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3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6D-41C4-8A17-ABDD58C994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46D-41C4-8A17-ABDD58C994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46D-41C4-8A17-ABDD58C994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46D-41C4-8A17-ABDD58C994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46D-41C4-8A17-ABDD58C994E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446D-41C4-8A17-ABDD58C994E9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6D-41C4-8A17-ABDD58C99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D68-4FE0-BD95-3DAA25795E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D68-4FE0-BD95-3DAA25795E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D68-4FE0-BD95-3DAA25795E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D68-4FE0-BD95-3DAA25795EC1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42</c:v>
                </c:pt>
                <c:pt idx="2">
                  <c:v>56</c:v>
                </c:pt>
                <c:pt idx="3">
                  <c:v>71</c:v>
                </c:pt>
                <c:pt idx="4">
                  <c:v>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FD68-4FE0-BD95-3DAA25795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18862847"/>
        <c:axId val="518864511"/>
        <c:axId val="0"/>
      </c:bar3DChart>
      <c:catAx>
        <c:axId val="518862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864511"/>
        <c:crosses val="autoZero"/>
        <c:auto val="1"/>
        <c:lblAlgn val="ctr"/>
        <c:lblOffset val="100"/>
        <c:noMultiLvlLbl val="0"/>
      </c:catAx>
      <c:valAx>
        <c:axId val="518864511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51886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E6B006-B7F2-49E7-BD0F-F34EFDBAAA16}"/>
              </a:ext>
            </a:extLst>
          </p:cNvPr>
          <p:cNvGrpSpPr/>
          <p:nvPr userDrawn="1"/>
        </p:nvGrpSpPr>
        <p:grpSpPr>
          <a:xfrm>
            <a:off x="0" y="1996099"/>
            <a:ext cx="12192000" cy="2865801"/>
            <a:chOff x="0" y="1829844"/>
            <a:chExt cx="12192000" cy="2865801"/>
          </a:xfrm>
          <a:solidFill>
            <a:schemeClr val="accent5"/>
          </a:solidFill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29D05644-0E50-4AA8-B58E-74397ABD1495}"/>
                </a:ext>
              </a:extLst>
            </p:cNvPr>
            <p:cNvSpPr/>
            <p:nvPr userDrawn="1"/>
          </p:nvSpPr>
          <p:spPr>
            <a:xfrm>
              <a:off x="0" y="1971484"/>
              <a:ext cx="12192000" cy="2582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9A1664D6-B4DC-4D8D-85C4-78AC3B382576}"/>
                </a:ext>
              </a:extLst>
            </p:cNvPr>
            <p:cNvSpPr/>
            <p:nvPr userDrawn="1"/>
          </p:nvSpPr>
          <p:spPr>
            <a:xfrm>
              <a:off x="0" y="4592128"/>
              <a:ext cx="12192000" cy="103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861B346-D660-42D3-8A7D-C44651B1DBB5}"/>
                </a:ext>
              </a:extLst>
            </p:cNvPr>
            <p:cNvSpPr/>
            <p:nvPr userDrawn="1"/>
          </p:nvSpPr>
          <p:spPr>
            <a:xfrm>
              <a:off x="0" y="1829844"/>
              <a:ext cx="12192000" cy="103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3A3298F-6E3F-4E4E-915F-B99697E222E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34108" y="298938"/>
            <a:ext cx="5574323" cy="626012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B557E95-55A8-4B4E-9D71-9233837420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C3BCACB8-00B4-415D-A6F2-ED7D7FE4DCB9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40881CD-6AF6-4E8B-B31C-49E689FA628B}"/>
              </a:ext>
            </a:extLst>
          </p:cNvPr>
          <p:cNvGrpSpPr/>
          <p:nvPr userDrawn="1"/>
        </p:nvGrpSpPr>
        <p:grpSpPr>
          <a:xfrm>
            <a:off x="4716690" y="1466759"/>
            <a:ext cx="2757626" cy="4940370"/>
            <a:chOff x="555386" y="1772815"/>
            <a:chExt cx="2644061" cy="4736917"/>
          </a:xfrm>
        </p:grpSpPr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ED5A9416-C605-468E-8C6B-DA949889AE2E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8D015366-352E-48C1-9F97-950A97BBD50C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982C76E9-2236-4A80-888C-E5B994A465EB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84F2C476-6B02-4AB6-A098-B5DB80029E35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64F2146B-5519-48EC-85C1-BD8A152405C1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EFA29E02-BD42-4B9B-8064-B42F46DF7272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1BFC36E4-16E0-4618-B3DF-3781EDC8E709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55349E74-5EAE-4B9D-9225-1A54EFF82CE8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5FF7054E-F31F-436F-88EB-538DA5209550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266692E0-7157-49D5-98D9-ACC0122E72E7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B6015903-3688-431F-AB1B-DEEB566CF1CC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ED2ACD46-541D-4DE7-AE45-3CE2EF0206E0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Oval 216">
                <a:extLst>
                  <a:ext uri="{FF2B5EF4-FFF2-40B4-BE49-F238E27FC236}">
                    <a16:creationId xmlns:a16="http://schemas.microsoft.com/office/drawing/2014/main" id="{7CBC53A4-0673-47AA-9AF7-B7EA2A954B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217">
                <a:extLst>
                  <a:ext uri="{FF2B5EF4-FFF2-40B4-BE49-F238E27FC236}">
                    <a16:creationId xmlns:a16="http://schemas.microsoft.com/office/drawing/2014/main" id="{05A0C346-95CE-4763-8C8F-8A8C8CD385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218">
                <a:extLst>
                  <a:ext uri="{FF2B5EF4-FFF2-40B4-BE49-F238E27FC236}">
                    <a16:creationId xmlns:a16="http://schemas.microsoft.com/office/drawing/2014/main" id="{87197610-328F-4A25-8A07-48D9B4A2E4B5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219">
                <a:extLst>
                  <a:ext uri="{FF2B5EF4-FFF2-40B4-BE49-F238E27FC236}">
                    <a16:creationId xmlns:a16="http://schemas.microsoft.com/office/drawing/2014/main" id="{19FDC5C3-B053-4A25-88AE-FC8686453A1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43472E7A-828E-4DBB-ACA9-D5FE7AECD021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사다리꼴 26">
              <a:extLst>
                <a:ext uri="{FF2B5EF4-FFF2-40B4-BE49-F238E27FC236}">
                  <a16:creationId xmlns:a16="http://schemas.microsoft.com/office/drawing/2014/main" id="{65A79B7B-311F-4894-B6E4-A8392C4A4253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그림 개체 틀 28">
            <a:extLst>
              <a:ext uri="{FF2B5EF4-FFF2-40B4-BE49-F238E27FC236}">
                <a16:creationId xmlns:a16="http://schemas.microsoft.com/office/drawing/2014/main" id="{52A32E40-BEE5-40B0-904F-7C2F9DDF7B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7973" y="1576454"/>
            <a:ext cx="2176054" cy="4490964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F335F0-44B7-4639-8333-06AACE20D71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6193D687-636A-41B5-A47E-49109AD2A5F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23507B77-D60D-4057-9E51-CC10F180C1B4}"/>
              </a:ext>
            </a:extLst>
          </p:cNvPr>
          <p:cNvGrpSpPr/>
          <p:nvPr userDrawn="1"/>
        </p:nvGrpSpPr>
        <p:grpSpPr>
          <a:xfrm>
            <a:off x="580088" y="2381012"/>
            <a:ext cx="5265908" cy="2893260"/>
            <a:chOff x="-548507" y="477868"/>
            <a:chExt cx="11570449" cy="6357177"/>
          </a:xfrm>
        </p:grpSpPr>
        <p:sp>
          <p:nvSpPr>
            <p:cNvPr id="3" name="Freeform: Shape 19">
              <a:extLst>
                <a:ext uri="{FF2B5EF4-FFF2-40B4-BE49-F238E27FC236}">
                  <a16:creationId xmlns:a16="http://schemas.microsoft.com/office/drawing/2014/main" id="{1FF409A8-9DB9-48CD-864F-46D5DE87C3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0">
              <a:extLst>
                <a:ext uri="{FF2B5EF4-FFF2-40B4-BE49-F238E27FC236}">
                  <a16:creationId xmlns:a16="http://schemas.microsoft.com/office/drawing/2014/main" id="{3A31CF15-B371-4A53-9A81-1D34D2C96B7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98575318-CFC5-4BDD-9FBA-2F91B1CA72D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E4D477E6-2CD7-4272-9E96-AA58235A8B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977A5018-75C6-4000-9C2D-35D44C56A8E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00B5768C-3AA9-4306-B6EF-EB3537F0783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4">
                <a:extLst>
                  <a:ext uri="{FF2B5EF4-FFF2-40B4-BE49-F238E27FC236}">
                    <a16:creationId xmlns:a16="http://schemas.microsoft.com/office/drawing/2014/main" id="{FFD80EED-5912-4E7C-A419-60FE1EB677C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5">
                <a:extLst>
                  <a:ext uri="{FF2B5EF4-FFF2-40B4-BE49-F238E27FC236}">
                    <a16:creationId xmlns:a16="http://schemas.microsoft.com/office/drawing/2014/main" id="{81A5AB51-A3FA-44C7-94F7-E9D363D5BB8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0">
              <a:extLst>
                <a:ext uri="{FF2B5EF4-FFF2-40B4-BE49-F238E27FC236}">
                  <a16:creationId xmlns:a16="http://schemas.microsoft.com/office/drawing/2014/main" id="{D1C00242-9FAA-448C-8E69-88F4C8D478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32">
                <a:extLst>
                  <a:ext uri="{FF2B5EF4-FFF2-40B4-BE49-F238E27FC236}">
                    <a16:creationId xmlns:a16="http://schemas.microsoft.com/office/drawing/2014/main" id="{C819F4B0-75E1-4F89-94DD-1872FA75038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3">
                <a:extLst>
                  <a:ext uri="{FF2B5EF4-FFF2-40B4-BE49-F238E27FC236}">
                    <a16:creationId xmlns:a16="http://schemas.microsoft.com/office/drawing/2014/main" id="{B7D29FAD-0858-4E47-8814-E292E88C8D7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31">
              <a:extLst>
                <a:ext uri="{FF2B5EF4-FFF2-40B4-BE49-F238E27FC236}">
                  <a16:creationId xmlns:a16="http://schemas.microsoft.com/office/drawing/2014/main" id="{47F1E3ED-AE2B-4FE3-8AA9-DE899FF9754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80A8E0E-EA1E-4B98-AFF4-5F685D8029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327" y="2539117"/>
            <a:ext cx="3875548" cy="23486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7F5802-931C-49FE-8B74-B546BB9A7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B85E793-FEF8-4DAD-9148-F2988EB599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16401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F668C12C-406D-4361-B0F0-9F976FCB2D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769056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0D8B0CA-DE10-4E21-8A14-F965EB96AC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2EC9D60E-3F77-4F59-BB72-E0181BA83B15}"/>
              </a:ext>
            </a:extLst>
          </p:cNvPr>
          <p:cNvGrpSpPr/>
          <p:nvPr/>
        </p:nvGrpSpPr>
        <p:grpSpPr>
          <a:xfrm>
            <a:off x="0" y="5092394"/>
            <a:ext cx="12192000" cy="1593787"/>
            <a:chOff x="-501916" y="2727611"/>
            <a:chExt cx="11984686" cy="1593787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id="{022AD9FD-ACB4-4FFB-BCF3-2D7D3C53FE32}"/>
                </a:ext>
              </a:extLst>
            </p:cNvPr>
            <p:cNvSpPr txBox="1"/>
            <p:nvPr/>
          </p:nvSpPr>
          <p:spPr>
            <a:xfrm>
              <a:off x="-501913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A8966B-DC0D-4F25-9DB8-10AA4CC842CD}"/>
                </a:ext>
              </a:extLst>
            </p:cNvPr>
            <p:cNvSpPr txBox="1"/>
            <p:nvPr/>
          </p:nvSpPr>
          <p:spPr>
            <a:xfrm>
              <a:off x="-501916" y="272761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4DBA3F-FC26-4B1A-BC36-7E9359036E95}"/>
                </a:ext>
              </a:extLst>
            </p:cNvPr>
            <p:cNvSpPr txBox="1"/>
            <p:nvPr/>
          </p:nvSpPr>
          <p:spPr>
            <a:xfrm>
              <a:off x="-501916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54EBB7C8-4289-4EF8-9E3D-0E2EE9543001}"/>
              </a:ext>
            </a:extLst>
          </p:cNvPr>
          <p:cNvSpPr/>
          <p:nvPr/>
        </p:nvSpPr>
        <p:spPr>
          <a:xfrm>
            <a:off x="10210626" y="249614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01F1F0-6E25-4747-81BA-29E26911A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497726"/>
              </p:ext>
            </p:extLst>
          </p:nvPr>
        </p:nvGraphicFramePr>
        <p:xfrm>
          <a:off x="698751" y="2000081"/>
          <a:ext cx="3948752" cy="406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3FEC0F0-0ADB-43D8-BFE3-9FA6B0CE50B1}"/>
              </a:ext>
            </a:extLst>
          </p:cNvPr>
          <p:cNvSpPr/>
          <p:nvPr/>
        </p:nvSpPr>
        <p:spPr>
          <a:xfrm>
            <a:off x="522041" y="5848539"/>
            <a:ext cx="5717080" cy="217129"/>
          </a:xfrm>
          <a:custGeom>
            <a:avLst/>
            <a:gdLst>
              <a:gd name="connsiteX0" fmla="*/ 0 w 5717080"/>
              <a:gd name="connsiteY0" fmla="*/ 1398 h 217129"/>
              <a:gd name="connsiteX1" fmla="*/ 0 w 5717080"/>
              <a:gd name="connsiteY1" fmla="*/ 1399 h 217129"/>
              <a:gd name="connsiteX2" fmla="*/ 0 w 5717080"/>
              <a:gd name="connsiteY2" fmla="*/ 1399 h 217129"/>
              <a:gd name="connsiteX3" fmla="*/ 283 w 5717080"/>
              <a:gd name="connsiteY3" fmla="*/ 0 h 217129"/>
              <a:gd name="connsiteX4" fmla="*/ 5716797 w 5717080"/>
              <a:gd name="connsiteY4" fmla="*/ 0 h 217129"/>
              <a:gd name="connsiteX5" fmla="*/ 5717080 w 5717080"/>
              <a:gd name="connsiteY5" fmla="*/ 1399 h 217129"/>
              <a:gd name="connsiteX6" fmla="*/ 5717079 w 5717080"/>
              <a:gd name="connsiteY6" fmla="*/ 1399 h 217129"/>
              <a:gd name="connsiteX7" fmla="*/ 5501349 w 5717080"/>
              <a:gd name="connsiteY7" fmla="*/ 217129 h 217129"/>
              <a:gd name="connsiteX8" fmla="*/ 215730 w 5717080"/>
              <a:gd name="connsiteY8" fmla="*/ 217128 h 217129"/>
              <a:gd name="connsiteX9" fmla="*/ 16954 w 5717080"/>
              <a:gd name="connsiteY9" fmla="*/ 85370 h 217129"/>
              <a:gd name="connsiteX10" fmla="*/ 0 w 5717080"/>
              <a:gd name="connsiteY10" fmla="*/ 1399 h 21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7080" h="217129">
                <a:moveTo>
                  <a:pt x="0" y="1398"/>
                </a:moveTo>
                <a:lnTo>
                  <a:pt x="0" y="1399"/>
                </a:lnTo>
                <a:lnTo>
                  <a:pt x="0" y="1399"/>
                </a:lnTo>
                <a:close/>
                <a:moveTo>
                  <a:pt x="283" y="0"/>
                </a:moveTo>
                <a:lnTo>
                  <a:pt x="5716797" y="0"/>
                </a:lnTo>
                <a:lnTo>
                  <a:pt x="5717080" y="1399"/>
                </a:lnTo>
                <a:lnTo>
                  <a:pt x="5717079" y="1399"/>
                </a:lnTo>
                <a:cubicBezTo>
                  <a:pt x="5717079" y="120543"/>
                  <a:pt x="5620493" y="217129"/>
                  <a:pt x="5501349" y="217129"/>
                </a:cubicBezTo>
                <a:lnTo>
                  <a:pt x="215730" y="217128"/>
                </a:lnTo>
                <a:cubicBezTo>
                  <a:pt x="126372" y="217128"/>
                  <a:pt x="49703" y="162799"/>
                  <a:pt x="16954" y="85370"/>
                </a:cubicBezTo>
                <a:lnTo>
                  <a:pt x="0" y="139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5390DBEA-5D2E-4CDC-BA08-3A00E045FFAC}"/>
              </a:ext>
            </a:extLst>
          </p:cNvPr>
          <p:cNvSpPr/>
          <p:nvPr/>
        </p:nvSpPr>
        <p:spPr>
          <a:xfrm>
            <a:off x="986025" y="1555637"/>
            <a:ext cx="4624320" cy="3264830"/>
          </a:xfrm>
          <a:custGeom>
            <a:avLst/>
            <a:gdLst>
              <a:gd name="connsiteX0" fmla="*/ 4614310 w 5902756"/>
              <a:gd name="connsiteY0" fmla="*/ 1727036 h 4167422"/>
              <a:gd name="connsiteX1" fmla="*/ 4500010 w 5902756"/>
              <a:gd name="connsiteY1" fmla="*/ 1879246 h 4167422"/>
              <a:gd name="connsiteX2" fmla="*/ 4328370 w 5902756"/>
              <a:gd name="connsiteY2" fmla="*/ 1891438 h 4167422"/>
              <a:gd name="connsiteX3" fmla="*/ 3352724 w 5902756"/>
              <a:gd name="connsiteY3" fmla="*/ 914459 h 4167422"/>
              <a:gd name="connsiteX4" fmla="*/ 3289954 w 5902756"/>
              <a:gd name="connsiteY4" fmla="*/ 920269 h 4167422"/>
              <a:gd name="connsiteX5" fmla="*/ 2665971 w 5902756"/>
              <a:gd name="connsiteY5" fmla="*/ 1859243 h 4167422"/>
              <a:gd name="connsiteX6" fmla="*/ 2560244 w 5902756"/>
              <a:gd name="connsiteY6" fmla="*/ 1940682 h 4167422"/>
              <a:gd name="connsiteX7" fmla="*/ 1569072 w 5902756"/>
              <a:gd name="connsiteY7" fmla="*/ 2269771 h 4167422"/>
              <a:gd name="connsiteX8" fmla="*/ 1501826 w 5902756"/>
              <a:gd name="connsiteY8" fmla="*/ 2328826 h 4167422"/>
              <a:gd name="connsiteX9" fmla="*/ 1194835 w 5902756"/>
              <a:gd name="connsiteY9" fmla="*/ 2945665 h 4167422"/>
              <a:gd name="connsiteX10" fmla="*/ 1132161 w 5902756"/>
              <a:gd name="connsiteY10" fmla="*/ 3040248 h 4167422"/>
              <a:gd name="connsiteX11" fmla="*/ 180327 w 5902756"/>
              <a:gd name="connsiteY11" fmla="*/ 4124003 h 4167422"/>
              <a:gd name="connsiteX12" fmla="*/ 70980 w 5902756"/>
              <a:gd name="connsiteY12" fmla="*/ 4163913 h 4167422"/>
              <a:gd name="connsiteX13" fmla="*/ 1733 w 5902756"/>
              <a:gd name="connsiteY13" fmla="*/ 4087141 h 4167422"/>
              <a:gd name="connsiteX14" fmla="*/ 33071 w 5902756"/>
              <a:gd name="connsiteY14" fmla="*/ 3996844 h 4167422"/>
              <a:gd name="connsiteX15" fmla="*/ 988142 w 5902756"/>
              <a:gd name="connsiteY15" fmla="*/ 2909565 h 4167422"/>
              <a:gd name="connsiteX16" fmla="*/ 1025195 w 5902756"/>
              <a:gd name="connsiteY16" fmla="*/ 2848986 h 4167422"/>
              <a:gd name="connsiteX17" fmla="*/ 1351426 w 5902756"/>
              <a:gd name="connsiteY17" fmla="*/ 2194143 h 4167422"/>
              <a:gd name="connsiteX18" fmla="*/ 1457916 w 5902756"/>
              <a:gd name="connsiteY18" fmla="*/ 2101179 h 4167422"/>
              <a:gd name="connsiteX19" fmla="*/ 2463375 w 5902756"/>
              <a:gd name="connsiteY19" fmla="*/ 1767613 h 4167422"/>
              <a:gd name="connsiteX20" fmla="*/ 2524716 w 5902756"/>
              <a:gd name="connsiteY20" fmla="*/ 1720274 h 4167422"/>
              <a:gd name="connsiteX21" fmla="*/ 3205086 w 5902756"/>
              <a:gd name="connsiteY21" fmla="*/ 698908 h 4167422"/>
              <a:gd name="connsiteX22" fmla="*/ 3393681 w 5902756"/>
              <a:gd name="connsiteY22" fmla="*/ 681477 h 4167422"/>
              <a:gd name="connsiteX23" fmla="*/ 4365993 w 5902756"/>
              <a:gd name="connsiteY23" fmla="*/ 1655218 h 4167422"/>
              <a:gd name="connsiteX24" fmla="*/ 4430192 w 5902756"/>
              <a:gd name="connsiteY24" fmla="*/ 1649789 h 4167422"/>
              <a:gd name="connsiteX25" fmla="*/ 5421364 w 5902756"/>
              <a:gd name="connsiteY25" fmla="*/ 327623 h 4167422"/>
              <a:gd name="connsiteX26" fmla="*/ 5414220 w 5902756"/>
              <a:gd name="connsiteY26" fmla="*/ 279998 h 4167422"/>
              <a:gd name="connsiteX27" fmla="*/ 5164665 w 5902756"/>
              <a:gd name="connsiteY27" fmla="*/ 103024 h 4167422"/>
              <a:gd name="connsiteX28" fmla="*/ 5761501 w 5902756"/>
              <a:gd name="connsiteY28" fmla="*/ 1392 h 4167422"/>
              <a:gd name="connsiteX29" fmla="*/ 5802744 w 5902756"/>
              <a:gd name="connsiteY29" fmla="*/ 32825 h 4167422"/>
              <a:gd name="connsiteX30" fmla="*/ 5862943 w 5902756"/>
              <a:gd name="connsiteY30" fmla="*/ 393155 h 4167422"/>
              <a:gd name="connsiteX31" fmla="*/ 5902757 w 5902756"/>
              <a:gd name="connsiteY31" fmla="*/ 627089 h 4167422"/>
              <a:gd name="connsiteX32" fmla="*/ 5642915 w 5902756"/>
              <a:gd name="connsiteY32" fmla="*/ 441447 h 4167422"/>
              <a:gd name="connsiteX33" fmla="*/ 5567668 w 5902756"/>
              <a:gd name="connsiteY33" fmla="*/ 453639 h 4167422"/>
              <a:gd name="connsiteX34" fmla="*/ 5321637 w 5902756"/>
              <a:gd name="connsiteY34" fmla="*/ 779489 h 4167422"/>
              <a:gd name="connsiteX35" fmla="*/ 4614310 w 5902756"/>
              <a:gd name="connsiteY35" fmla="*/ 1727036 h 416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02756" h="4167422">
                <a:moveTo>
                  <a:pt x="4614310" y="1727036"/>
                </a:moveTo>
                <a:cubicBezTo>
                  <a:pt x="4576115" y="1777709"/>
                  <a:pt x="4538396" y="1828668"/>
                  <a:pt x="4500010" y="1879246"/>
                </a:cubicBezTo>
                <a:cubicBezTo>
                  <a:pt x="4447813" y="1948112"/>
                  <a:pt x="4389520" y="1952493"/>
                  <a:pt x="4328370" y="1891438"/>
                </a:cubicBezTo>
                <a:cubicBezTo>
                  <a:pt x="4002900" y="1566159"/>
                  <a:pt x="3677145" y="1240976"/>
                  <a:pt x="3352724" y="914459"/>
                </a:cubicBezTo>
                <a:cubicBezTo>
                  <a:pt x="3323863" y="885407"/>
                  <a:pt x="3313386" y="884836"/>
                  <a:pt x="3289954" y="920269"/>
                </a:cubicBezTo>
                <a:cubicBezTo>
                  <a:pt x="3082976" y="1233927"/>
                  <a:pt x="2873426" y="1545871"/>
                  <a:pt x="2665971" y="1859243"/>
                </a:cubicBezTo>
                <a:cubicBezTo>
                  <a:pt x="2639111" y="1899820"/>
                  <a:pt x="2606726" y="1925442"/>
                  <a:pt x="2560244" y="1940682"/>
                </a:cubicBezTo>
                <a:cubicBezTo>
                  <a:pt x="2229536" y="2049553"/>
                  <a:pt x="1899685" y="2160805"/>
                  <a:pt x="1569072" y="2269771"/>
                </a:cubicBezTo>
                <a:cubicBezTo>
                  <a:pt x="1536021" y="2280630"/>
                  <a:pt x="1516875" y="2298441"/>
                  <a:pt x="1501826" y="2328826"/>
                </a:cubicBezTo>
                <a:cubicBezTo>
                  <a:pt x="1400289" y="2534852"/>
                  <a:pt x="1296943" y="2739925"/>
                  <a:pt x="1194835" y="2945665"/>
                </a:cubicBezTo>
                <a:cubicBezTo>
                  <a:pt x="1177785" y="2979955"/>
                  <a:pt x="1157592" y="3011388"/>
                  <a:pt x="1132161" y="3040248"/>
                </a:cubicBezTo>
                <a:cubicBezTo>
                  <a:pt x="814502" y="3401150"/>
                  <a:pt x="497129" y="3762339"/>
                  <a:pt x="180327" y="4124003"/>
                </a:cubicBezTo>
                <a:cubicBezTo>
                  <a:pt x="150228" y="4158388"/>
                  <a:pt x="115271" y="4175247"/>
                  <a:pt x="70980" y="4163913"/>
                </a:cubicBezTo>
                <a:cubicBezTo>
                  <a:pt x="32404" y="4154006"/>
                  <a:pt x="9449" y="4126384"/>
                  <a:pt x="1733" y="4087141"/>
                </a:cubicBezTo>
                <a:cubicBezTo>
                  <a:pt x="-5315" y="4051137"/>
                  <a:pt x="9925" y="4023133"/>
                  <a:pt x="33071" y="3996844"/>
                </a:cubicBezTo>
                <a:cubicBezTo>
                  <a:pt x="234334" y="3768149"/>
                  <a:pt x="870509" y="3042820"/>
                  <a:pt x="988142" y="2909565"/>
                </a:cubicBezTo>
                <a:cubicBezTo>
                  <a:pt x="1004240" y="2891372"/>
                  <a:pt x="1014527" y="2870227"/>
                  <a:pt x="1025195" y="2848986"/>
                </a:cubicBezTo>
                <a:cubicBezTo>
                  <a:pt x="1134161" y="2630864"/>
                  <a:pt x="1244079" y="2413027"/>
                  <a:pt x="1351426" y="2194143"/>
                </a:cubicBezTo>
                <a:cubicBezTo>
                  <a:pt x="1374762" y="2146518"/>
                  <a:pt x="1407338" y="2117847"/>
                  <a:pt x="1457916" y="2101179"/>
                </a:cubicBezTo>
                <a:cubicBezTo>
                  <a:pt x="1793386" y="1990879"/>
                  <a:pt x="2127999" y="1878198"/>
                  <a:pt x="2463375" y="1767613"/>
                </a:cubicBezTo>
                <a:cubicBezTo>
                  <a:pt x="2491092" y="1758469"/>
                  <a:pt x="2508999" y="1743896"/>
                  <a:pt x="2524716" y="1720274"/>
                </a:cubicBezTo>
                <a:cubicBezTo>
                  <a:pt x="2751125" y="1379564"/>
                  <a:pt x="2978106" y="1039236"/>
                  <a:pt x="3205086" y="698908"/>
                </a:cubicBezTo>
                <a:cubicBezTo>
                  <a:pt x="3262808" y="612421"/>
                  <a:pt x="3319386" y="607182"/>
                  <a:pt x="3393681" y="681477"/>
                </a:cubicBezTo>
                <a:cubicBezTo>
                  <a:pt x="3718103" y="1005803"/>
                  <a:pt x="4042905" y="1329654"/>
                  <a:pt x="4365993" y="1655218"/>
                </a:cubicBezTo>
                <a:cubicBezTo>
                  <a:pt x="4395806" y="1685222"/>
                  <a:pt x="4406665" y="1681602"/>
                  <a:pt x="4430192" y="1649789"/>
                </a:cubicBezTo>
                <a:cubicBezTo>
                  <a:pt x="4632503" y="1377279"/>
                  <a:pt x="5353831" y="415539"/>
                  <a:pt x="5421364" y="327623"/>
                </a:cubicBezTo>
                <a:cubicBezTo>
                  <a:pt x="5437651" y="306478"/>
                  <a:pt x="5437175" y="295810"/>
                  <a:pt x="5414220" y="279998"/>
                </a:cubicBezTo>
                <a:cubicBezTo>
                  <a:pt x="5332591" y="223991"/>
                  <a:pt x="5252485" y="165603"/>
                  <a:pt x="5164665" y="103024"/>
                </a:cubicBezTo>
                <a:cubicBezTo>
                  <a:pt x="5370024" y="68448"/>
                  <a:pt x="5566048" y="36635"/>
                  <a:pt x="5761501" y="1392"/>
                </a:cubicBezTo>
                <a:cubicBezTo>
                  <a:pt x="5794267" y="-4513"/>
                  <a:pt x="5798744" y="8822"/>
                  <a:pt x="5802744" y="32825"/>
                </a:cubicBezTo>
                <a:cubicBezTo>
                  <a:pt x="5822652" y="152935"/>
                  <a:pt x="5842750" y="273140"/>
                  <a:pt x="5862943" y="393155"/>
                </a:cubicBezTo>
                <a:cubicBezTo>
                  <a:pt x="5875516" y="467831"/>
                  <a:pt x="5888374" y="542507"/>
                  <a:pt x="5902757" y="627089"/>
                </a:cubicBezTo>
                <a:cubicBezTo>
                  <a:pt x="5811222" y="562224"/>
                  <a:pt x="5725115" y="504407"/>
                  <a:pt x="5642915" y="441447"/>
                </a:cubicBezTo>
                <a:cubicBezTo>
                  <a:pt x="5608053" y="414872"/>
                  <a:pt x="5592432" y="419540"/>
                  <a:pt x="5567668" y="453639"/>
                </a:cubicBezTo>
                <a:cubicBezTo>
                  <a:pt x="5487753" y="563843"/>
                  <a:pt x="5403933" y="671095"/>
                  <a:pt x="5321637" y="779489"/>
                </a:cubicBezTo>
                <a:cubicBezTo>
                  <a:pt x="5225053" y="917792"/>
                  <a:pt x="4779474" y="1508152"/>
                  <a:pt x="4614310" y="17270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A540534-B6D1-46F3-8AF4-F3E838956673}"/>
              </a:ext>
            </a:extLst>
          </p:cNvPr>
          <p:cNvGrpSpPr/>
          <p:nvPr/>
        </p:nvGrpSpPr>
        <p:grpSpPr>
          <a:xfrm>
            <a:off x="4954735" y="2076875"/>
            <a:ext cx="1328971" cy="3814319"/>
            <a:chOff x="10279210" y="2048300"/>
            <a:chExt cx="1328971" cy="3814319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A6A650E-0F23-4F42-B588-E2B797D3BE3A}"/>
                </a:ext>
              </a:extLst>
            </p:cNvPr>
            <p:cNvSpPr/>
            <p:nvPr/>
          </p:nvSpPr>
          <p:spPr>
            <a:xfrm>
              <a:off x="10704949" y="2569838"/>
              <a:ext cx="305750" cy="389665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E2D343D-8948-4881-94B9-090EC8385E8C}"/>
                </a:ext>
              </a:extLst>
            </p:cNvPr>
            <p:cNvSpPr/>
            <p:nvPr/>
          </p:nvSpPr>
          <p:spPr>
            <a:xfrm>
              <a:off x="10298131" y="2903677"/>
              <a:ext cx="1265666" cy="1633175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3A0821D-1CA7-4601-8568-23D6B33276C3}"/>
                </a:ext>
              </a:extLst>
            </p:cNvPr>
            <p:cNvSpPr/>
            <p:nvPr/>
          </p:nvSpPr>
          <p:spPr>
            <a:xfrm>
              <a:off x="10373665" y="2746482"/>
              <a:ext cx="1224915" cy="1075709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rgbClr val="CBE7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89037C9-E03F-4B3F-AC90-3DEBA337CBB6}"/>
                </a:ext>
              </a:extLst>
            </p:cNvPr>
            <p:cNvSpPr/>
            <p:nvPr/>
          </p:nvSpPr>
          <p:spPr>
            <a:xfrm>
              <a:off x="10313680" y="2113289"/>
              <a:ext cx="210130" cy="72314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0EBF2E1-123F-4544-A8F4-59EF657C6FAD}"/>
                </a:ext>
              </a:extLst>
            </p:cNvPr>
            <p:cNvSpPr/>
            <p:nvPr/>
          </p:nvSpPr>
          <p:spPr>
            <a:xfrm>
              <a:off x="10696053" y="2478350"/>
              <a:ext cx="305256" cy="257460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32ECA7F-6AB8-43A0-BA25-2E20039FFAA8}"/>
                </a:ext>
              </a:extLst>
            </p:cNvPr>
            <p:cNvSpPr/>
            <p:nvPr/>
          </p:nvSpPr>
          <p:spPr>
            <a:xfrm>
              <a:off x="10279210" y="2048300"/>
              <a:ext cx="74690" cy="99129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712EA7D-384D-4B0C-8A48-8C0E3945FE62}"/>
                </a:ext>
              </a:extLst>
            </p:cNvPr>
            <p:cNvSpPr/>
            <p:nvPr/>
          </p:nvSpPr>
          <p:spPr>
            <a:xfrm>
              <a:off x="10811994" y="3001889"/>
              <a:ext cx="114908" cy="794755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C749312-D45A-4901-A7E2-E4E6FA9D5550}"/>
                </a:ext>
              </a:extLst>
            </p:cNvPr>
            <p:cNvSpPr/>
            <p:nvPr/>
          </p:nvSpPr>
          <p:spPr>
            <a:xfrm>
              <a:off x="11099284" y="3402172"/>
              <a:ext cx="508897" cy="431459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529E4B9-BAE0-4699-8FAA-DD60E0965829}"/>
                </a:ext>
              </a:extLst>
            </p:cNvPr>
            <p:cNvSpPr/>
            <p:nvPr/>
          </p:nvSpPr>
          <p:spPr>
            <a:xfrm>
              <a:off x="11125626" y="3685805"/>
              <a:ext cx="8804" cy="2761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4FC6BAF-AF6B-47D7-A4E6-0A0E8ACE84FD}"/>
                </a:ext>
              </a:extLst>
            </p:cNvPr>
            <p:cNvSpPr/>
            <p:nvPr/>
          </p:nvSpPr>
          <p:spPr>
            <a:xfrm>
              <a:off x="10493552" y="3744501"/>
              <a:ext cx="728543" cy="2118118"/>
            </a:xfrm>
            <a:custGeom>
              <a:avLst/>
              <a:gdLst>
                <a:gd name="connsiteX0" fmla="*/ 43061 w 480816"/>
                <a:gd name="connsiteY0" fmla="*/ 237 h 1397893"/>
                <a:gd name="connsiteX1" fmla="*/ 70526 w 480816"/>
                <a:gd name="connsiteY1" fmla="*/ 6439 h 1397893"/>
                <a:gd name="connsiteX2" fmla="*/ 364817 w 480816"/>
                <a:gd name="connsiteY2" fmla="*/ 31089 h 1397893"/>
                <a:gd name="connsiteX3" fmla="*/ 410730 w 480816"/>
                <a:gd name="connsiteY3" fmla="*/ 27389 h 1397893"/>
                <a:gd name="connsiteX4" fmla="*/ 415785 w 480816"/>
                <a:gd name="connsiteY4" fmla="*/ 47401 h 1397893"/>
                <a:gd name="connsiteX5" fmla="*/ 420371 w 480816"/>
                <a:gd name="connsiteY5" fmla="*/ 95711 h 1397893"/>
                <a:gd name="connsiteX6" fmla="*/ 456956 w 480816"/>
                <a:gd name="connsiteY6" fmla="*/ 275559 h 1397893"/>
                <a:gd name="connsiteX7" fmla="*/ 432409 w 480816"/>
                <a:gd name="connsiteY7" fmla="*/ 460618 h 1397893"/>
                <a:gd name="connsiteX8" fmla="*/ 425061 w 480816"/>
                <a:gd name="connsiteY8" fmla="*/ 662771 h 1397893"/>
                <a:gd name="connsiteX9" fmla="*/ 414899 w 480816"/>
                <a:gd name="connsiteY9" fmla="*/ 994792 h 1397893"/>
                <a:gd name="connsiteX10" fmla="*/ 393011 w 480816"/>
                <a:gd name="connsiteY10" fmla="*/ 1198509 h 1397893"/>
                <a:gd name="connsiteX11" fmla="*/ 391213 w 480816"/>
                <a:gd name="connsiteY11" fmla="*/ 1209883 h 1397893"/>
                <a:gd name="connsiteX12" fmla="*/ 386582 w 480816"/>
                <a:gd name="connsiteY12" fmla="*/ 1216829 h 1397893"/>
                <a:gd name="connsiteX13" fmla="*/ 391820 w 480816"/>
                <a:gd name="connsiteY13" fmla="*/ 1236758 h 1397893"/>
                <a:gd name="connsiteX14" fmla="*/ 455477 w 480816"/>
                <a:gd name="connsiteY14" fmla="*/ 1321173 h 1397893"/>
                <a:gd name="connsiteX15" fmla="*/ 479280 w 480816"/>
                <a:gd name="connsiteY15" fmla="*/ 1357707 h 1397893"/>
                <a:gd name="connsiteX16" fmla="*/ 472360 w 480816"/>
                <a:gd name="connsiteY16" fmla="*/ 1377912 h 1397893"/>
                <a:gd name="connsiteX17" fmla="*/ 413961 w 480816"/>
                <a:gd name="connsiteY17" fmla="*/ 1397562 h 1397893"/>
                <a:gd name="connsiteX18" fmla="*/ 366079 w 480816"/>
                <a:gd name="connsiteY18" fmla="*/ 1397562 h 1397893"/>
                <a:gd name="connsiteX19" fmla="*/ 342554 w 480816"/>
                <a:gd name="connsiteY19" fmla="*/ 1388705 h 1397893"/>
                <a:gd name="connsiteX20" fmla="*/ 314600 w 480816"/>
                <a:gd name="connsiteY20" fmla="*/ 1351618 h 1397893"/>
                <a:gd name="connsiteX21" fmla="*/ 296334 w 480816"/>
                <a:gd name="connsiteY21" fmla="*/ 1340270 h 1397893"/>
                <a:gd name="connsiteX22" fmla="*/ 276129 w 480816"/>
                <a:gd name="connsiteY22" fmla="*/ 1329753 h 1397893"/>
                <a:gd name="connsiteX23" fmla="*/ 262844 w 480816"/>
                <a:gd name="connsiteY23" fmla="*/ 1288238 h 1397893"/>
                <a:gd name="connsiteX24" fmla="*/ 258970 w 480816"/>
                <a:gd name="connsiteY24" fmla="*/ 1273015 h 1397893"/>
                <a:gd name="connsiteX25" fmla="*/ 252604 w 480816"/>
                <a:gd name="connsiteY25" fmla="*/ 1255025 h 1397893"/>
                <a:gd name="connsiteX26" fmla="*/ 253158 w 480816"/>
                <a:gd name="connsiteY26" fmla="*/ 1220117 h 1397893"/>
                <a:gd name="connsiteX27" fmla="*/ 255053 w 480816"/>
                <a:gd name="connsiteY27" fmla="*/ 1209906 h 1397893"/>
                <a:gd name="connsiteX28" fmla="*/ 251780 w 480816"/>
                <a:gd name="connsiteY28" fmla="*/ 1209661 h 1397893"/>
                <a:gd name="connsiteX29" fmla="*/ 245162 w 480816"/>
                <a:gd name="connsiteY29" fmla="*/ 1181624 h 1397893"/>
                <a:gd name="connsiteX30" fmla="*/ 236980 w 480816"/>
                <a:gd name="connsiteY30" fmla="*/ 688306 h 1397893"/>
                <a:gd name="connsiteX31" fmla="*/ 235104 w 480816"/>
                <a:gd name="connsiteY31" fmla="*/ 626551 h 1397893"/>
                <a:gd name="connsiteX32" fmla="*/ 232759 w 480816"/>
                <a:gd name="connsiteY32" fmla="*/ 553747 h 1397893"/>
                <a:gd name="connsiteX33" fmla="*/ 228589 w 480816"/>
                <a:gd name="connsiteY33" fmla="*/ 610864 h 1397893"/>
                <a:gd name="connsiteX34" fmla="*/ 216968 w 480816"/>
                <a:gd name="connsiteY34" fmla="*/ 1181519 h 1397893"/>
                <a:gd name="connsiteX35" fmla="*/ 213004 w 480816"/>
                <a:gd name="connsiteY35" fmla="*/ 1207990 h 1397893"/>
                <a:gd name="connsiteX36" fmla="*/ 214395 w 480816"/>
                <a:gd name="connsiteY36" fmla="*/ 1207990 h 1397893"/>
                <a:gd name="connsiteX37" fmla="*/ 214934 w 480816"/>
                <a:gd name="connsiteY37" fmla="*/ 1210186 h 1397893"/>
                <a:gd name="connsiteX38" fmla="*/ 213793 w 480816"/>
                <a:gd name="connsiteY38" fmla="*/ 1239731 h 1397893"/>
                <a:gd name="connsiteX39" fmla="*/ 216837 w 480816"/>
                <a:gd name="connsiteY39" fmla="*/ 1290380 h 1397893"/>
                <a:gd name="connsiteX40" fmla="*/ 207151 w 480816"/>
                <a:gd name="connsiteY40" fmla="*/ 1321655 h 1397893"/>
                <a:gd name="connsiteX41" fmla="*/ 189437 w 480816"/>
                <a:gd name="connsiteY41" fmla="*/ 1329128 h 1397893"/>
                <a:gd name="connsiteX42" fmla="*/ 174215 w 480816"/>
                <a:gd name="connsiteY42" fmla="*/ 1345181 h 1397893"/>
                <a:gd name="connsiteX43" fmla="*/ 170063 w 480816"/>
                <a:gd name="connsiteY43" fmla="*/ 1365662 h 1397893"/>
                <a:gd name="connsiteX44" fmla="*/ 123012 w 480816"/>
                <a:gd name="connsiteY44" fmla="*/ 1394447 h 1397893"/>
                <a:gd name="connsiteX45" fmla="*/ 52988 w 480816"/>
                <a:gd name="connsiteY45" fmla="*/ 1391679 h 1397893"/>
                <a:gd name="connsiteX46" fmla="*/ 31953 w 480816"/>
                <a:gd name="connsiteY46" fmla="*/ 1341306 h 1397893"/>
                <a:gd name="connsiteX47" fmla="*/ 36659 w 480816"/>
                <a:gd name="connsiteY47" fmla="*/ 1326084 h 1397893"/>
                <a:gd name="connsiteX48" fmla="*/ 42748 w 480816"/>
                <a:gd name="connsiteY48" fmla="*/ 1312522 h 1397893"/>
                <a:gd name="connsiteX49" fmla="*/ 82050 w 480816"/>
                <a:gd name="connsiteY49" fmla="*/ 1246927 h 1397893"/>
                <a:gd name="connsiteX50" fmla="*/ 86616 w 480816"/>
                <a:gd name="connsiteY50" fmla="*/ 1223055 h 1397893"/>
                <a:gd name="connsiteX51" fmla="*/ 85328 w 480816"/>
                <a:gd name="connsiteY51" fmla="*/ 1207990 h 1397893"/>
                <a:gd name="connsiteX52" fmla="*/ 86447 w 480816"/>
                <a:gd name="connsiteY52" fmla="*/ 1207990 h 1397893"/>
                <a:gd name="connsiteX53" fmla="*/ 85170 w 480816"/>
                <a:gd name="connsiteY53" fmla="*/ 1203355 h 1397893"/>
                <a:gd name="connsiteX54" fmla="*/ 66826 w 480816"/>
                <a:gd name="connsiteY54" fmla="*/ 1014909 h 1397893"/>
                <a:gd name="connsiteX55" fmla="*/ 32378 w 480816"/>
                <a:gd name="connsiteY55" fmla="*/ 486519 h 1397893"/>
                <a:gd name="connsiteX56" fmla="*/ 31544 w 480816"/>
                <a:gd name="connsiteY56" fmla="*/ 482714 h 1397893"/>
                <a:gd name="connsiteX57" fmla="*/ 15597 w 480816"/>
                <a:gd name="connsiteY57" fmla="*/ 356805 h 1397893"/>
                <a:gd name="connsiteX58" fmla="*/ 8353 w 480816"/>
                <a:gd name="connsiteY58" fmla="*/ 322827 h 1397893"/>
                <a:gd name="connsiteX59" fmla="*/ 5799 w 480816"/>
                <a:gd name="connsiteY59" fmla="*/ 307453 h 1397893"/>
                <a:gd name="connsiteX60" fmla="*/ 41081 w 480816"/>
                <a:gd name="connsiteY60" fmla="*/ 35414 h 1397893"/>
                <a:gd name="connsiteX61" fmla="*/ 37068 w 480816"/>
                <a:gd name="connsiteY61" fmla="*/ 2738 h 1397893"/>
                <a:gd name="connsiteX62" fmla="*/ 43061 w 480816"/>
                <a:gd name="connsiteY62" fmla="*/ 237 h 13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0816" h="1397893">
                  <a:moveTo>
                    <a:pt x="43061" y="237"/>
                  </a:moveTo>
                  <a:cubicBezTo>
                    <a:pt x="52911" y="-962"/>
                    <a:pt x="61875" y="2582"/>
                    <a:pt x="70526" y="6439"/>
                  </a:cubicBezTo>
                  <a:cubicBezTo>
                    <a:pt x="165739" y="49225"/>
                    <a:pt x="264079" y="53863"/>
                    <a:pt x="364817" y="31089"/>
                  </a:cubicBezTo>
                  <a:cubicBezTo>
                    <a:pt x="379773" y="27702"/>
                    <a:pt x="394887" y="22177"/>
                    <a:pt x="410730" y="27389"/>
                  </a:cubicBezTo>
                  <a:cubicBezTo>
                    <a:pt x="418703" y="31297"/>
                    <a:pt x="415107" y="36717"/>
                    <a:pt x="415785" y="47401"/>
                  </a:cubicBezTo>
                  <a:cubicBezTo>
                    <a:pt x="413335" y="63869"/>
                    <a:pt x="413388" y="79660"/>
                    <a:pt x="420371" y="95711"/>
                  </a:cubicBezTo>
                  <a:cubicBezTo>
                    <a:pt x="445282" y="152985"/>
                    <a:pt x="454506" y="213542"/>
                    <a:pt x="456956" y="275559"/>
                  </a:cubicBezTo>
                  <a:cubicBezTo>
                    <a:pt x="459457" y="338722"/>
                    <a:pt x="442519" y="399174"/>
                    <a:pt x="432409" y="460618"/>
                  </a:cubicBezTo>
                  <a:cubicBezTo>
                    <a:pt x="430116" y="528002"/>
                    <a:pt x="429960" y="595542"/>
                    <a:pt x="425061" y="662771"/>
                  </a:cubicBezTo>
                  <a:cubicBezTo>
                    <a:pt x="417036" y="773357"/>
                    <a:pt x="424905" y="884362"/>
                    <a:pt x="414899" y="994792"/>
                  </a:cubicBezTo>
                  <a:cubicBezTo>
                    <a:pt x="408749" y="1062802"/>
                    <a:pt x="400567" y="1130603"/>
                    <a:pt x="393011" y="1198509"/>
                  </a:cubicBezTo>
                  <a:cubicBezTo>
                    <a:pt x="392594" y="1202261"/>
                    <a:pt x="392294" y="1206209"/>
                    <a:pt x="391213" y="1209883"/>
                  </a:cubicBezTo>
                  <a:lnTo>
                    <a:pt x="386582" y="1216829"/>
                  </a:lnTo>
                  <a:lnTo>
                    <a:pt x="391820" y="1236758"/>
                  </a:lnTo>
                  <a:cubicBezTo>
                    <a:pt x="407596" y="1268587"/>
                    <a:pt x="427800" y="1297648"/>
                    <a:pt x="455477" y="1321173"/>
                  </a:cubicBezTo>
                  <a:cubicBezTo>
                    <a:pt x="466271" y="1330306"/>
                    <a:pt x="472637" y="1344699"/>
                    <a:pt x="479280" y="1357707"/>
                  </a:cubicBezTo>
                  <a:cubicBezTo>
                    <a:pt x="483154" y="1364903"/>
                    <a:pt x="479280" y="1372652"/>
                    <a:pt x="472360" y="1377912"/>
                  </a:cubicBezTo>
                  <a:cubicBezTo>
                    <a:pt x="454924" y="1390643"/>
                    <a:pt x="436656" y="1399776"/>
                    <a:pt x="413961" y="1397562"/>
                  </a:cubicBezTo>
                  <a:cubicBezTo>
                    <a:pt x="398186" y="1396178"/>
                    <a:pt x="381856" y="1397008"/>
                    <a:pt x="366079" y="1397562"/>
                  </a:cubicBezTo>
                  <a:cubicBezTo>
                    <a:pt x="356946" y="1397839"/>
                    <a:pt x="348366" y="1395624"/>
                    <a:pt x="342554" y="1388705"/>
                  </a:cubicBezTo>
                  <a:cubicBezTo>
                    <a:pt x="332591" y="1376804"/>
                    <a:pt x="323457" y="1364350"/>
                    <a:pt x="314600" y="1351618"/>
                  </a:cubicBezTo>
                  <a:cubicBezTo>
                    <a:pt x="309896" y="1344699"/>
                    <a:pt x="305467" y="1339440"/>
                    <a:pt x="296334" y="1340270"/>
                  </a:cubicBezTo>
                  <a:cubicBezTo>
                    <a:pt x="287200" y="1341101"/>
                    <a:pt x="280834" y="1336949"/>
                    <a:pt x="276129" y="1329753"/>
                  </a:cubicBezTo>
                  <a:cubicBezTo>
                    <a:pt x="268103" y="1317298"/>
                    <a:pt x="258970" y="1305120"/>
                    <a:pt x="262844" y="1288238"/>
                  </a:cubicBezTo>
                  <a:cubicBezTo>
                    <a:pt x="263952" y="1283809"/>
                    <a:pt x="260630" y="1277997"/>
                    <a:pt x="258970" y="1273015"/>
                  </a:cubicBezTo>
                  <a:cubicBezTo>
                    <a:pt x="257032" y="1266926"/>
                    <a:pt x="252604" y="1261114"/>
                    <a:pt x="252604" y="1255025"/>
                  </a:cubicBezTo>
                  <a:cubicBezTo>
                    <a:pt x="252604" y="1243401"/>
                    <a:pt x="252396" y="1231707"/>
                    <a:pt x="253158" y="1220117"/>
                  </a:cubicBezTo>
                  <a:lnTo>
                    <a:pt x="255053" y="1209906"/>
                  </a:lnTo>
                  <a:lnTo>
                    <a:pt x="251780" y="1209661"/>
                  </a:lnTo>
                  <a:cubicBezTo>
                    <a:pt x="239429" y="1202782"/>
                    <a:pt x="245318" y="1190952"/>
                    <a:pt x="245162" y="1181624"/>
                  </a:cubicBezTo>
                  <a:cubicBezTo>
                    <a:pt x="242139" y="1017202"/>
                    <a:pt x="239586" y="852728"/>
                    <a:pt x="236980" y="688306"/>
                  </a:cubicBezTo>
                  <a:cubicBezTo>
                    <a:pt x="233332" y="667825"/>
                    <a:pt x="236563" y="647084"/>
                    <a:pt x="235104" y="626551"/>
                  </a:cubicBezTo>
                  <a:cubicBezTo>
                    <a:pt x="234739" y="621965"/>
                    <a:pt x="237970" y="589184"/>
                    <a:pt x="232759" y="553747"/>
                  </a:cubicBezTo>
                  <a:cubicBezTo>
                    <a:pt x="232759" y="578761"/>
                    <a:pt x="227547" y="583973"/>
                    <a:pt x="228589" y="610864"/>
                  </a:cubicBezTo>
                  <a:cubicBezTo>
                    <a:pt x="224681" y="801082"/>
                    <a:pt x="220668" y="991300"/>
                    <a:pt x="216968" y="1181519"/>
                  </a:cubicBezTo>
                  <a:lnTo>
                    <a:pt x="213004" y="1207990"/>
                  </a:lnTo>
                  <a:lnTo>
                    <a:pt x="214395" y="1207990"/>
                  </a:lnTo>
                  <a:lnTo>
                    <a:pt x="214934" y="1210186"/>
                  </a:lnTo>
                  <a:cubicBezTo>
                    <a:pt x="215799" y="1219734"/>
                    <a:pt x="215315" y="1229490"/>
                    <a:pt x="213793" y="1239731"/>
                  </a:cubicBezTo>
                  <a:cubicBezTo>
                    <a:pt x="211302" y="1256060"/>
                    <a:pt x="215177" y="1273497"/>
                    <a:pt x="216837" y="1290380"/>
                  </a:cubicBezTo>
                  <a:cubicBezTo>
                    <a:pt x="217945" y="1302281"/>
                    <a:pt x="213793" y="1312245"/>
                    <a:pt x="207151" y="1321655"/>
                  </a:cubicBezTo>
                  <a:cubicBezTo>
                    <a:pt x="202722" y="1327468"/>
                    <a:pt x="198294" y="1331619"/>
                    <a:pt x="189437" y="1329128"/>
                  </a:cubicBezTo>
                  <a:cubicBezTo>
                    <a:pt x="179750" y="1326360"/>
                    <a:pt x="171447" y="1335770"/>
                    <a:pt x="174215" y="1345181"/>
                  </a:cubicBezTo>
                  <a:cubicBezTo>
                    <a:pt x="176705" y="1353207"/>
                    <a:pt x="174491" y="1359573"/>
                    <a:pt x="170063" y="1365662"/>
                  </a:cubicBezTo>
                  <a:cubicBezTo>
                    <a:pt x="158715" y="1382545"/>
                    <a:pt x="141832" y="1390295"/>
                    <a:pt x="123012" y="1394447"/>
                  </a:cubicBezTo>
                  <a:cubicBezTo>
                    <a:pt x="99486" y="1399428"/>
                    <a:pt x="75960" y="1399428"/>
                    <a:pt x="52988" y="1391679"/>
                  </a:cubicBezTo>
                  <a:cubicBezTo>
                    <a:pt x="28633" y="1383652"/>
                    <a:pt x="20606" y="1364001"/>
                    <a:pt x="31953" y="1341306"/>
                  </a:cubicBezTo>
                  <a:cubicBezTo>
                    <a:pt x="34445" y="1336601"/>
                    <a:pt x="34721" y="1331066"/>
                    <a:pt x="36659" y="1326084"/>
                  </a:cubicBezTo>
                  <a:cubicBezTo>
                    <a:pt x="38319" y="1321378"/>
                    <a:pt x="40257" y="1316673"/>
                    <a:pt x="42748" y="1312522"/>
                  </a:cubicBezTo>
                  <a:cubicBezTo>
                    <a:pt x="55756" y="1290657"/>
                    <a:pt x="69318" y="1268792"/>
                    <a:pt x="82050" y="1246927"/>
                  </a:cubicBezTo>
                  <a:cubicBezTo>
                    <a:pt x="86478" y="1239177"/>
                    <a:pt x="87101" y="1231151"/>
                    <a:pt x="86616" y="1223055"/>
                  </a:cubicBezTo>
                  <a:lnTo>
                    <a:pt x="85328" y="1207990"/>
                  </a:lnTo>
                  <a:lnTo>
                    <a:pt x="86447" y="1207990"/>
                  </a:lnTo>
                  <a:lnTo>
                    <a:pt x="85170" y="1203355"/>
                  </a:lnTo>
                  <a:cubicBezTo>
                    <a:pt x="75529" y="1140870"/>
                    <a:pt x="68597" y="1077863"/>
                    <a:pt x="66826" y="1014909"/>
                  </a:cubicBezTo>
                  <a:cubicBezTo>
                    <a:pt x="61823" y="838293"/>
                    <a:pt x="44938" y="662562"/>
                    <a:pt x="32378" y="486519"/>
                  </a:cubicBezTo>
                  <a:cubicBezTo>
                    <a:pt x="32326" y="485216"/>
                    <a:pt x="31961" y="483965"/>
                    <a:pt x="31544" y="482714"/>
                  </a:cubicBezTo>
                  <a:cubicBezTo>
                    <a:pt x="31961" y="440032"/>
                    <a:pt x="25812" y="397819"/>
                    <a:pt x="15597" y="356805"/>
                  </a:cubicBezTo>
                  <a:cubicBezTo>
                    <a:pt x="12783" y="345444"/>
                    <a:pt x="10438" y="334135"/>
                    <a:pt x="8353" y="322827"/>
                  </a:cubicBezTo>
                  <a:cubicBezTo>
                    <a:pt x="7520" y="317719"/>
                    <a:pt x="6685" y="312560"/>
                    <a:pt x="5799" y="307453"/>
                  </a:cubicBezTo>
                  <a:cubicBezTo>
                    <a:pt x="-8376" y="214428"/>
                    <a:pt x="3454" y="124113"/>
                    <a:pt x="41081" y="35414"/>
                  </a:cubicBezTo>
                  <a:cubicBezTo>
                    <a:pt x="39674" y="24523"/>
                    <a:pt x="38319" y="13631"/>
                    <a:pt x="37068" y="2738"/>
                  </a:cubicBezTo>
                  <a:cubicBezTo>
                    <a:pt x="38788" y="1696"/>
                    <a:pt x="40664" y="810"/>
                    <a:pt x="43061" y="237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775E601E-7FBE-45E5-8939-FD4F82565261}"/>
              </a:ext>
            </a:extLst>
          </p:cNvPr>
          <p:cNvGrpSpPr/>
          <p:nvPr/>
        </p:nvGrpSpPr>
        <p:grpSpPr>
          <a:xfrm>
            <a:off x="7169201" y="1933649"/>
            <a:ext cx="1843006" cy="1840000"/>
            <a:chOff x="302738" y="4401667"/>
            <a:chExt cx="1492734" cy="18400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F6A266-012A-48A2-BB5E-DB20A2051FF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E74401-73E9-4594-9C68-43237FFB2E70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A7FE573A-3373-457D-83A1-4183FA8B015D}"/>
              </a:ext>
            </a:extLst>
          </p:cNvPr>
          <p:cNvGrpSpPr/>
          <p:nvPr/>
        </p:nvGrpSpPr>
        <p:grpSpPr>
          <a:xfrm>
            <a:off x="9639357" y="1945012"/>
            <a:ext cx="1843006" cy="1840000"/>
            <a:chOff x="302738" y="4401667"/>
            <a:chExt cx="1492734" cy="184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B282FB-7EFF-48DD-A3C4-8A19834BAA4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C27148-61E6-4F21-8A59-DD02F80ED794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2C948334-4167-4E42-A2A9-F13B686C72D1}"/>
              </a:ext>
            </a:extLst>
          </p:cNvPr>
          <p:cNvGrpSpPr/>
          <p:nvPr/>
        </p:nvGrpSpPr>
        <p:grpSpPr>
          <a:xfrm>
            <a:off x="7180087" y="4376144"/>
            <a:ext cx="1843006" cy="1840000"/>
            <a:chOff x="302738" y="4401667"/>
            <a:chExt cx="1492734" cy="1840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1E8AAE-F878-48D4-AB20-E53F244C749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59378E-34AD-4551-BEB3-3F6E31240CE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0">
            <a:extLst>
              <a:ext uri="{FF2B5EF4-FFF2-40B4-BE49-F238E27FC236}">
                <a16:creationId xmlns:a16="http://schemas.microsoft.com/office/drawing/2014/main" id="{BF5E0E28-74BC-4BC0-A940-9AD759DEC001}"/>
              </a:ext>
            </a:extLst>
          </p:cNvPr>
          <p:cNvGrpSpPr/>
          <p:nvPr/>
        </p:nvGrpSpPr>
        <p:grpSpPr>
          <a:xfrm>
            <a:off x="9650243" y="4387507"/>
            <a:ext cx="1843006" cy="1840000"/>
            <a:chOff x="302738" y="4401667"/>
            <a:chExt cx="1492734" cy="18400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EFC3E-90BF-4743-9656-47FF8D45F2E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58EC18-C495-492B-9C36-D8508DA4DD42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BBD91DD7-BFCF-484A-B782-F1D6914FF999}"/>
              </a:ext>
            </a:extLst>
          </p:cNvPr>
          <p:cNvSpPr>
            <a:spLocks noChangeAspect="1"/>
          </p:cNvSpPr>
          <p:nvPr/>
        </p:nvSpPr>
        <p:spPr>
          <a:xfrm rot="9900000">
            <a:off x="9096753" y="2039459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2621F6C-9E3E-47A3-90B4-FDF5967A8091}"/>
              </a:ext>
            </a:extLst>
          </p:cNvPr>
          <p:cNvSpPr/>
          <p:nvPr/>
        </p:nvSpPr>
        <p:spPr>
          <a:xfrm>
            <a:off x="6622831" y="2010196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3F3DD701-D996-4CB7-9FBE-E5DBD6846454}"/>
              </a:ext>
            </a:extLst>
          </p:cNvPr>
          <p:cNvSpPr/>
          <p:nvPr/>
        </p:nvSpPr>
        <p:spPr>
          <a:xfrm>
            <a:off x="9108727" y="4461170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BA4F716-E79C-409D-9BF8-9CDD839E282B}"/>
              </a:ext>
            </a:extLst>
          </p:cNvPr>
          <p:cNvSpPr>
            <a:spLocks noChangeAspect="1"/>
          </p:cNvSpPr>
          <p:nvPr/>
        </p:nvSpPr>
        <p:spPr>
          <a:xfrm>
            <a:off x="6675287" y="4461170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EAFB1C-D39A-4A1E-82A1-81C349F27D79}"/>
              </a:ext>
            </a:extLst>
          </p:cNvPr>
          <p:cNvSpPr txBox="1"/>
          <p:nvPr/>
        </p:nvSpPr>
        <p:spPr>
          <a:xfrm>
            <a:off x="507532" y="1688655"/>
            <a:ext cx="5588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C0BE3BBE-438C-4B52-A715-4FB1AA5C787C}"/>
              </a:ext>
            </a:extLst>
          </p:cNvPr>
          <p:cNvSpPr txBox="1">
            <a:spLocks/>
          </p:cNvSpPr>
          <p:nvPr/>
        </p:nvSpPr>
        <p:spPr>
          <a:xfrm>
            <a:off x="507532" y="1217576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Allppt.com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03A5F-376E-4483-8995-5DDA5E455895}"/>
              </a:ext>
            </a:extLst>
          </p:cNvPr>
          <p:cNvSpPr txBox="1"/>
          <p:nvPr/>
        </p:nvSpPr>
        <p:spPr>
          <a:xfrm>
            <a:off x="496958" y="3174236"/>
            <a:ext cx="2338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62107C3C-F6F2-4A46-AF23-19BC434A886D}"/>
              </a:ext>
            </a:extLst>
          </p:cNvPr>
          <p:cNvSpPr/>
          <p:nvPr/>
        </p:nvSpPr>
        <p:spPr>
          <a:xfrm>
            <a:off x="635976" y="1065966"/>
            <a:ext cx="13716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8">
            <a:extLst>
              <a:ext uri="{FF2B5EF4-FFF2-40B4-BE49-F238E27FC236}">
                <a16:creationId xmlns:a16="http://schemas.microsoft.com/office/drawing/2014/main" id="{73C5BED7-A719-44D5-B450-AF5335F4F416}"/>
              </a:ext>
            </a:extLst>
          </p:cNvPr>
          <p:cNvSpPr/>
          <p:nvPr/>
        </p:nvSpPr>
        <p:spPr>
          <a:xfrm>
            <a:off x="744996" y="479138"/>
            <a:ext cx="409550" cy="52665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DBAA1-0902-47C0-8184-3B2EDD3CC194}"/>
              </a:ext>
            </a:extLst>
          </p:cNvPr>
          <p:cNvSpPr txBox="1"/>
          <p:nvPr/>
        </p:nvSpPr>
        <p:spPr>
          <a:xfrm>
            <a:off x="9701215" y="479138"/>
            <a:ext cx="1854809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ALLPPT Layout Clean Text Slide for your Presentation. 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0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D1D48891-BFFF-4F58-98F4-BA3CB032438E}"/>
              </a:ext>
            </a:extLst>
          </p:cNvPr>
          <p:cNvGrpSpPr/>
          <p:nvPr/>
        </p:nvGrpSpPr>
        <p:grpSpPr>
          <a:xfrm>
            <a:off x="2209739" y="1854545"/>
            <a:ext cx="7772522" cy="4561451"/>
            <a:chOff x="2687161" y="3731096"/>
            <a:chExt cx="5158677" cy="3027467"/>
          </a:xfrm>
        </p:grpSpPr>
        <p:sp>
          <p:nvSpPr>
            <p:cNvPr id="4" name="Freeform: Shape 339">
              <a:extLst>
                <a:ext uri="{FF2B5EF4-FFF2-40B4-BE49-F238E27FC236}">
                  <a16:creationId xmlns:a16="http://schemas.microsoft.com/office/drawing/2014/main" id="{922A1F37-5D89-4567-B6A0-630A3936878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0">
              <a:extLst>
                <a:ext uri="{FF2B5EF4-FFF2-40B4-BE49-F238E27FC236}">
                  <a16:creationId xmlns:a16="http://schemas.microsoft.com/office/drawing/2014/main" id="{7BDE2F54-EDAF-4E0A-9B80-730D8D7892A0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1">
              <a:extLst>
                <a:ext uri="{FF2B5EF4-FFF2-40B4-BE49-F238E27FC236}">
                  <a16:creationId xmlns:a16="http://schemas.microsoft.com/office/drawing/2014/main" id="{1FCD781F-7433-40E3-846B-A286590267F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2">
              <a:extLst>
                <a:ext uri="{FF2B5EF4-FFF2-40B4-BE49-F238E27FC236}">
                  <a16:creationId xmlns:a16="http://schemas.microsoft.com/office/drawing/2014/main" id="{FEA52CCE-E7CA-4AA7-B55D-0599C9F5ECD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3">
              <a:extLst>
                <a:ext uri="{FF2B5EF4-FFF2-40B4-BE49-F238E27FC236}">
                  <a16:creationId xmlns:a16="http://schemas.microsoft.com/office/drawing/2014/main" id="{F98117FD-6986-4A73-86DF-BD84E0FB574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4">
              <a:extLst>
                <a:ext uri="{FF2B5EF4-FFF2-40B4-BE49-F238E27FC236}">
                  <a16:creationId xmlns:a16="http://schemas.microsoft.com/office/drawing/2014/main" id="{F5BDB49D-B3AA-4C07-86E9-07DE36248C4A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5">
              <a:extLst>
                <a:ext uri="{FF2B5EF4-FFF2-40B4-BE49-F238E27FC236}">
                  <a16:creationId xmlns:a16="http://schemas.microsoft.com/office/drawing/2014/main" id="{547859DA-8348-48CE-A816-4B81B357356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50">
              <a:extLst>
                <a:ext uri="{FF2B5EF4-FFF2-40B4-BE49-F238E27FC236}">
                  <a16:creationId xmlns:a16="http://schemas.microsoft.com/office/drawing/2014/main" id="{B18305BA-A49E-4DC9-8F91-0208B053A79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1">
              <a:extLst>
                <a:ext uri="{FF2B5EF4-FFF2-40B4-BE49-F238E27FC236}">
                  <a16:creationId xmlns:a16="http://schemas.microsoft.com/office/drawing/2014/main" id="{B2173526-F71E-4B44-845C-A3BA785F4CF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2">
              <a:extLst>
                <a:ext uri="{FF2B5EF4-FFF2-40B4-BE49-F238E27FC236}">
                  <a16:creationId xmlns:a16="http://schemas.microsoft.com/office/drawing/2014/main" id="{531FDE6F-071F-4B19-99ED-50DD3FBA85C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3">
              <a:extLst>
                <a:ext uri="{FF2B5EF4-FFF2-40B4-BE49-F238E27FC236}">
                  <a16:creationId xmlns:a16="http://schemas.microsoft.com/office/drawing/2014/main" id="{D06F4DCE-9FC4-48B4-8262-F02EC8F0B71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4">
              <a:extLst>
                <a:ext uri="{FF2B5EF4-FFF2-40B4-BE49-F238E27FC236}">
                  <a16:creationId xmlns:a16="http://schemas.microsoft.com/office/drawing/2014/main" id="{36C2D6AA-290D-4081-9884-25FBB2F0E8B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5">
              <a:extLst>
                <a:ext uri="{FF2B5EF4-FFF2-40B4-BE49-F238E27FC236}">
                  <a16:creationId xmlns:a16="http://schemas.microsoft.com/office/drawing/2014/main" id="{9E9951C4-3F57-444A-995B-06F57908101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6">
              <a:extLst>
                <a:ext uri="{FF2B5EF4-FFF2-40B4-BE49-F238E27FC236}">
                  <a16:creationId xmlns:a16="http://schemas.microsoft.com/office/drawing/2014/main" id="{CE2ADD08-66FD-4900-90C0-9CB43409B1B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7">
              <a:extLst>
                <a:ext uri="{FF2B5EF4-FFF2-40B4-BE49-F238E27FC236}">
                  <a16:creationId xmlns:a16="http://schemas.microsoft.com/office/drawing/2014/main" id="{044AF09E-DE5B-4FE8-8B20-B039EB55FCB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8">
              <a:extLst>
                <a:ext uri="{FF2B5EF4-FFF2-40B4-BE49-F238E27FC236}">
                  <a16:creationId xmlns:a16="http://schemas.microsoft.com/office/drawing/2014/main" id="{9B2AD3C1-7AD5-4024-AB67-5DA78CD8473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9">
              <a:extLst>
                <a:ext uri="{FF2B5EF4-FFF2-40B4-BE49-F238E27FC236}">
                  <a16:creationId xmlns:a16="http://schemas.microsoft.com/office/drawing/2014/main" id="{50C18221-9BCD-4962-8076-134910D8533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0">
              <a:extLst>
                <a:ext uri="{FF2B5EF4-FFF2-40B4-BE49-F238E27FC236}">
                  <a16:creationId xmlns:a16="http://schemas.microsoft.com/office/drawing/2014/main" id="{5D0220BE-D5F3-410F-A31F-D957AA88A02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95157A5A-18F2-4470-B844-320C3E3EFBA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9DB3193C-B691-4227-A688-654A6ED75E0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34E51EC5-C742-4555-86B0-24670EB98FF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40EB9531-DBC4-4176-972A-BC595FFDA67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82D8CC9B-8DDC-49F9-BCB4-EE17D6AABEC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582AAD65-23B3-4E00-9CAB-3973CF9AB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10144F33-A09C-42C2-9FC0-4FD893DF35A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D5770E0B-D69D-4903-8C0F-68D23934B07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7DDAC666-531B-491B-BD55-E73AF0A8815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AB11C0C4-8346-4472-BB44-5F02788BF42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C053502F-096C-42E7-9BFC-0D1D559BF8C9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352D956D-0913-44EC-8B61-65B10603690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33B3BF45-F290-412B-8FA3-2232D9B5827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FA26E08F-0ADC-4C66-9E5A-A41AAEB39F9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87EF2E9F-EECB-47BB-B96B-05721921E08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F3F7C2EB-0F0E-48B7-B6D6-C8FC85C92A7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BD19A646-36EB-42D3-B800-D51FAA42ECE0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809BF713-926D-4075-83E9-84D32EAE878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94BBE1D4-534B-42AC-9424-620542BE3E0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F11B5460-1E3F-47B8-B5D8-FEC93044FAF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D2149785-5F48-4BFE-AAD8-B01762F729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1E97E4E3-C6CF-49B8-8DAF-01C846CDC2F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D2E0961D-F789-493E-A810-6C098CC29BB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FC219A23-8554-404A-82B4-7F2B869500E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C0F71149-474A-4AB9-A528-DD2A54AAC71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33D52A2D-63CA-4882-8BC4-AFD9A908969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C3C9356C-0B19-4FAC-A805-3D2EEB10F718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19E37B88-FB35-4E4D-AA16-29C48032E81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743AEFCE-95D1-4E0F-A785-7C4AE06A4F1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C5090895-F2FC-463E-8CBA-67699EE7FF3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1DC56109-3468-47F3-87A8-DFF9F03A079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C3E7D6EF-0756-4D2D-8DEE-8CE4B42D72EA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69B54DE9-4F30-4720-8CE3-CAF8E618C97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F1F9A7D4-9FA0-485E-AF5B-D0885983C58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972CEB9A-AEAA-4525-8B27-768FD76965A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09C859B6-2C6D-49FB-B765-EA5449FFD08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BA3EE0B7-958F-4505-A49A-26D206B4065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744E2F57-3804-4D5E-8D21-29D645EEC84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C2A6ACA1-0856-469F-B75E-4F7DC5924C2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6A26B86A-E954-435C-81DD-62E5489714E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5E7BBBC0-50BC-47B8-8CC0-99300FD65AC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A833140F-3456-49F8-BA30-E0CE778F439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D8878AC9-D1ED-46B9-A134-AD32C8E5BF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B04504D4-C1ED-4667-8BD9-87B6E4D0EFC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43908465-3570-4982-8E47-46A22314DD7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8AFFE227-831D-4C4E-88D7-0226EC00782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ABF490C4-1C5E-492E-AF6A-252253562C0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8BB9CD72-3D3A-47AA-9237-F9C8E0D2DC4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AB0157A1-39D4-424A-826F-15855F67715E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3EC74121-76E7-430E-A336-9F52CACE788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3FD00BFB-AAA0-4113-B0FB-CF0A39402C7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C8BB7D50-9AE4-4507-8BB3-2531529F7B1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557C722E-A0B8-4DAE-BFC1-340B2F4F2A2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D9A8395F-7CCB-47EF-8B57-DCB44ADA221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6F8A62F3-B184-4517-8047-8CEF450B876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D1B88FE9-483D-444F-81EB-370A476C0F4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8A06F24F-1ED0-4782-9B1D-AFD35772F7E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AF04098F-D089-485E-8151-532121C2C50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BEB0FCBA-5AFD-4521-B115-77D90053A7C4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29B39D1A-3615-47FE-8FAC-510CF3BCD51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846C87B9-85CA-47B8-984A-02C390E3496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8E58A300-3930-417C-B31E-2BF258722F0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B7C76246-8B1C-43E0-81B5-1A56CB32C41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167F433C-A42C-474B-9E2E-123EE16214B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AB9FF2EA-B899-469C-A4DF-0380B4DD1F0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391FCA57-71E2-4819-9B9D-8D1FD7988FC2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D19920F4-FB30-4068-A42D-F58272DA7AB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3575B3B8-2BA6-48A5-9656-B0A01A101D4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C4B38F7B-6430-4C82-9CD1-59CC427F193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13D610D3-15DF-4F24-8029-23003308353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06B181B9-8466-4976-A194-2A59D355F86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409FC400-7643-49B5-9D24-55EC227EC12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1017D380-3079-4A5E-ADE4-9A87D564F5B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A24F3C0B-A947-49BA-BF91-75952C7A9B5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36D99B4D-91B3-4D5E-94B3-58A80BCD341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DE0516A4-55AD-4B5B-9FD7-4B6B0A28A41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A430E991-54D2-4E6E-995E-21B569D9767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3A2EAC40-1E44-401D-A39C-3FC6F3F2885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E392612A-E529-4216-98C7-B4C27898CDD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35B6C49F-5537-4F6D-8C01-2BAFD285368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7C920C9E-42BC-46A3-8379-C93E3FFC0CF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7BE645DB-FE58-428D-B55E-6F2D86C8891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5C21F025-660B-4A7C-BD34-819292F771E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97219654-6546-402F-BF74-2387A142147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D9F75E5A-6312-4936-9750-4BEAE150BB9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04AEEE9B-60B8-4270-B309-5217EEAC0AD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03E1A923-01CB-43BC-8983-AE3F1768CB5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29710F95-F9F2-4130-9528-F4BB5730F95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92613D7C-884D-421A-94CF-AB857613A34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72AEE9D4-4109-4CC3-8878-9A6B8A9A53C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7AEAE5C4-DEC5-4C5A-8FF3-990535CE325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72E181B6-8A7A-4EC6-9CA6-60A6911EF09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DB31F06E-BF6C-43B8-9852-B504D35288A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F223EA92-FC7B-427B-AFC2-1502425E121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24">
            <a:extLst>
              <a:ext uri="{FF2B5EF4-FFF2-40B4-BE49-F238E27FC236}">
                <a16:creationId xmlns:a16="http://schemas.microsoft.com/office/drawing/2014/main" id="{D95BA479-3766-45EB-B9A3-7819E7EBC833}"/>
              </a:ext>
            </a:extLst>
          </p:cNvPr>
          <p:cNvGrpSpPr/>
          <p:nvPr/>
        </p:nvGrpSpPr>
        <p:grpSpPr>
          <a:xfrm>
            <a:off x="4864565" y="2666643"/>
            <a:ext cx="2452016" cy="2146734"/>
            <a:chOff x="3081323" y="790719"/>
            <a:chExt cx="6028386" cy="5277838"/>
          </a:xfrm>
        </p:grpSpPr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54FCBED2-E3C2-4DBC-B152-1E316C443DA5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CF977AD9-546D-46D2-B9A9-663E7E5B2B05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4C7EBE12-8ADF-4521-912A-8B12F6E122CB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4BC90E86-26C9-492D-82A9-64839193BA95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162DEA6E-AFB1-4F08-9197-DBCC6752EBDC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069A2E7C-2BD3-49CD-9B33-DE2A5D904DE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E7A21B31-70B4-458A-BDD0-264C3A3E0F55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22F4DDCB-D044-43B3-9D37-A0D5E2E0EA7A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5F431DCD-465D-48E7-A8FA-743DD2B57A7A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101805AC-8C48-4577-B4DA-C7935282B69E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00E6B173-4928-4122-8135-A7949F028E29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5EB38F12-A5BB-4BA3-A1AD-8DFBA78A5EA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E4BC3D95-3907-4B76-BD9A-626E3D42D448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2">
              <a:extLst>
                <a:ext uri="{FF2B5EF4-FFF2-40B4-BE49-F238E27FC236}">
                  <a16:creationId xmlns:a16="http://schemas.microsoft.com/office/drawing/2014/main" id="{E7FE3749-513D-4A31-8B03-7DA9E5D10EFB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AE4AACB9-E57B-4670-8043-34F10BE9CAD7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DD66E18D-6417-4C2D-8368-58121078B143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2">
              <a:extLst>
                <a:ext uri="{FF2B5EF4-FFF2-40B4-BE49-F238E27FC236}">
                  <a16:creationId xmlns:a16="http://schemas.microsoft.com/office/drawing/2014/main" id="{399C8D4A-5629-4729-950F-FF35C2A84E54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2">
              <a:extLst>
                <a:ext uri="{FF2B5EF4-FFF2-40B4-BE49-F238E27FC236}">
                  <a16:creationId xmlns:a16="http://schemas.microsoft.com/office/drawing/2014/main" id="{52B72EA8-0D0D-4428-B3E6-B72F6556C9C9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2">
              <a:extLst>
                <a:ext uri="{FF2B5EF4-FFF2-40B4-BE49-F238E27FC236}">
                  <a16:creationId xmlns:a16="http://schemas.microsoft.com/office/drawing/2014/main" id="{18CE9EB0-1314-4434-88A0-9B69232B7E2B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6" name="타원 135">
            <a:extLst>
              <a:ext uri="{FF2B5EF4-FFF2-40B4-BE49-F238E27FC236}">
                <a16:creationId xmlns:a16="http://schemas.microsoft.com/office/drawing/2014/main" id="{F5EB5B15-329B-4E03-A3AC-208BDB8A6DEA}"/>
              </a:ext>
            </a:extLst>
          </p:cNvPr>
          <p:cNvSpPr/>
          <p:nvPr/>
        </p:nvSpPr>
        <p:spPr>
          <a:xfrm>
            <a:off x="4487424" y="2262543"/>
            <a:ext cx="3217152" cy="3217152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Freeform: Shape 70">
            <a:extLst>
              <a:ext uri="{FF2B5EF4-FFF2-40B4-BE49-F238E27FC236}">
                <a16:creationId xmlns:a16="http://schemas.microsoft.com/office/drawing/2014/main" id="{653E0587-1010-4918-95FF-F1D5EB591AE8}"/>
              </a:ext>
            </a:extLst>
          </p:cNvPr>
          <p:cNvSpPr/>
          <p:nvPr/>
        </p:nvSpPr>
        <p:spPr>
          <a:xfrm>
            <a:off x="3205379" y="1543025"/>
            <a:ext cx="828000" cy="828000"/>
          </a:xfrm>
          <a:prstGeom prst="ellipse">
            <a:avLst/>
          </a:prstGeom>
          <a:solidFill>
            <a:schemeClr val="accent4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71">
            <a:extLst>
              <a:ext uri="{FF2B5EF4-FFF2-40B4-BE49-F238E27FC236}">
                <a16:creationId xmlns:a16="http://schemas.microsoft.com/office/drawing/2014/main" id="{33009808-FC46-448C-BDC9-3CC26FBFAC2A}"/>
              </a:ext>
            </a:extLst>
          </p:cNvPr>
          <p:cNvSpPr/>
          <p:nvPr/>
        </p:nvSpPr>
        <p:spPr>
          <a:xfrm>
            <a:off x="8127496" y="1543025"/>
            <a:ext cx="828000" cy="828000"/>
          </a:xfrm>
          <a:prstGeom prst="ellipse">
            <a:avLst/>
          </a:prstGeom>
          <a:solidFill>
            <a:schemeClr val="accent3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72">
            <a:extLst>
              <a:ext uri="{FF2B5EF4-FFF2-40B4-BE49-F238E27FC236}">
                <a16:creationId xmlns:a16="http://schemas.microsoft.com/office/drawing/2014/main" id="{C891BAA2-A58A-41C5-8616-FE5EA3C5D5AD}"/>
              </a:ext>
            </a:extLst>
          </p:cNvPr>
          <p:cNvSpPr/>
          <p:nvPr/>
        </p:nvSpPr>
        <p:spPr>
          <a:xfrm>
            <a:off x="8127496" y="5249731"/>
            <a:ext cx="828000" cy="828000"/>
          </a:xfrm>
          <a:prstGeom prst="ellipse">
            <a:avLst/>
          </a:prstGeom>
          <a:solidFill>
            <a:schemeClr val="accent2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90">
            <a:extLst>
              <a:ext uri="{FF2B5EF4-FFF2-40B4-BE49-F238E27FC236}">
                <a16:creationId xmlns:a16="http://schemas.microsoft.com/office/drawing/2014/main" id="{AF0C14B1-6DC1-487F-8779-860EF58D28ED}"/>
              </a:ext>
            </a:extLst>
          </p:cNvPr>
          <p:cNvSpPr/>
          <p:nvPr/>
        </p:nvSpPr>
        <p:spPr>
          <a:xfrm>
            <a:off x="3205379" y="5239281"/>
            <a:ext cx="828000" cy="828000"/>
          </a:xfrm>
          <a:prstGeom prst="ellipse">
            <a:avLst/>
          </a:prstGeom>
          <a:solidFill>
            <a:schemeClr val="accent1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9A7E98FA-A984-4A7E-9E0F-EF1D6B7EC88C}"/>
              </a:ext>
            </a:extLst>
          </p:cNvPr>
          <p:cNvSpPr/>
          <p:nvPr/>
        </p:nvSpPr>
        <p:spPr>
          <a:xfrm>
            <a:off x="3489021" y="5509530"/>
            <a:ext cx="317123" cy="3171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2" name="Rectangle 15">
            <a:extLst>
              <a:ext uri="{FF2B5EF4-FFF2-40B4-BE49-F238E27FC236}">
                <a16:creationId xmlns:a16="http://schemas.microsoft.com/office/drawing/2014/main" id="{9A77744F-715C-436F-BE0C-1F3CD51FA26A}"/>
              </a:ext>
            </a:extLst>
          </p:cNvPr>
          <p:cNvSpPr/>
          <p:nvPr/>
        </p:nvSpPr>
        <p:spPr>
          <a:xfrm rot="5400000">
            <a:off x="8399640" y="1801019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3" name="Parallelogram 30">
            <a:extLst>
              <a:ext uri="{FF2B5EF4-FFF2-40B4-BE49-F238E27FC236}">
                <a16:creationId xmlns:a16="http://schemas.microsoft.com/office/drawing/2014/main" id="{B59DD9F7-FD44-4496-93DE-2B43CB024433}"/>
              </a:ext>
            </a:extLst>
          </p:cNvPr>
          <p:cNvSpPr/>
          <p:nvPr/>
        </p:nvSpPr>
        <p:spPr>
          <a:xfrm flipH="1">
            <a:off x="3458059" y="1789069"/>
            <a:ext cx="346315" cy="34717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4" name="Donut 24">
            <a:extLst>
              <a:ext uri="{FF2B5EF4-FFF2-40B4-BE49-F238E27FC236}">
                <a16:creationId xmlns:a16="http://schemas.microsoft.com/office/drawing/2014/main" id="{7F8D16EE-7347-42D5-94BA-2B32D1642700}"/>
              </a:ext>
            </a:extLst>
          </p:cNvPr>
          <p:cNvSpPr/>
          <p:nvPr/>
        </p:nvSpPr>
        <p:spPr>
          <a:xfrm>
            <a:off x="8378799" y="5448380"/>
            <a:ext cx="388292" cy="39145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F5A4B2CD-DDC5-4E3C-B8D2-D41403535508}"/>
              </a:ext>
            </a:extLst>
          </p:cNvPr>
          <p:cNvGrpSpPr/>
          <p:nvPr/>
        </p:nvGrpSpPr>
        <p:grpSpPr>
          <a:xfrm>
            <a:off x="9254917" y="1529061"/>
            <a:ext cx="1996849" cy="976118"/>
            <a:chOff x="9254917" y="1613021"/>
            <a:chExt cx="1996849" cy="976118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54B37BD-CC8B-48B5-97EF-7274E1F7B1D7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1A4644B-D443-4BCF-AB5B-2542BD54F2D9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47BF616A-5B68-46CE-8C84-584B1EA7BE3C}"/>
              </a:ext>
            </a:extLst>
          </p:cNvPr>
          <p:cNvGrpSpPr/>
          <p:nvPr/>
        </p:nvGrpSpPr>
        <p:grpSpPr>
          <a:xfrm>
            <a:off x="9254917" y="5233804"/>
            <a:ext cx="1996849" cy="976118"/>
            <a:chOff x="9254917" y="1613021"/>
            <a:chExt cx="1996849" cy="976118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10618C2-D656-46DD-94AC-DDB706678404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D908071-F21D-4EAA-AD3B-EF09A4103FC4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0BB65773-0833-4B8E-B695-1E13E5B9C988}"/>
              </a:ext>
            </a:extLst>
          </p:cNvPr>
          <p:cNvGrpSpPr/>
          <p:nvPr/>
        </p:nvGrpSpPr>
        <p:grpSpPr>
          <a:xfrm flipH="1">
            <a:off x="845730" y="1529061"/>
            <a:ext cx="1996849" cy="976118"/>
            <a:chOff x="9254917" y="1613021"/>
            <a:chExt cx="1996849" cy="976118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FBBE25E-A8E2-4143-8C22-6869FC74E116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82D206-074A-4B68-8026-D5020D5235C9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그룹 153">
            <a:extLst>
              <a:ext uri="{FF2B5EF4-FFF2-40B4-BE49-F238E27FC236}">
                <a16:creationId xmlns:a16="http://schemas.microsoft.com/office/drawing/2014/main" id="{8D70EA04-5FA3-4350-8297-180A32CC9D67}"/>
              </a:ext>
            </a:extLst>
          </p:cNvPr>
          <p:cNvGrpSpPr/>
          <p:nvPr/>
        </p:nvGrpSpPr>
        <p:grpSpPr>
          <a:xfrm flipH="1">
            <a:off x="845730" y="5233804"/>
            <a:ext cx="1996849" cy="976118"/>
            <a:chOff x="9254917" y="1613021"/>
            <a:chExt cx="1996849" cy="976118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5F15631-60C3-4558-B25F-9F289EBBCA51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0CBE8C4-9EF9-4C02-8F81-C8C73059AFE2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19F01731-794A-47B3-A2BC-3F40E8C78404}"/>
              </a:ext>
            </a:extLst>
          </p:cNvPr>
          <p:cNvGrpSpPr/>
          <p:nvPr/>
        </p:nvGrpSpPr>
        <p:grpSpPr>
          <a:xfrm>
            <a:off x="736644" y="3357041"/>
            <a:ext cx="10718713" cy="1022674"/>
            <a:chOff x="634180" y="3357041"/>
            <a:chExt cx="10718713" cy="1022674"/>
          </a:xfrm>
        </p:grpSpPr>
        <p:grpSp>
          <p:nvGrpSpPr>
            <p:cNvPr id="158" name="Group 47">
              <a:extLst>
                <a:ext uri="{FF2B5EF4-FFF2-40B4-BE49-F238E27FC236}">
                  <a16:creationId xmlns:a16="http://schemas.microsoft.com/office/drawing/2014/main" id="{7BD3ECD9-B6F1-41F5-BEE6-2299CCEA4BB7}"/>
                </a:ext>
              </a:extLst>
            </p:cNvPr>
            <p:cNvGrpSpPr/>
            <p:nvPr/>
          </p:nvGrpSpPr>
          <p:grpSpPr>
            <a:xfrm>
              <a:off x="8292893" y="3357041"/>
              <a:ext cx="3060000" cy="1022673"/>
              <a:chOff x="6760489" y="1552506"/>
              <a:chExt cx="1947202" cy="1022673"/>
            </a:xfrm>
          </p:grpSpPr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75D821B7-ED80-44A0-9B9A-194727EC6F4B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20761D0-65C5-4005-BEFF-ED3978CC9CB6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59" name="Group 48">
              <a:extLst>
                <a:ext uri="{FF2B5EF4-FFF2-40B4-BE49-F238E27FC236}">
                  <a16:creationId xmlns:a16="http://schemas.microsoft.com/office/drawing/2014/main" id="{914D043F-BD45-4BCF-839E-AA09B92844A2}"/>
                </a:ext>
              </a:extLst>
            </p:cNvPr>
            <p:cNvGrpSpPr/>
            <p:nvPr/>
          </p:nvGrpSpPr>
          <p:grpSpPr>
            <a:xfrm>
              <a:off x="634180" y="3364086"/>
              <a:ext cx="3060000" cy="1015629"/>
              <a:chOff x="6760489" y="1552506"/>
              <a:chExt cx="1947202" cy="1015629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D26C21E3-F749-4165-A714-07C8F4ABB811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353F425-FEAB-42BB-BB4F-21C0994C48AF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sp>
          <p:nvSpPr>
            <p:cNvPr id="160" name="L-Shape 51">
              <a:extLst>
                <a:ext uri="{FF2B5EF4-FFF2-40B4-BE49-F238E27FC236}">
                  <a16:creationId xmlns:a16="http://schemas.microsoft.com/office/drawing/2014/main" id="{092552F9-837F-4EC0-9C80-B0B9E7789BD9}"/>
                </a:ext>
              </a:extLst>
            </p:cNvPr>
            <p:cNvSpPr/>
            <p:nvPr/>
          </p:nvSpPr>
          <p:spPr>
            <a:xfrm rot="2700000">
              <a:off x="7847895" y="3723627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1" name="L-Shape 52">
              <a:extLst>
                <a:ext uri="{FF2B5EF4-FFF2-40B4-BE49-F238E27FC236}">
                  <a16:creationId xmlns:a16="http://schemas.microsoft.com/office/drawing/2014/main" id="{A395CB07-AF93-4291-BDBE-FC70EFD79F19}"/>
                </a:ext>
              </a:extLst>
            </p:cNvPr>
            <p:cNvSpPr/>
            <p:nvPr/>
          </p:nvSpPr>
          <p:spPr>
            <a:xfrm rot="13500000">
              <a:off x="3798863" y="3723628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5" name="그룹 2">
            <a:extLst>
              <a:ext uri="{FF2B5EF4-FFF2-40B4-BE49-F238E27FC236}">
                <a16:creationId xmlns:a16="http://schemas.microsoft.com/office/drawing/2014/main" id="{D479F675-BB2B-4A7B-9DA8-2611388D0A7F}"/>
              </a:ext>
            </a:extLst>
          </p:cNvPr>
          <p:cNvGrpSpPr/>
          <p:nvPr/>
        </p:nvGrpSpPr>
        <p:grpSpPr>
          <a:xfrm>
            <a:off x="1906340" y="4033971"/>
            <a:ext cx="1278139" cy="1100338"/>
            <a:chOff x="7521194" y="5284915"/>
            <a:chExt cx="1137987" cy="979683"/>
          </a:xfrm>
        </p:grpSpPr>
        <p:grpSp>
          <p:nvGrpSpPr>
            <p:cNvPr id="97" name="Group 7">
              <a:extLst>
                <a:ext uri="{FF2B5EF4-FFF2-40B4-BE49-F238E27FC236}">
                  <a16:creationId xmlns:a16="http://schemas.microsoft.com/office/drawing/2014/main" id="{64109EF8-4A00-4015-BB3D-B243628437A7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05" name="Trapezoid 1">
                <a:extLst>
                  <a:ext uri="{FF2B5EF4-FFF2-40B4-BE49-F238E27FC236}">
                    <a16:creationId xmlns:a16="http://schemas.microsoft.com/office/drawing/2014/main" id="{D97D61E8-5D96-4ED5-9AC7-F4398316BDC7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6" name="Trapezoid 6">
                <a:extLst>
                  <a:ext uri="{FF2B5EF4-FFF2-40B4-BE49-F238E27FC236}">
                    <a16:creationId xmlns:a16="http://schemas.microsoft.com/office/drawing/2014/main" id="{2F4A1AAF-7A7B-4697-B624-826D481DC1AC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Oval 5">
                <a:extLst>
                  <a:ext uri="{FF2B5EF4-FFF2-40B4-BE49-F238E27FC236}">
                    <a16:creationId xmlns:a16="http://schemas.microsoft.com/office/drawing/2014/main" id="{85653F9C-860C-45C4-BC78-FDC4810B42BD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4" name="Chord 23">
              <a:extLst>
                <a:ext uri="{FF2B5EF4-FFF2-40B4-BE49-F238E27FC236}">
                  <a16:creationId xmlns:a16="http://schemas.microsoft.com/office/drawing/2014/main" id="{169CC4BA-BBD7-4BA3-925B-22BCBE0D0993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Group 71">
            <a:extLst>
              <a:ext uri="{FF2B5EF4-FFF2-40B4-BE49-F238E27FC236}">
                <a16:creationId xmlns:a16="http://schemas.microsoft.com/office/drawing/2014/main" id="{F58E09C8-719C-4079-8F21-9A090F7B4CE9}"/>
              </a:ext>
            </a:extLst>
          </p:cNvPr>
          <p:cNvGrpSpPr/>
          <p:nvPr/>
        </p:nvGrpSpPr>
        <p:grpSpPr>
          <a:xfrm>
            <a:off x="1253499" y="5353759"/>
            <a:ext cx="2230129" cy="911409"/>
            <a:chOff x="4965552" y="1736224"/>
            <a:chExt cx="3484978" cy="91140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702969F-58CA-4E65-B5DC-9BF3B3836C8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1088FD8-DC62-44C5-8830-E8345FE67A2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7" name="Rounded Rectangle 13">
            <a:extLst>
              <a:ext uri="{FF2B5EF4-FFF2-40B4-BE49-F238E27FC236}">
                <a16:creationId xmlns:a16="http://schemas.microsoft.com/office/drawing/2014/main" id="{C22D24E4-C21F-4BD1-A632-523FF6E339D6}"/>
              </a:ext>
            </a:extLst>
          </p:cNvPr>
          <p:cNvSpPr/>
          <p:nvPr/>
        </p:nvSpPr>
        <p:spPr>
          <a:xfrm>
            <a:off x="3929721" y="3761755"/>
            <a:ext cx="4592249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ounded Rectangle 14">
            <a:extLst>
              <a:ext uri="{FF2B5EF4-FFF2-40B4-BE49-F238E27FC236}">
                <a16:creationId xmlns:a16="http://schemas.microsoft.com/office/drawing/2014/main" id="{B7772F17-8DE7-4B38-92D1-06D347F186DB}"/>
              </a:ext>
            </a:extLst>
          </p:cNvPr>
          <p:cNvSpPr/>
          <p:nvPr/>
        </p:nvSpPr>
        <p:spPr>
          <a:xfrm>
            <a:off x="3929721" y="5139375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18F5C0-F28F-47F5-BAED-BFA4F209CDF7}"/>
              </a:ext>
            </a:extLst>
          </p:cNvPr>
          <p:cNvSpPr txBox="1"/>
          <p:nvPr/>
        </p:nvSpPr>
        <p:spPr>
          <a:xfrm>
            <a:off x="6025456" y="37655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C6DB55B-75C6-404A-9E5B-2E2079BF6C28}"/>
              </a:ext>
            </a:extLst>
          </p:cNvPr>
          <p:cNvSpPr txBox="1"/>
          <p:nvPr/>
        </p:nvSpPr>
        <p:spPr>
          <a:xfrm>
            <a:off x="6025456" y="512449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3ED7991-9B66-452F-8CAC-D26580A825A4}"/>
              </a:ext>
            </a:extLst>
          </p:cNvPr>
          <p:cNvSpPr txBox="1"/>
          <p:nvPr/>
        </p:nvSpPr>
        <p:spPr>
          <a:xfrm>
            <a:off x="4097425" y="4376812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9AD6123-4E9C-4B64-953D-4CD83BC905C0}"/>
              </a:ext>
            </a:extLst>
          </p:cNvPr>
          <p:cNvSpPr txBox="1"/>
          <p:nvPr/>
        </p:nvSpPr>
        <p:spPr>
          <a:xfrm>
            <a:off x="4097425" y="5799096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150" name="Rectangle 1">
            <a:extLst>
              <a:ext uri="{FF2B5EF4-FFF2-40B4-BE49-F238E27FC236}">
                <a16:creationId xmlns:a16="http://schemas.microsoft.com/office/drawing/2014/main" id="{0B8FC88A-17BC-4FBD-8AE0-E52447281D04}"/>
              </a:ext>
            </a:extLst>
          </p:cNvPr>
          <p:cNvSpPr/>
          <p:nvPr/>
        </p:nvSpPr>
        <p:spPr>
          <a:xfrm>
            <a:off x="3870378" y="1472618"/>
            <a:ext cx="47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F9D9A63-C088-4DC2-AFA9-E3D8306954B1}"/>
              </a:ext>
            </a:extLst>
          </p:cNvPr>
          <p:cNvSpPr txBox="1"/>
          <p:nvPr/>
        </p:nvSpPr>
        <p:spPr>
          <a:xfrm>
            <a:off x="3870378" y="1810005"/>
            <a:ext cx="4726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sp>
        <p:nvSpPr>
          <p:cNvPr id="152" name="자유형: 도형 19">
            <a:extLst>
              <a:ext uri="{FF2B5EF4-FFF2-40B4-BE49-F238E27FC236}">
                <a16:creationId xmlns:a16="http://schemas.microsoft.com/office/drawing/2014/main" id="{C7F929E7-A99C-4999-8629-DC2F6BE11AD5}"/>
              </a:ext>
            </a:extLst>
          </p:cNvPr>
          <p:cNvSpPr/>
          <p:nvPr/>
        </p:nvSpPr>
        <p:spPr>
          <a:xfrm rot="2858818">
            <a:off x="347300" y="2260708"/>
            <a:ext cx="1703659" cy="1179944"/>
          </a:xfrm>
          <a:custGeom>
            <a:avLst/>
            <a:gdLst>
              <a:gd name="connsiteX0" fmla="*/ 679840 w 2951501"/>
              <a:gd name="connsiteY0" fmla="*/ 1516490 h 1616735"/>
              <a:gd name="connsiteX1" fmla="*/ 1817700 w 2951501"/>
              <a:gd name="connsiteY1" fmla="*/ 1516490 h 1616735"/>
              <a:gd name="connsiteX2" fmla="*/ 1817700 w 2951501"/>
              <a:gd name="connsiteY2" fmla="*/ 1567623 h 1616735"/>
              <a:gd name="connsiteX3" fmla="*/ 1774636 w 2951501"/>
              <a:gd name="connsiteY3" fmla="*/ 1616735 h 1616735"/>
              <a:gd name="connsiteX4" fmla="*/ 722905 w 2951501"/>
              <a:gd name="connsiteY4" fmla="*/ 1616735 h 1616735"/>
              <a:gd name="connsiteX5" fmla="*/ 679840 w 2951501"/>
              <a:gd name="connsiteY5" fmla="*/ 1567623 h 1616735"/>
              <a:gd name="connsiteX6" fmla="*/ 679840 w 2951501"/>
              <a:gd name="connsiteY6" fmla="*/ 1407500 h 1616735"/>
              <a:gd name="connsiteX7" fmla="*/ 1817700 w 2951501"/>
              <a:gd name="connsiteY7" fmla="*/ 1407500 h 1616735"/>
              <a:gd name="connsiteX8" fmla="*/ 1817700 w 2951501"/>
              <a:gd name="connsiteY8" fmla="*/ 1472848 h 1616735"/>
              <a:gd name="connsiteX9" fmla="*/ 679840 w 2951501"/>
              <a:gd name="connsiteY9" fmla="*/ 1472848 h 1616735"/>
              <a:gd name="connsiteX10" fmla="*/ 1817700 w 2951501"/>
              <a:gd name="connsiteY10" fmla="*/ 611112 h 1616735"/>
              <a:gd name="connsiteX11" fmla="*/ 1817700 w 2951501"/>
              <a:gd name="connsiteY11" fmla="*/ 973623 h 1616735"/>
              <a:gd name="connsiteX12" fmla="*/ 2224001 w 2951501"/>
              <a:gd name="connsiteY12" fmla="*/ 611112 h 1616735"/>
              <a:gd name="connsiteX13" fmla="*/ 449189 w 2951501"/>
              <a:gd name="connsiteY13" fmla="*/ 386587 h 1616735"/>
              <a:gd name="connsiteX14" fmla="*/ 239392 w 2951501"/>
              <a:gd name="connsiteY14" fmla="*/ 437793 h 1616735"/>
              <a:gd name="connsiteX15" fmla="*/ 127717 w 2951501"/>
              <a:gd name="connsiteY15" fmla="*/ 563345 h 1616735"/>
              <a:gd name="connsiteX16" fmla="*/ 119224 w 2951501"/>
              <a:gd name="connsiteY16" fmla="*/ 813828 h 1616735"/>
              <a:gd name="connsiteX17" fmla="*/ 118041 w 2951501"/>
              <a:gd name="connsiteY17" fmla="*/ 814226 h 1616735"/>
              <a:gd name="connsiteX18" fmla="*/ 156579 w 2951501"/>
              <a:gd name="connsiteY18" fmla="*/ 873845 h 1616735"/>
              <a:gd name="connsiteX19" fmla="*/ 319223 w 2951501"/>
              <a:gd name="connsiteY19" fmla="*/ 1023753 h 1616735"/>
              <a:gd name="connsiteX20" fmla="*/ 318718 w 2951501"/>
              <a:gd name="connsiteY20" fmla="*/ 1024809 h 1616735"/>
              <a:gd name="connsiteX21" fmla="*/ 679840 w 2951501"/>
              <a:gd name="connsiteY21" fmla="*/ 1198510 h 1616735"/>
              <a:gd name="connsiteX22" fmla="*/ 679840 w 2951501"/>
              <a:gd name="connsiteY22" fmla="*/ 494818 h 1616735"/>
              <a:gd name="connsiteX23" fmla="*/ 613050 w 2951501"/>
              <a:gd name="connsiteY23" fmla="*/ 439426 h 1616735"/>
              <a:gd name="connsiteX24" fmla="*/ 522606 w 2951501"/>
              <a:gd name="connsiteY24" fmla="*/ 399416 h 1616735"/>
              <a:gd name="connsiteX25" fmla="*/ 449189 w 2951501"/>
              <a:gd name="connsiteY25" fmla="*/ 386587 h 1616735"/>
              <a:gd name="connsiteX26" fmla="*/ 2556092 w 2951501"/>
              <a:gd name="connsiteY26" fmla="*/ 0 h 1616735"/>
              <a:gd name="connsiteX27" fmla="*/ 2951501 w 2951501"/>
              <a:gd name="connsiteY27" fmla="*/ 404658 h 1616735"/>
              <a:gd name="connsiteX28" fmla="*/ 2608538 w 2951501"/>
              <a:gd name="connsiteY28" fmla="*/ 418986 h 1616735"/>
              <a:gd name="connsiteX29" fmla="*/ 2606605 w 2951501"/>
              <a:gd name="connsiteY29" fmla="*/ 417008 h 1616735"/>
              <a:gd name="connsiteX30" fmla="*/ 1820087 w 2951501"/>
              <a:gd name="connsiteY30" fmla="*/ 1344294 h 1616735"/>
              <a:gd name="connsiteX31" fmla="*/ 1817700 w 2951501"/>
              <a:gd name="connsiteY31" fmla="*/ 1341966 h 1616735"/>
              <a:gd name="connsiteX32" fmla="*/ 1817700 w 2951501"/>
              <a:gd name="connsiteY32" fmla="*/ 1363858 h 1616735"/>
              <a:gd name="connsiteX33" fmla="*/ 679840 w 2951501"/>
              <a:gd name="connsiteY33" fmla="*/ 1363858 h 1616735"/>
              <a:gd name="connsiteX34" fmla="*/ 679840 w 2951501"/>
              <a:gd name="connsiteY34" fmla="*/ 1307744 h 1616735"/>
              <a:gd name="connsiteX35" fmla="*/ 268830 w 2951501"/>
              <a:gd name="connsiteY35" fmla="*/ 1110047 h 1616735"/>
              <a:gd name="connsiteX36" fmla="*/ 270209 w 2951501"/>
              <a:gd name="connsiteY36" fmla="*/ 1107180 h 1616735"/>
              <a:gd name="connsiteX37" fmla="*/ 198248 w 2951501"/>
              <a:gd name="connsiteY37" fmla="*/ 1056644 h 1616735"/>
              <a:gd name="connsiteX38" fmla="*/ 55623 w 2951501"/>
              <a:gd name="connsiteY38" fmla="*/ 898485 h 1616735"/>
              <a:gd name="connsiteX39" fmla="*/ 1591 w 2951501"/>
              <a:gd name="connsiteY39" fmla="*/ 738051 h 1616735"/>
              <a:gd name="connsiteX40" fmla="*/ 88988 w 2951501"/>
              <a:gd name="connsiteY40" fmla="*/ 428893 h 1616735"/>
              <a:gd name="connsiteX41" fmla="*/ 91156 w 2951501"/>
              <a:gd name="connsiteY41" fmla="*/ 430488 h 1616735"/>
              <a:gd name="connsiteX42" fmla="*/ 424588 w 2951501"/>
              <a:gd name="connsiteY42" fmla="*/ 285218 h 1616735"/>
              <a:gd name="connsiteX43" fmla="*/ 550151 w 2951501"/>
              <a:gd name="connsiteY43" fmla="*/ 302724 h 1616735"/>
              <a:gd name="connsiteX44" fmla="*/ 666090 w 2951501"/>
              <a:gd name="connsiteY44" fmla="*/ 354013 h 1616735"/>
              <a:gd name="connsiteX45" fmla="*/ 690060 w 2951501"/>
              <a:gd name="connsiteY45" fmla="*/ 373892 h 1616735"/>
              <a:gd name="connsiteX46" fmla="*/ 692454 w 2951501"/>
              <a:gd name="connsiteY46" fmla="*/ 367302 h 1616735"/>
              <a:gd name="connsiteX47" fmla="*/ 722905 w 2951501"/>
              <a:gd name="connsiteY47" fmla="*/ 352917 h 1616735"/>
              <a:gd name="connsiteX48" fmla="*/ 1774636 w 2951501"/>
              <a:gd name="connsiteY48" fmla="*/ 352917 h 1616735"/>
              <a:gd name="connsiteX49" fmla="*/ 1817700 w 2951501"/>
              <a:gd name="connsiteY49" fmla="*/ 402029 h 1616735"/>
              <a:gd name="connsiteX50" fmla="*/ 1817700 w 2951501"/>
              <a:gd name="connsiteY50" fmla="*/ 525619 h 1616735"/>
              <a:gd name="connsiteX51" fmla="*/ 2319822 w 2951501"/>
              <a:gd name="connsiteY51" fmla="*/ 525619 h 1616735"/>
              <a:gd name="connsiteX52" fmla="*/ 2530110 w 2951501"/>
              <a:gd name="connsiteY52" fmla="*/ 337995 h 1616735"/>
              <a:gd name="connsiteX53" fmla="*/ 2533895 w 2951501"/>
              <a:gd name="connsiteY53" fmla="*/ 341686 h 161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951501" h="1616735">
                <a:moveTo>
                  <a:pt x="679840" y="1516490"/>
                </a:moveTo>
                <a:lnTo>
                  <a:pt x="1817700" y="1516490"/>
                </a:lnTo>
                <a:lnTo>
                  <a:pt x="1817700" y="1567623"/>
                </a:lnTo>
                <a:cubicBezTo>
                  <a:pt x="1817700" y="1594747"/>
                  <a:pt x="1798420" y="1616735"/>
                  <a:pt x="1774636" y="1616735"/>
                </a:cubicBezTo>
                <a:lnTo>
                  <a:pt x="722905" y="1616735"/>
                </a:lnTo>
                <a:cubicBezTo>
                  <a:pt x="699121" y="1616735"/>
                  <a:pt x="679840" y="1594747"/>
                  <a:pt x="679840" y="1567623"/>
                </a:cubicBezTo>
                <a:close/>
                <a:moveTo>
                  <a:pt x="679840" y="1407500"/>
                </a:moveTo>
                <a:lnTo>
                  <a:pt x="1817700" y="1407500"/>
                </a:lnTo>
                <a:lnTo>
                  <a:pt x="1817700" y="1472848"/>
                </a:lnTo>
                <a:lnTo>
                  <a:pt x="679840" y="1472848"/>
                </a:lnTo>
                <a:close/>
                <a:moveTo>
                  <a:pt x="1817700" y="611112"/>
                </a:moveTo>
                <a:lnTo>
                  <a:pt x="1817700" y="973623"/>
                </a:lnTo>
                <a:lnTo>
                  <a:pt x="2224001" y="611112"/>
                </a:lnTo>
                <a:close/>
                <a:moveTo>
                  <a:pt x="449189" y="386587"/>
                </a:moveTo>
                <a:cubicBezTo>
                  <a:pt x="375505" y="381552"/>
                  <a:pt x="302157" y="399580"/>
                  <a:pt x="239392" y="437793"/>
                </a:cubicBezTo>
                <a:cubicBezTo>
                  <a:pt x="191686" y="474403"/>
                  <a:pt x="154461" y="503154"/>
                  <a:pt x="127717" y="563345"/>
                </a:cubicBezTo>
                <a:cubicBezTo>
                  <a:pt x="95043" y="642185"/>
                  <a:pt x="91358" y="731154"/>
                  <a:pt x="119224" y="813828"/>
                </a:cubicBezTo>
                <a:lnTo>
                  <a:pt x="118041" y="814226"/>
                </a:lnTo>
                <a:lnTo>
                  <a:pt x="156579" y="873845"/>
                </a:lnTo>
                <a:cubicBezTo>
                  <a:pt x="200043" y="932336"/>
                  <a:pt x="255879" y="983997"/>
                  <a:pt x="319223" y="1023753"/>
                </a:cubicBezTo>
                <a:lnTo>
                  <a:pt x="318718" y="1024809"/>
                </a:lnTo>
                <a:lnTo>
                  <a:pt x="679840" y="1198510"/>
                </a:lnTo>
                <a:lnTo>
                  <a:pt x="679840" y="494818"/>
                </a:lnTo>
                <a:lnTo>
                  <a:pt x="613050" y="439426"/>
                </a:lnTo>
                <a:cubicBezTo>
                  <a:pt x="585307" y="422195"/>
                  <a:pt x="554948" y="408629"/>
                  <a:pt x="522606" y="399416"/>
                </a:cubicBezTo>
                <a:cubicBezTo>
                  <a:pt x="498349" y="392506"/>
                  <a:pt x="473751" y="388265"/>
                  <a:pt x="449189" y="386587"/>
                </a:cubicBezTo>
                <a:close/>
                <a:moveTo>
                  <a:pt x="2556092" y="0"/>
                </a:moveTo>
                <a:lnTo>
                  <a:pt x="2951501" y="404658"/>
                </a:lnTo>
                <a:lnTo>
                  <a:pt x="2608538" y="418986"/>
                </a:lnTo>
                <a:lnTo>
                  <a:pt x="2606605" y="417008"/>
                </a:lnTo>
                <a:lnTo>
                  <a:pt x="1820087" y="1344294"/>
                </a:lnTo>
                <a:lnTo>
                  <a:pt x="1817700" y="1341966"/>
                </a:lnTo>
                <a:lnTo>
                  <a:pt x="1817700" y="1363858"/>
                </a:lnTo>
                <a:lnTo>
                  <a:pt x="679840" y="1363858"/>
                </a:lnTo>
                <a:lnTo>
                  <a:pt x="679840" y="1307744"/>
                </a:lnTo>
                <a:lnTo>
                  <a:pt x="268830" y="1110047"/>
                </a:lnTo>
                <a:lnTo>
                  <a:pt x="270209" y="1107180"/>
                </a:lnTo>
                <a:lnTo>
                  <a:pt x="198248" y="1056644"/>
                </a:lnTo>
                <a:cubicBezTo>
                  <a:pt x="142291" y="1011239"/>
                  <a:pt x="93777" y="957478"/>
                  <a:pt x="55623" y="898485"/>
                </a:cubicBezTo>
                <a:cubicBezTo>
                  <a:pt x="27132" y="847625"/>
                  <a:pt x="9121" y="802009"/>
                  <a:pt x="1591" y="738051"/>
                </a:cubicBezTo>
                <a:cubicBezTo>
                  <a:pt x="-7531" y="629033"/>
                  <a:pt x="22695" y="518961"/>
                  <a:pt x="88988" y="428893"/>
                </a:cubicBezTo>
                <a:lnTo>
                  <a:pt x="91156" y="430488"/>
                </a:lnTo>
                <a:cubicBezTo>
                  <a:pt x="162999" y="345385"/>
                  <a:pt x="305583" y="286481"/>
                  <a:pt x="424588" y="285218"/>
                </a:cubicBezTo>
                <a:cubicBezTo>
                  <a:pt x="466453" y="285186"/>
                  <a:pt x="508692" y="290914"/>
                  <a:pt x="550151" y="302724"/>
                </a:cubicBezTo>
                <a:cubicBezTo>
                  <a:pt x="591610" y="314534"/>
                  <a:pt x="630526" y="331925"/>
                  <a:pt x="666090" y="354013"/>
                </a:cubicBezTo>
                <a:lnTo>
                  <a:pt x="690060" y="373892"/>
                </a:lnTo>
                <a:lnTo>
                  <a:pt x="692454" y="367302"/>
                </a:lnTo>
                <a:cubicBezTo>
                  <a:pt x="700247" y="358414"/>
                  <a:pt x="711013" y="352917"/>
                  <a:pt x="722905" y="352917"/>
                </a:cubicBezTo>
                <a:lnTo>
                  <a:pt x="1774636" y="352917"/>
                </a:lnTo>
                <a:cubicBezTo>
                  <a:pt x="1798420" y="352917"/>
                  <a:pt x="1817700" y="374905"/>
                  <a:pt x="1817700" y="402029"/>
                </a:cubicBezTo>
                <a:lnTo>
                  <a:pt x="1817700" y="525619"/>
                </a:lnTo>
                <a:lnTo>
                  <a:pt x="2319822" y="525619"/>
                </a:lnTo>
                <a:lnTo>
                  <a:pt x="2530110" y="337995"/>
                </a:lnTo>
                <a:lnTo>
                  <a:pt x="2533895" y="3416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자유형: 도형 20">
            <a:extLst>
              <a:ext uri="{FF2B5EF4-FFF2-40B4-BE49-F238E27FC236}">
                <a16:creationId xmlns:a16="http://schemas.microsoft.com/office/drawing/2014/main" id="{B776607D-10EA-4367-8637-BD787D3F192B}"/>
              </a:ext>
            </a:extLst>
          </p:cNvPr>
          <p:cNvSpPr/>
          <p:nvPr/>
        </p:nvSpPr>
        <p:spPr>
          <a:xfrm rot="8009195">
            <a:off x="251414" y="1679975"/>
            <a:ext cx="580418" cy="774464"/>
          </a:xfrm>
          <a:custGeom>
            <a:avLst/>
            <a:gdLst>
              <a:gd name="connsiteX0" fmla="*/ 0 w 852117"/>
              <a:gd name="connsiteY0" fmla="*/ 226050 h 913021"/>
              <a:gd name="connsiteX1" fmla="*/ 235595 w 852117"/>
              <a:gd name="connsiteY1" fmla="*/ 373156 h 913021"/>
              <a:gd name="connsiteX2" fmla="*/ 311282 w 852117"/>
              <a:gd name="connsiteY2" fmla="*/ 397996 h 913021"/>
              <a:gd name="connsiteX3" fmla="*/ 331029 w 852117"/>
              <a:gd name="connsiteY3" fmla="*/ 139667 h 913021"/>
              <a:gd name="connsiteX4" fmla="*/ 328134 w 852117"/>
              <a:gd name="connsiteY4" fmla="*/ 7546 h 913021"/>
              <a:gd name="connsiteX5" fmla="*/ 443295 w 852117"/>
              <a:gd name="connsiteY5" fmla="*/ 0 h 913021"/>
              <a:gd name="connsiteX6" fmla="*/ 445990 w 852117"/>
              <a:gd name="connsiteY6" fmla="*/ 68978 h 913021"/>
              <a:gd name="connsiteX7" fmla="*/ 454992 w 852117"/>
              <a:gd name="connsiteY7" fmla="*/ 231624 h 913021"/>
              <a:gd name="connsiteX8" fmla="*/ 452843 w 852117"/>
              <a:gd name="connsiteY8" fmla="*/ 13725 h 913021"/>
              <a:gd name="connsiteX9" fmla="*/ 562280 w 852117"/>
              <a:gd name="connsiteY9" fmla="*/ 38587 h 913021"/>
              <a:gd name="connsiteX10" fmla="*/ 591089 w 852117"/>
              <a:gd name="connsiteY10" fmla="*/ 223958 h 913021"/>
              <a:gd name="connsiteX11" fmla="*/ 574101 w 852117"/>
              <a:gd name="connsiteY11" fmla="*/ 39172 h 913021"/>
              <a:gd name="connsiteX12" fmla="*/ 703090 w 852117"/>
              <a:gd name="connsiteY12" fmla="*/ 62958 h 913021"/>
              <a:gd name="connsiteX13" fmla="*/ 709880 w 852117"/>
              <a:gd name="connsiteY13" fmla="*/ 237369 h 913021"/>
              <a:gd name="connsiteX14" fmla="*/ 714239 w 852117"/>
              <a:gd name="connsiteY14" fmla="*/ 69553 h 913021"/>
              <a:gd name="connsiteX15" fmla="*/ 822235 w 852117"/>
              <a:gd name="connsiteY15" fmla="*/ 87329 h 913021"/>
              <a:gd name="connsiteX16" fmla="*/ 851404 w 852117"/>
              <a:gd name="connsiteY16" fmla="*/ 326326 h 913021"/>
              <a:gd name="connsiteX17" fmla="*/ 762365 w 852117"/>
              <a:gd name="connsiteY17" fmla="*/ 809335 h 913021"/>
              <a:gd name="connsiteX18" fmla="*/ 751654 w 852117"/>
              <a:gd name="connsiteY18" fmla="*/ 912259 h 913021"/>
              <a:gd name="connsiteX19" fmla="*/ 380634 w 852117"/>
              <a:gd name="connsiteY19" fmla="*/ 913021 h 913021"/>
              <a:gd name="connsiteX20" fmla="*/ 361777 w 852117"/>
              <a:gd name="connsiteY20" fmla="*/ 780857 h 913021"/>
              <a:gd name="connsiteX21" fmla="*/ 259790 w 852117"/>
              <a:gd name="connsiteY21" fmla="*/ 654805 h 913021"/>
              <a:gd name="connsiteX22" fmla="*/ 127442 w 852117"/>
              <a:gd name="connsiteY22" fmla="*/ 467151 h 913021"/>
              <a:gd name="connsiteX23" fmla="*/ 0 w 852117"/>
              <a:gd name="connsiteY23" fmla="*/ 226050 h 913021"/>
              <a:gd name="connsiteX0" fmla="*/ 0 w 852117"/>
              <a:gd name="connsiteY0" fmla="*/ 226050 h 913021"/>
              <a:gd name="connsiteX1" fmla="*/ 235595 w 852117"/>
              <a:gd name="connsiteY1" fmla="*/ 373156 h 913021"/>
              <a:gd name="connsiteX2" fmla="*/ 311282 w 852117"/>
              <a:gd name="connsiteY2" fmla="*/ 397996 h 913021"/>
              <a:gd name="connsiteX3" fmla="*/ 331029 w 852117"/>
              <a:gd name="connsiteY3" fmla="*/ 139667 h 913021"/>
              <a:gd name="connsiteX4" fmla="*/ 328134 w 852117"/>
              <a:gd name="connsiteY4" fmla="*/ 7546 h 913021"/>
              <a:gd name="connsiteX5" fmla="*/ 443295 w 852117"/>
              <a:gd name="connsiteY5" fmla="*/ 0 h 913021"/>
              <a:gd name="connsiteX6" fmla="*/ 454992 w 852117"/>
              <a:gd name="connsiteY6" fmla="*/ 231624 h 913021"/>
              <a:gd name="connsiteX7" fmla="*/ 452843 w 852117"/>
              <a:gd name="connsiteY7" fmla="*/ 13725 h 913021"/>
              <a:gd name="connsiteX8" fmla="*/ 562280 w 852117"/>
              <a:gd name="connsiteY8" fmla="*/ 38587 h 913021"/>
              <a:gd name="connsiteX9" fmla="*/ 591089 w 852117"/>
              <a:gd name="connsiteY9" fmla="*/ 223958 h 913021"/>
              <a:gd name="connsiteX10" fmla="*/ 574101 w 852117"/>
              <a:gd name="connsiteY10" fmla="*/ 39172 h 913021"/>
              <a:gd name="connsiteX11" fmla="*/ 703090 w 852117"/>
              <a:gd name="connsiteY11" fmla="*/ 62958 h 913021"/>
              <a:gd name="connsiteX12" fmla="*/ 709880 w 852117"/>
              <a:gd name="connsiteY12" fmla="*/ 237369 h 913021"/>
              <a:gd name="connsiteX13" fmla="*/ 714239 w 852117"/>
              <a:gd name="connsiteY13" fmla="*/ 69553 h 913021"/>
              <a:gd name="connsiteX14" fmla="*/ 822235 w 852117"/>
              <a:gd name="connsiteY14" fmla="*/ 87329 h 913021"/>
              <a:gd name="connsiteX15" fmla="*/ 851404 w 852117"/>
              <a:gd name="connsiteY15" fmla="*/ 326326 h 913021"/>
              <a:gd name="connsiteX16" fmla="*/ 762365 w 852117"/>
              <a:gd name="connsiteY16" fmla="*/ 809335 h 913021"/>
              <a:gd name="connsiteX17" fmla="*/ 751654 w 852117"/>
              <a:gd name="connsiteY17" fmla="*/ 912259 h 913021"/>
              <a:gd name="connsiteX18" fmla="*/ 380634 w 852117"/>
              <a:gd name="connsiteY18" fmla="*/ 913021 h 913021"/>
              <a:gd name="connsiteX19" fmla="*/ 361777 w 852117"/>
              <a:gd name="connsiteY19" fmla="*/ 780857 h 913021"/>
              <a:gd name="connsiteX20" fmla="*/ 259790 w 852117"/>
              <a:gd name="connsiteY20" fmla="*/ 654805 h 913021"/>
              <a:gd name="connsiteX21" fmla="*/ 127442 w 852117"/>
              <a:gd name="connsiteY21" fmla="*/ 467151 h 913021"/>
              <a:gd name="connsiteX22" fmla="*/ 0 w 852117"/>
              <a:gd name="connsiteY22" fmla="*/ 226050 h 913021"/>
              <a:gd name="connsiteX0" fmla="*/ 0 w 852117"/>
              <a:gd name="connsiteY0" fmla="*/ 218504 h 905475"/>
              <a:gd name="connsiteX1" fmla="*/ 235595 w 852117"/>
              <a:gd name="connsiteY1" fmla="*/ 365610 h 905475"/>
              <a:gd name="connsiteX2" fmla="*/ 311282 w 852117"/>
              <a:gd name="connsiteY2" fmla="*/ 390450 h 905475"/>
              <a:gd name="connsiteX3" fmla="*/ 331029 w 852117"/>
              <a:gd name="connsiteY3" fmla="*/ 132121 h 905475"/>
              <a:gd name="connsiteX4" fmla="*/ 328134 w 852117"/>
              <a:gd name="connsiteY4" fmla="*/ 0 h 905475"/>
              <a:gd name="connsiteX5" fmla="*/ 446516 w 852117"/>
              <a:gd name="connsiteY5" fmla="*/ 3421 h 905475"/>
              <a:gd name="connsiteX6" fmla="*/ 454992 w 852117"/>
              <a:gd name="connsiteY6" fmla="*/ 224078 h 905475"/>
              <a:gd name="connsiteX7" fmla="*/ 452843 w 852117"/>
              <a:gd name="connsiteY7" fmla="*/ 6179 h 905475"/>
              <a:gd name="connsiteX8" fmla="*/ 562280 w 852117"/>
              <a:gd name="connsiteY8" fmla="*/ 31041 h 905475"/>
              <a:gd name="connsiteX9" fmla="*/ 591089 w 852117"/>
              <a:gd name="connsiteY9" fmla="*/ 216412 h 905475"/>
              <a:gd name="connsiteX10" fmla="*/ 574101 w 852117"/>
              <a:gd name="connsiteY10" fmla="*/ 31626 h 905475"/>
              <a:gd name="connsiteX11" fmla="*/ 703090 w 852117"/>
              <a:gd name="connsiteY11" fmla="*/ 55412 h 905475"/>
              <a:gd name="connsiteX12" fmla="*/ 709880 w 852117"/>
              <a:gd name="connsiteY12" fmla="*/ 229823 h 905475"/>
              <a:gd name="connsiteX13" fmla="*/ 714239 w 852117"/>
              <a:gd name="connsiteY13" fmla="*/ 62007 h 905475"/>
              <a:gd name="connsiteX14" fmla="*/ 822235 w 852117"/>
              <a:gd name="connsiteY14" fmla="*/ 79783 h 905475"/>
              <a:gd name="connsiteX15" fmla="*/ 851404 w 852117"/>
              <a:gd name="connsiteY15" fmla="*/ 318780 h 905475"/>
              <a:gd name="connsiteX16" fmla="*/ 762365 w 852117"/>
              <a:gd name="connsiteY16" fmla="*/ 801789 h 905475"/>
              <a:gd name="connsiteX17" fmla="*/ 751654 w 852117"/>
              <a:gd name="connsiteY17" fmla="*/ 904713 h 905475"/>
              <a:gd name="connsiteX18" fmla="*/ 380634 w 852117"/>
              <a:gd name="connsiteY18" fmla="*/ 905475 h 905475"/>
              <a:gd name="connsiteX19" fmla="*/ 361777 w 852117"/>
              <a:gd name="connsiteY19" fmla="*/ 773311 h 905475"/>
              <a:gd name="connsiteX20" fmla="*/ 259790 w 852117"/>
              <a:gd name="connsiteY20" fmla="*/ 647259 h 905475"/>
              <a:gd name="connsiteX21" fmla="*/ 127442 w 852117"/>
              <a:gd name="connsiteY21" fmla="*/ 459605 h 905475"/>
              <a:gd name="connsiteX22" fmla="*/ 0 w 852117"/>
              <a:gd name="connsiteY22" fmla="*/ 218504 h 905475"/>
              <a:gd name="connsiteX0" fmla="*/ 0 w 852117"/>
              <a:gd name="connsiteY0" fmla="*/ 222954 h 909925"/>
              <a:gd name="connsiteX1" fmla="*/ 235595 w 852117"/>
              <a:gd name="connsiteY1" fmla="*/ 370060 h 909925"/>
              <a:gd name="connsiteX2" fmla="*/ 311282 w 852117"/>
              <a:gd name="connsiteY2" fmla="*/ 394900 h 909925"/>
              <a:gd name="connsiteX3" fmla="*/ 331029 w 852117"/>
              <a:gd name="connsiteY3" fmla="*/ 136571 h 909925"/>
              <a:gd name="connsiteX4" fmla="*/ 328134 w 852117"/>
              <a:gd name="connsiteY4" fmla="*/ 4450 h 909925"/>
              <a:gd name="connsiteX5" fmla="*/ 446516 w 852117"/>
              <a:gd name="connsiteY5" fmla="*/ 7871 h 909925"/>
              <a:gd name="connsiteX6" fmla="*/ 454992 w 852117"/>
              <a:gd name="connsiteY6" fmla="*/ 228528 h 909925"/>
              <a:gd name="connsiteX7" fmla="*/ 452843 w 852117"/>
              <a:gd name="connsiteY7" fmla="*/ 10629 h 909925"/>
              <a:gd name="connsiteX8" fmla="*/ 562280 w 852117"/>
              <a:gd name="connsiteY8" fmla="*/ 35491 h 909925"/>
              <a:gd name="connsiteX9" fmla="*/ 591089 w 852117"/>
              <a:gd name="connsiteY9" fmla="*/ 220862 h 909925"/>
              <a:gd name="connsiteX10" fmla="*/ 574101 w 852117"/>
              <a:gd name="connsiteY10" fmla="*/ 36076 h 909925"/>
              <a:gd name="connsiteX11" fmla="*/ 703090 w 852117"/>
              <a:gd name="connsiteY11" fmla="*/ 59862 h 909925"/>
              <a:gd name="connsiteX12" fmla="*/ 709880 w 852117"/>
              <a:gd name="connsiteY12" fmla="*/ 234273 h 909925"/>
              <a:gd name="connsiteX13" fmla="*/ 714239 w 852117"/>
              <a:gd name="connsiteY13" fmla="*/ 66457 h 909925"/>
              <a:gd name="connsiteX14" fmla="*/ 822235 w 852117"/>
              <a:gd name="connsiteY14" fmla="*/ 84233 h 909925"/>
              <a:gd name="connsiteX15" fmla="*/ 851404 w 852117"/>
              <a:gd name="connsiteY15" fmla="*/ 323230 h 909925"/>
              <a:gd name="connsiteX16" fmla="*/ 762365 w 852117"/>
              <a:gd name="connsiteY16" fmla="*/ 806239 h 909925"/>
              <a:gd name="connsiteX17" fmla="*/ 751654 w 852117"/>
              <a:gd name="connsiteY17" fmla="*/ 909163 h 909925"/>
              <a:gd name="connsiteX18" fmla="*/ 380634 w 852117"/>
              <a:gd name="connsiteY18" fmla="*/ 909925 h 909925"/>
              <a:gd name="connsiteX19" fmla="*/ 361777 w 852117"/>
              <a:gd name="connsiteY19" fmla="*/ 777761 h 909925"/>
              <a:gd name="connsiteX20" fmla="*/ 259790 w 852117"/>
              <a:gd name="connsiteY20" fmla="*/ 651709 h 909925"/>
              <a:gd name="connsiteX21" fmla="*/ 127442 w 852117"/>
              <a:gd name="connsiteY21" fmla="*/ 464055 h 909925"/>
              <a:gd name="connsiteX22" fmla="*/ 0 w 852117"/>
              <a:gd name="connsiteY22" fmla="*/ 222954 h 909925"/>
              <a:gd name="connsiteX0" fmla="*/ 0 w 852117"/>
              <a:gd name="connsiteY0" fmla="*/ 220271 h 907242"/>
              <a:gd name="connsiteX1" fmla="*/ 235595 w 852117"/>
              <a:gd name="connsiteY1" fmla="*/ 367377 h 907242"/>
              <a:gd name="connsiteX2" fmla="*/ 311282 w 852117"/>
              <a:gd name="connsiteY2" fmla="*/ 392217 h 907242"/>
              <a:gd name="connsiteX3" fmla="*/ 331029 w 852117"/>
              <a:gd name="connsiteY3" fmla="*/ 133888 h 907242"/>
              <a:gd name="connsiteX4" fmla="*/ 334903 w 852117"/>
              <a:gd name="connsiteY4" fmla="*/ 14671 h 907242"/>
              <a:gd name="connsiteX5" fmla="*/ 446516 w 852117"/>
              <a:gd name="connsiteY5" fmla="*/ 5188 h 907242"/>
              <a:gd name="connsiteX6" fmla="*/ 454992 w 852117"/>
              <a:gd name="connsiteY6" fmla="*/ 225845 h 907242"/>
              <a:gd name="connsiteX7" fmla="*/ 452843 w 852117"/>
              <a:gd name="connsiteY7" fmla="*/ 7946 h 907242"/>
              <a:gd name="connsiteX8" fmla="*/ 562280 w 852117"/>
              <a:gd name="connsiteY8" fmla="*/ 32808 h 907242"/>
              <a:gd name="connsiteX9" fmla="*/ 591089 w 852117"/>
              <a:gd name="connsiteY9" fmla="*/ 218179 h 907242"/>
              <a:gd name="connsiteX10" fmla="*/ 574101 w 852117"/>
              <a:gd name="connsiteY10" fmla="*/ 33393 h 907242"/>
              <a:gd name="connsiteX11" fmla="*/ 703090 w 852117"/>
              <a:gd name="connsiteY11" fmla="*/ 57179 h 907242"/>
              <a:gd name="connsiteX12" fmla="*/ 709880 w 852117"/>
              <a:gd name="connsiteY12" fmla="*/ 231590 h 907242"/>
              <a:gd name="connsiteX13" fmla="*/ 714239 w 852117"/>
              <a:gd name="connsiteY13" fmla="*/ 63774 h 907242"/>
              <a:gd name="connsiteX14" fmla="*/ 822235 w 852117"/>
              <a:gd name="connsiteY14" fmla="*/ 81550 h 907242"/>
              <a:gd name="connsiteX15" fmla="*/ 851404 w 852117"/>
              <a:gd name="connsiteY15" fmla="*/ 320547 h 907242"/>
              <a:gd name="connsiteX16" fmla="*/ 762365 w 852117"/>
              <a:gd name="connsiteY16" fmla="*/ 803556 h 907242"/>
              <a:gd name="connsiteX17" fmla="*/ 751654 w 852117"/>
              <a:gd name="connsiteY17" fmla="*/ 906480 h 907242"/>
              <a:gd name="connsiteX18" fmla="*/ 380634 w 852117"/>
              <a:gd name="connsiteY18" fmla="*/ 907242 h 907242"/>
              <a:gd name="connsiteX19" fmla="*/ 361777 w 852117"/>
              <a:gd name="connsiteY19" fmla="*/ 775078 h 907242"/>
              <a:gd name="connsiteX20" fmla="*/ 259790 w 852117"/>
              <a:gd name="connsiteY20" fmla="*/ 649026 h 907242"/>
              <a:gd name="connsiteX21" fmla="*/ 127442 w 852117"/>
              <a:gd name="connsiteY21" fmla="*/ 461372 h 907242"/>
              <a:gd name="connsiteX22" fmla="*/ 0 w 852117"/>
              <a:gd name="connsiteY22" fmla="*/ 220271 h 907242"/>
              <a:gd name="connsiteX0" fmla="*/ 0 w 852117"/>
              <a:gd name="connsiteY0" fmla="*/ 224378 h 911349"/>
              <a:gd name="connsiteX1" fmla="*/ 235595 w 852117"/>
              <a:gd name="connsiteY1" fmla="*/ 371484 h 911349"/>
              <a:gd name="connsiteX2" fmla="*/ 311282 w 852117"/>
              <a:gd name="connsiteY2" fmla="*/ 396324 h 911349"/>
              <a:gd name="connsiteX3" fmla="*/ 331029 w 852117"/>
              <a:gd name="connsiteY3" fmla="*/ 137995 h 911349"/>
              <a:gd name="connsiteX4" fmla="*/ 334903 w 852117"/>
              <a:gd name="connsiteY4" fmla="*/ 18778 h 911349"/>
              <a:gd name="connsiteX5" fmla="*/ 446516 w 852117"/>
              <a:gd name="connsiteY5" fmla="*/ 9295 h 911349"/>
              <a:gd name="connsiteX6" fmla="*/ 454992 w 852117"/>
              <a:gd name="connsiteY6" fmla="*/ 229952 h 911349"/>
              <a:gd name="connsiteX7" fmla="*/ 452843 w 852117"/>
              <a:gd name="connsiteY7" fmla="*/ 12053 h 911349"/>
              <a:gd name="connsiteX8" fmla="*/ 562280 w 852117"/>
              <a:gd name="connsiteY8" fmla="*/ 36915 h 911349"/>
              <a:gd name="connsiteX9" fmla="*/ 591089 w 852117"/>
              <a:gd name="connsiteY9" fmla="*/ 222286 h 911349"/>
              <a:gd name="connsiteX10" fmla="*/ 574101 w 852117"/>
              <a:gd name="connsiteY10" fmla="*/ 37500 h 911349"/>
              <a:gd name="connsiteX11" fmla="*/ 703090 w 852117"/>
              <a:gd name="connsiteY11" fmla="*/ 61286 h 911349"/>
              <a:gd name="connsiteX12" fmla="*/ 709880 w 852117"/>
              <a:gd name="connsiteY12" fmla="*/ 235697 h 911349"/>
              <a:gd name="connsiteX13" fmla="*/ 714239 w 852117"/>
              <a:gd name="connsiteY13" fmla="*/ 67881 h 911349"/>
              <a:gd name="connsiteX14" fmla="*/ 822235 w 852117"/>
              <a:gd name="connsiteY14" fmla="*/ 85657 h 911349"/>
              <a:gd name="connsiteX15" fmla="*/ 851404 w 852117"/>
              <a:gd name="connsiteY15" fmla="*/ 324654 h 911349"/>
              <a:gd name="connsiteX16" fmla="*/ 762365 w 852117"/>
              <a:gd name="connsiteY16" fmla="*/ 807663 h 911349"/>
              <a:gd name="connsiteX17" fmla="*/ 751654 w 852117"/>
              <a:gd name="connsiteY17" fmla="*/ 910587 h 911349"/>
              <a:gd name="connsiteX18" fmla="*/ 380634 w 852117"/>
              <a:gd name="connsiteY18" fmla="*/ 911349 h 911349"/>
              <a:gd name="connsiteX19" fmla="*/ 361777 w 852117"/>
              <a:gd name="connsiteY19" fmla="*/ 779185 h 911349"/>
              <a:gd name="connsiteX20" fmla="*/ 259790 w 852117"/>
              <a:gd name="connsiteY20" fmla="*/ 653133 h 911349"/>
              <a:gd name="connsiteX21" fmla="*/ 127442 w 852117"/>
              <a:gd name="connsiteY21" fmla="*/ 465479 h 911349"/>
              <a:gd name="connsiteX22" fmla="*/ 0 w 852117"/>
              <a:gd name="connsiteY22" fmla="*/ 224378 h 911349"/>
              <a:gd name="connsiteX0" fmla="*/ 0 w 852117"/>
              <a:gd name="connsiteY0" fmla="*/ 224378 h 911349"/>
              <a:gd name="connsiteX1" fmla="*/ 235595 w 852117"/>
              <a:gd name="connsiteY1" fmla="*/ 371484 h 911349"/>
              <a:gd name="connsiteX2" fmla="*/ 311282 w 852117"/>
              <a:gd name="connsiteY2" fmla="*/ 396324 h 911349"/>
              <a:gd name="connsiteX3" fmla="*/ 331029 w 852117"/>
              <a:gd name="connsiteY3" fmla="*/ 137995 h 911349"/>
              <a:gd name="connsiteX4" fmla="*/ 334903 w 852117"/>
              <a:gd name="connsiteY4" fmla="*/ 18778 h 911349"/>
              <a:gd name="connsiteX5" fmla="*/ 446516 w 852117"/>
              <a:gd name="connsiteY5" fmla="*/ 9295 h 911349"/>
              <a:gd name="connsiteX6" fmla="*/ 454992 w 852117"/>
              <a:gd name="connsiteY6" fmla="*/ 229952 h 911349"/>
              <a:gd name="connsiteX7" fmla="*/ 452843 w 852117"/>
              <a:gd name="connsiteY7" fmla="*/ 12053 h 911349"/>
              <a:gd name="connsiteX8" fmla="*/ 562280 w 852117"/>
              <a:gd name="connsiteY8" fmla="*/ 36915 h 911349"/>
              <a:gd name="connsiteX9" fmla="*/ 591089 w 852117"/>
              <a:gd name="connsiteY9" fmla="*/ 222286 h 911349"/>
              <a:gd name="connsiteX10" fmla="*/ 574101 w 852117"/>
              <a:gd name="connsiteY10" fmla="*/ 37500 h 911349"/>
              <a:gd name="connsiteX11" fmla="*/ 703090 w 852117"/>
              <a:gd name="connsiteY11" fmla="*/ 61286 h 911349"/>
              <a:gd name="connsiteX12" fmla="*/ 709880 w 852117"/>
              <a:gd name="connsiteY12" fmla="*/ 235697 h 911349"/>
              <a:gd name="connsiteX13" fmla="*/ 714239 w 852117"/>
              <a:gd name="connsiteY13" fmla="*/ 67881 h 911349"/>
              <a:gd name="connsiteX14" fmla="*/ 822235 w 852117"/>
              <a:gd name="connsiteY14" fmla="*/ 85657 h 911349"/>
              <a:gd name="connsiteX15" fmla="*/ 851404 w 852117"/>
              <a:gd name="connsiteY15" fmla="*/ 324654 h 911349"/>
              <a:gd name="connsiteX16" fmla="*/ 762365 w 852117"/>
              <a:gd name="connsiteY16" fmla="*/ 807663 h 911349"/>
              <a:gd name="connsiteX17" fmla="*/ 751654 w 852117"/>
              <a:gd name="connsiteY17" fmla="*/ 910587 h 911349"/>
              <a:gd name="connsiteX18" fmla="*/ 380634 w 852117"/>
              <a:gd name="connsiteY18" fmla="*/ 911349 h 911349"/>
              <a:gd name="connsiteX19" fmla="*/ 361777 w 852117"/>
              <a:gd name="connsiteY19" fmla="*/ 779185 h 911349"/>
              <a:gd name="connsiteX20" fmla="*/ 259790 w 852117"/>
              <a:gd name="connsiteY20" fmla="*/ 653133 h 911349"/>
              <a:gd name="connsiteX21" fmla="*/ 172766 w 852117"/>
              <a:gd name="connsiteY21" fmla="*/ 437275 h 911349"/>
              <a:gd name="connsiteX22" fmla="*/ 0 w 852117"/>
              <a:gd name="connsiteY22" fmla="*/ 224378 h 911349"/>
              <a:gd name="connsiteX0" fmla="*/ 22647 w 683324"/>
              <a:gd name="connsiteY0" fmla="*/ 156238 h 911349"/>
              <a:gd name="connsiteX1" fmla="*/ 66802 w 683324"/>
              <a:gd name="connsiteY1" fmla="*/ 371484 h 911349"/>
              <a:gd name="connsiteX2" fmla="*/ 142489 w 683324"/>
              <a:gd name="connsiteY2" fmla="*/ 396324 h 911349"/>
              <a:gd name="connsiteX3" fmla="*/ 162236 w 683324"/>
              <a:gd name="connsiteY3" fmla="*/ 137995 h 911349"/>
              <a:gd name="connsiteX4" fmla="*/ 166110 w 683324"/>
              <a:gd name="connsiteY4" fmla="*/ 18778 h 911349"/>
              <a:gd name="connsiteX5" fmla="*/ 277723 w 683324"/>
              <a:gd name="connsiteY5" fmla="*/ 9295 h 911349"/>
              <a:gd name="connsiteX6" fmla="*/ 286199 w 683324"/>
              <a:gd name="connsiteY6" fmla="*/ 229952 h 911349"/>
              <a:gd name="connsiteX7" fmla="*/ 284050 w 683324"/>
              <a:gd name="connsiteY7" fmla="*/ 12053 h 911349"/>
              <a:gd name="connsiteX8" fmla="*/ 393487 w 683324"/>
              <a:gd name="connsiteY8" fmla="*/ 36915 h 911349"/>
              <a:gd name="connsiteX9" fmla="*/ 422296 w 683324"/>
              <a:gd name="connsiteY9" fmla="*/ 222286 h 911349"/>
              <a:gd name="connsiteX10" fmla="*/ 405308 w 683324"/>
              <a:gd name="connsiteY10" fmla="*/ 37500 h 911349"/>
              <a:gd name="connsiteX11" fmla="*/ 534297 w 683324"/>
              <a:gd name="connsiteY11" fmla="*/ 61286 h 911349"/>
              <a:gd name="connsiteX12" fmla="*/ 541087 w 683324"/>
              <a:gd name="connsiteY12" fmla="*/ 235697 h 911349"/>
              <a:gd name="connsiteX13" fmla="*/ 545446 w 683324"/>
              <a:gd name="connsiteY13" fmla="*/ 67881 h 911349"/>
              <a:gd name="connsiteX14" fmla="*/ 653442 w 683324"/>
              <a:gd name="connsiteY14" fmla="*/ 85657 h 911349"/>
              <a:gd name="connsiteX15" fmla="*/ 682611 w 683324"/>
              <a:gd name="connsiteY15" fmla="*/ 324654 h 911349"/>
              <a:gd name="connsiteX16" fmla="*/ 593572 w 683324"/>
              <a:gd name="connsiteY16" fmla="*/ 807663 h 911349"/>
              <a:gd name="connsiteX17" fmla="*/ 582861 w 683324"/>
              <a:gd name="connsiteY17" fmla="*/ 910587 h 911349"/>
              <a:gd name="connsiteX18" fmla="*/ 211841 w 683324"/>
              <a:gd name="connsiteY18" fmla="*/ 911349 h 911349"/>
              <a:gd name="connsiteX19" fmla="*/ 192984 w 683324"/>
              <a:gd name="connsiteY19" fmla="*/ 779185 h 911349"/>
              <a:gd name="connsiteX20" fmla="*/ 90997 w 683324"/>
              <a:gd name="connsiteY20" fmla="*/ 653133 h 911349"/>
              <a:gd name="connsiteX21" fmla="*/ 3973 w 683324"/>
              <a:gd name="connsiteY21" fmla="*/ 437275 h 911349"/>
              <a:gd name="connsiteX22" fmla="*/ 22647 w 683324"/>
              <a:gd name="connsiteY22" fmla="*/ 156238 h 911349"/>
              <a:gd name="connsiteX0" fmla="*/ 28763 w 689440"/>
              <a:gd name="connsiteY0" fmla="*/ 156238 h 911349"/>
              <a:gd name="connsiteX1" fmla="*/ 72918 w 689440"/>
              <a:gd name="connsiteY1" fmla="*/ 371484 h 911349"/>
              <a:gd name="connsiteX2" fmla="*/ 148605 w 689440"/>
              <a:gd name="connsiteY2" fmla="*/ 396324 h 911349"/>
              <a:gd name="connsiteX3" fmla="*/ 168352 w 689440"/>
              <a:gd name="connsiteY3" fmla="*/ 137995 h 911349"/>
              <a:gd name="connsiteX4" fmla="*/ 172226 w 689440"/>
              <a:gd name="connsiteY4" fmla="*/ 18778 h 911349"/>
              <a:gd name="connsiteX5" fmla="*/ 283839 w 689440"/>
              <a:gd name="connsiteY5" fmla="*/ 9295 h 911349"/>
              <a:gd name="connsiteX6" fmla="*/ 292315 w 689440"/>
              <a:gd name="connsiteY6" fmla="*/ 229952 h 911349"/>
              <a:gd name="connsiteX7" fmla="*/ 290166 w 689440"/>
              <a:gd name="connsiteY7" fmla="*/ 12053 h 911349"/>
              <a:gd name="connsiteX8" fmla="*/ 399603 w 689440"/>
              <a:gd name="connsiteY8" fmla="*/ 36915 h 911349"/>
              <a:gd name="connsiteX9" fmla="*/ 428412 w 689440"/>
              <a:gd name="connsiteY9" fmla="*/ 222286 h 911349"/>
              <a:gd name="connsiteX10" fmla="*/ 411424 w 689440"/>
              <a:gd name="connsiteY10" fmla="*/ 37500 h 911349"/>
              <a:gd name="connsiteX11" fmla="*/ 540413 w 689440"/>
              <a:gd name="connsiteY11" fmla="*/ 61286 h 911349"/>
              <a:gd name="connsiteX12" fmla="*/ 547203 w 689440"/>
              <a:gd name="connsiteY12" fmla="*/ 235697 h 911349"/>
              <a:gd name="connsiteX13" fmla="*/ 551562 w 689440"/>
              <a:gd name="connsiteY13" fmla="*/ 67881 h 911349"/>
              <a:gd name="connsiteX14" fmla="*/ 659558 w 689440"/>
              <a:gd name="connsiteY14" fmla="*/ 85657 h 911349"/>
              <a:gd name="connsiteX15" fmla="*/ 688727 w 689440"/>
              <a:gd name="connsiteY15" fmla="*/ 324654 h 911349"/>
              <a:gd name="connsiteX16" fmla="*/ 599688 w 689440"/>
              <a:gd name="connsiteY16" fmla="*/ 807663 h 911349"/>
              <a:gd name="connsiteX17" fmla="*/ 588977 w 689440"/>
              <a:gd name="connsiteY17" fmla="*/ 910587 h 911349"/>
              <a:gd name="connsiteX18" fmla="*/ 217957 w 689440"/>
              <a:gd name="connsiteY18" fmla="*/ 911349 h 911349"/>
              <a:gd name="connsiteX19" fmla="*/ 199100 w 689440"/>
              <a:gd name="connsiteY19" fmla="*/ 779185 h 911349"/>
              <a:gd name="connsiteX20" fmla="*/ 97113 w 689440"/>
              <a:gd name="connsiteY20" fmla="*/ 653133 h 911349"/>
              <a:gd name="connsiteX21" fmla="*/ 10089 w 689440"/>
              <a:gd name="connsiteY21" fmla="*/ 437275 h 911349"/>
              <a:gd name="connsiteX22" fmla="*/ 28763 w 689440"/>
              <a:gd name="connsiteY22" fmla="*/ 156238 h 911349"/>
              <a:gd name="connsiteX0" fmla="*/ 28763 w 689440"/>
              <a:gd name="connsiteY0" fmla="*/ 156238 h 911349"/>
              <a:gd name="connsiteX1" fmla="*/ 72918 w 689440"/>
              <a:gd name="connsiteY1" fmla="*/ 371484 h 911349"/>
              <a:gd name="connsiteX2" fmla="*/ 148605 w 689440"/>
              <a:gd name="connsiteY2" fmla="*/ 396324 h 911349"/>
              <a:gd name="connsiteX3" fmla="*/ 168352 w 689440"/>
              <a:gd name="connsiteY3" fmla="*/ 137995 h 911349"/>
              <a:gd name="connsiteX4" fmla="*/ 172226 w 689440"/>
              <a:gd name="connsiteY4" fmla="*/ 18778 h 911349"/>
              <a:gd name="connsiteX5" fmla="*/ 283839 w 689440"/>
              <a:gd name="connsiteY5" fmla="*/ 9295 h 911349"/>
              <a:gd name="connsiteX6" fmla="*/ 292315 w 689440"/>
              <a:gd name="connsiteY6" fmla="*/ 229952 h 911349"/>
              <a:gd name="connsiteX7" fmla="*/ 290166 w 689440"/>
              <a:gd name="connsiteY7" fmla="*/ 12053 h 911349"/>
              <a:gd name="connsiteX8" fmla="*/ 399603 w 689440"/>
              <a:gd name="connsiteY8" fmla="*/ 36915 h 911349"/>
              <a:gd name="connsiteX9" fmla="*/ 428412 w 689440"/>
              <a:gd name="connsiteY9" fmla="*/ 222286 h 911349"/>
              <a:gd name="connsiteX10" fmla="*/ 411424 w 689440"/>
              <a:gd name="connsiteY10" fmla="*/ 37500 h 911349"/>
              <a:gd name="connsiteX11" fmla="*/ 540413 w 689440"/>
              <a:gd name="connsiteY11" fmla="*/ 61286 h 911349"/>
              <a:gd name="connsiteX12" fmla="*/ 547203 w 689440"/>
              <a:gd name="connsiteY12" fmla="*/ 235697 h 911349"/>
              <a:gd name="connsiteX13" fmla="*/ 551562 w 689440"/>
              <a:gd name="connsiteY13" fmla="*/ 67881 h 911349"/>
              <a:gd name="connsiteX14" fmla="*/ 659558 w 689440"/>
              <a:gd name="connsiteY14" fmla="*/ 85657 h 911349"/>
              <a:gd name="connsiteX15" fmla="*/ 688727 w 689440"/>
              <a:gd name="connsiteY15" fmla="*/ 324654 h 911349"/>
              <a:gd name="connsiteX16" fmla="*/ 599688 w 689440"/>
              <a:gd name="connsiteY16" fmla="*/ 807663 h 911349"/>
              <a:gd name="connsiteX17" fmla="*/ 588977 w 689440"/>
              <a:gd name="connsiteY17" fmla="*/ 910587 h 911349"/>
              <a:gd name="connsiteX18" fmla="*/ 217957 w 689440"/>
              <a:gd name="connsiteY18" fmla="*/ 911349 h 911349"/>
              <a:gd name="connsiteX19" fmla="*/ 199100 w 689440"/>
              <a:gd name="connsiteY19" fmla="*/ 779185 h 911349"/>
              <a:gd name="connsiteX20" fmla="*/ 97113 w 689440"/>
              <a:gd name="connsiteY20" fmla="*/ 653133 h 911349"/>
              <a:gd name="connsiteX21" fmla="*/ 10089 w 689440"/>
              <a:gd name="connsiteY21" fmla="*/ 437275 h 911349"/>
              <a:gd name="connsiteX22" fmla="*/ 28763 w 689440"/>
              <a:gd name="connsiteY22" fmla="*/ 156238 h 911349"/>
              <a:gd name="connsiteX0" fmla="*/ 56291 w 685678"/>
              <a:gd name="connsiteY0" fmla="*/ 141091 h 911349"/>
              <a:gd name="connsiteX1" fmla="*/ 69156 w 685678"/>
              <a:gd name="connsiteY1" fmla="*/ 371484 h 911349"/>
              <a:gd name="connsiteX2" fmla="*/ 144843 w 685678"/>
              <a:gd name="connsiteY2" fmla="*/ 396324 h 911349"/>
              <a:gd name="connsiteX3" fmla="*/ 164590 w 685678"/>
              <a:gd name="connsiteY3" fmla="*/ 137995 h 911349"/>
              <a:gd name="connsiteX4" fmla="*/ 168464 w 685678"/>
              <a:gd name="connsiteY4" fmla="*/ 18778 h 911349"/>
              <a:gd name="connsiteX5" fmla="*/ 280077 w 685678"/>
              <a:gd name="connsiteY5" fmla="*/ 9295 h 911349"/>
              <a:gd name="connsiteX6" fmla="*/ 288553 w 685678"/>
              <a:gd name="connsiteY6" fmla="*/ 229952 h 911349"/>
              <a:gd name="connsiteX7" fmla="*/ 286404 w 685678"/>
              <a:gd name="connsiteY7" fmla="*/ 12053 h 911349"/>
              <a:gd name="connsiteX8" fmla="*/ 395841 w 685678"/>
              <a:gd name="connsiteY8" fmla="*/ 36915 h 911349"/>
              <a:gd name="connsiteX9" fmla="*/ 424650 w 685678"/>
              <a:gd name="connsiteY9" fmla="*/ 222286 h 911349"/>
              <a:gd name="connsiteX10" fmla="*/ 407662 w 685678"/>
              <a:gd name="connsiteY10" fmla="*/ 37500 h 911349"/>
              <a:gd name="connsiteX11" fmla="*/ 536651 w 685678"/>
              <a:gd name="connsiteY11" fmla="*/ 61286 h 911349"/>
              <a:gd name="connsiteX12" fmla="*/ 543441 w 685678"/>
              <a:gd name="connsiteY12" fmla="*/ 235697 h 911349"/>
              <a:gd name="connsiteX13" fmla="*/ 547800 w 685678"/>
              <a:gd name="connsiteY13" fmla="*/ 67881 h 911349"/>
              <a:gd name="connsiteX14" fmla="*/ 655796 w 685678"/>
              <a:gd name="connsiteY14" fmla="*/ 85657 h 911349"/>
              <a:gd name="connsiteX15" fmla="*/ 684965 w 685678"/>
              <a:gd name="connsiteY15" fmla="*/ 324654 h 911349"/>
              <a:gd name="connsiteX16" fmla="*/ 595926 w 685678"/>
              <a:gd name="connsiteY16" fmla="*/ 807663 h 911349"/>
              <a:gd name="connsiteX17" fmla="*/ 585215 w 685678"/>
              <a:gd name="connsiteY17" fmla="*/ 910587 h 911349"/>
              <a:gd name="connsiteX18" fmla="*/ 214195 w 685678"/>
              <a:gd name="connsiteY18" fmla="*/ 911349 h 911349"/>
              <a:gd name="connsiteX19" fmla="*/ 195338 w 685678"/>
              <a:gd name="connsiteY19" fmla="*/ 779185 h 911349"/>
              <a:gd name="connsiteX20" fmla="*/ 93351 w 685678"/>
              <a:gd name="connsiteY20" fmla="*/ 653133 h 911349"/>
              <a:gd name="connsiteX21" fmla="*/ 6327 w 685678"/>
              <a:gd name="connsiteY21" fmla="*/ 437275 h 911349"/>
              <a:gd name="connsiteX22" fmla="*/ 56291 w 685678"/>
              <a:gd name="connsiteY22" fmla="*/ 141091 h 911349"/>
              <a:gd name="connsiteX0" fmla="*/ 58398 w 687785"/>
              <a:gd name="connsiteY0" fmla="*/ 141091 h 911349"/>
              <a:gd name="connsiteX1" fmla="*/ 71263 w 687785"/>
              <a:gd name="connsiteY1" fmla="*/ 371484 h 911349"/>
              <a:gd name="connsiteX2" fmla="*/ 146950 w 687785"/>
              <a:gd name="connsiteY2" fmla="*/ 396324 h 911349"/>
              <a:gd name="connsiteX3" fmla="*/ 166697 w 687785"/>
              <a:gd name="connsiteY3" fmla="*/ 137995 h 911349"/>
              <a:gd name="connsiteX4" fmla="*/ 170571 w 687785"/>
              <a:gd name="connsiteY4" fmla="*/ 18778 h 911349"/>
              <a:gd name="connsiteX5" fmla="*/ 282184 w 687785"/>
              <a:gd name="connsiteY5" fmla="*/ 9295 h 911349"/>
              <a:gd name="connsiteX6" fmla="*/ 290660 w 687785"/>
              <a:gd name="connsiteY6" fmla="*/ 229952 h 911349"/>
              <a:gd name="connsiteX7" fmla="*/ 288511 w 687785"/>
              <a:gd name="connsiteY7" fmla="*/ 12053 h 911349"/>
              <a:gd name="connsiteX8" fmla="*/ 397948 w 687785"/>
              <a:gd name="connsiteY8" fmla="*/ 36915 h 911349"/>
              <a:gd name="connsiteX9" fmla="*/ 426757 w 687785"/>
              <a:gd name="connsiteY9" fmla="*/ 222286 h 911349"/>
              <a:gd name="connsiteX10" fmla="*/ 409769 w 687785"/>
              <a:gd name="connsiteY10" fmla="*/ 37500 h 911349"/>
              <a:gd name="connsiteX11" fmla="*/ 538758 w 687785"/>
              <a:gd name="connsiteY11" fmla="*/ 61286 h 911349"/>
              <a:gd name="connsiteX12" fmla="*/ 545548 w 687785"/>
              <a:gd name="connsiteY12" fmla="*/ 235697 h 911349"/>
              <a:gd name="connsiteX13" fmla="*/ 549907 w 687785"/>
              <a:gd name="connsiteY13" fmla="*/ 67881 h 911349"/>
              <a:gd name="connsiteX14" fmla="*/ 657903 w 687785"/>
              <a:gd name="connsiteY14" fmla="*/ 85657 h 911349"/>
              <a:gd name="connsiteX15" fmla="*/ 687072 w 687785"/>
              <a:gd name="connsiteY15" fmla="*/ 324654 h 911349"/>
              <a:gd name="connsiteX16" fmla="*/ 598033 w 687785"/>
              <a:gd name="connsiteY16" fmla="*/ 807663 h 911349"/>
              <a:gd name="connsiteX17" fmla="*/ 587322 w 687785"/>
              <a:gd name="connsiteY17" fmla="*/ 910587 h 911349"/>
              <a:gd name="connsiteX18" fmla="*/ 216302 w 687785"/>
              <a:gd name="connsiteY18" fmla="*/ 911349 h 911349"/>
              <a:gd name="connsiteX19" fmla="*/ 197445 w 687785"/>
              <a:gd name="connsiteY19" fmla="*/ 779185 h 911349"/>
              <a:gd name="connsiteX20" fmla="*/ 95458 w 687785"/>
              <a:gd name="connsiteY20" fmla="*/ 653133 h 911349"/>
              <a:gd name="connsiteX21" fmla="*/ 8434 w 687785"/>
              <a:gd name="connsiteY21" fmla="*/ 437275 h 911349"/>
              <a:gd name="connsiteX22" fmla="*/ 58398 w 687785"/>
              <a:gd name="connsiteY22" fmla="*/ 141091 h 911349"/>
              <a:gd name="connsiteX0" fmla="*/ 52893 w 682280"/>
              <a:gd name="connsiteY0" fmla="*/ 141091 h 911349"/>
              <a:gd name="connsiteX1" fmla="*/ 65758 w 682280"/>
              <a:gd name="connsiteY1" fmla="*/ 371484 h 911349"/>
              <a:gd name="connsiteX2" fmla="*/ 141445 w 682280"/>
              <a:gd name="connsiteY2" fmla="*/ 396324 h 911349"/>
              <a:gd name="connsiteX3" fmla="*/ 161192 w 682280"/>
              <a:gd name="connsiteY3" fmla="*/ 137995 h 911349"/>
              <a:gd name="connsiteX4" fmla="*/ 165066 w 682280"/>
              <a:gd name="connsiteY4" fmla="*/ 18778 h 911349"/>
              <a:gd name="connsiteX5" fmla="*/ 276679 w 682280"/>
              <a:gd name="connsiteY5" fmla="*/ 9295 h 911349"/>
              <a:gd name="connsiteX6" fmla="*/ 285155 w 682280"/>
              <a:gd name="connsiteY6" fmla="*/ 229952 h 911349"/>
              <a:gd name="connsiteX7" fmla="*/ 283006 w 682280"/>
              <a:gd name="connsiteY7" fmla="*/ 12053 h 911349"/>
              <a:gd name="connsiteX8" fmla="*/ 392443 w 682280"/>
              <a:gd name="connsiteY8" fmla="*/ 36915 h 911349"/>
              <a:gd name="connsiteX9" fmla="*/ 421252 w 682280"/>
              <a:gd name="connsiteY9" fmla="*/ 222286 h 911349"/>
              <a:gd name="connsiteX10" fmla="*/ 404264 w 682280"/>
              <a:gd name="connsiteY10" fmla="*/ 37500 h 911349"/>
              <a:gd name="connsiteX11" fmla="*/ 533253 w 682280"/>
              <a:gd name="connsiteY11" fmla="*/ 61286 h 911349"/>
              <a:gd name="connsiteX12" fmla="*/ 540043 w 682280"/>
              <a:gd name="connsiteY12" fmla="*/ 235697 h 911349"/>
              <a:gd name="connsiteX13" fmla="*/ 544402 w 682280"/>
              <a:gd name="connsiteY13" fmla="*/ 67881 h 911349"/>
              <a:gd name="connsiteX14" fmla="*/ 652398 w 682280"/>
              <a:gd name="connsiteY14" fmla="*/ 85657 h 911349"/>
              <a:gd name="connsiteX15" fmla="*/ 681567 w 682280"/>
              <a:gd name="connsiteY15" fmla="*/ 324654 h 911349"/>
              <a:gd name="connsiteX16" fmla="*/ 592528 w 682280"/>
              <a:gd name="connsiteY16" fmla="*/ 807663 h 911349"/>
              <a:gd name="connsiteX17" fmla="*/ 581817 w 682280"/>
              <a:gd name="connsiteY17" fmla="*/ 910587 h 911349"/>
              <a:gd name="connsiteX18" fmla="*/ 210797 w 682280"/>
              <a:gd name="connsiteY18" fmla="*/ 911349 h 911349"/>
              <a:gd name="connsiteX19" fmla="*/ 191940 w 682280"/>
              <a:gd name="connsiteY19" fmla="*/ 779185 h 911349"/>
              <a:gd name="connsiteX20" fmla="*/ 89953 w 682280"/>
              <a:gd name="connsiteY20" fmla="*/ 653133 h 911349"/>
              <a:gd name="connsiteX21" fmla="*/ 2929 w 682280"/>
              <a:gd name="connsiteY21" fmla="*/ 437275 h 911349"/>
              <a:gd name="connsiteX22" fmla="*/ 52893 w 682280"/>
              <a:gd name="connsiteY22" fmla="*/ 141091 h 911349"/>
              <a:gd name="connsiteX0" fmla="*/ 52893 w 682280"/>
              <a:gd name="connsiteY0" fmla="*/ 141091 h 911349"/>
              <a:gd name="connsiteX1" fmla="*/ 65758 w 682280"/>
              <a:gd name="connsiteY1" fmla="*/ 371484 h 911349"/>
              <a:gd name="connsiteX2" fmla="*/ 141445 w 682280"/>
              <a:gd name="connsiteY2" fmla="*/ 396324 h 911349"/>
              <a:gd name="connsiteX3" fmla="*/ 161192 w 682280"/>
              <a:gd name="connsiteY3" fmla="*/ 137995 h 911349"/>
              <a:gd name="connsiteX4" fmla="*/ 165066 w 682280"/>
              <a:gd name="connsiteY4" fmla="*/ 18778 h 911349"/>
              <a:gd name="connsiteX5" fmla="*/ 276679 w 682280"/>
              <a:gd name="connsiteY5" fmla="*/ 9295 h 911349"/>
              <a:gd name="connsiteX6" fmla="*/ 285155 w 682280"/>
              <a:gd name="connsiteY6" fmla="*/ 229952 h 911349"/>
              <a:gd name="connsiteX7" fmla="*/ 283006 w 682280"/>
              <a:gd name="connsiteY7" fmla="*/ 12053 h 911349"/>
              <a:gd name="connsiteX8" fmla="*/ 392443 w 682280"/>
              <a:gd name="connsiteY8" fmla="*/ 36915 h 911349"/>
              <a:gd name="connsiteX9" fmla="*/ 421252 w 682280"/>
              <a:gd name="connsiteY9" fmla="*/ 222286 h 911349"/>
              <a:gd name="connsiteX10" fmla="*/ 404264 w 682280"/>
              <a:gd name="connsiteY10" fmla="*/ 37500 h 911349"/>
              <a:gd name="connsiteX11" fmla="*/ 533253 w 682280"/>
              <a:gd name="connsiteY11" fmla="*/ 61286 h 911349"/>
              <a:gd name="connsiteX12" fmla="*/ 540043 w 682280"/>
              <a:gd name="connsiteY12" fmla="*/ 235697 h 911349"/>
              <a:gd name="connsiteX13" fmla="*/ 544402 w 682280"/>
              <a:gd name="connsiteY13" fmla="*/ 67881 h 911349"/>
              <a:gd name="connsiteX14" fmla="*/ 652398 w 682280"/>
              <a:gd name="connsiteY14" fmla="*/ 85657 h 911349"/>
              <a:gd name="connsiteX15" fmla="*/ 681567 w 682280"/>
              <a:gd name="connsiteY15" fmla="*/ 324654 h 911349"/>
              <a:gd name="connsiteX16" fmla="*/ 592528 w 682280"/>
              <a:gd name="connsiteY16" fmla="*/ 807663 h 911349"/>
              <a:gd name="connsiteX17" fmla="*/ 581817 w 682280"/>
              <a:gd name="connsiteY17" fmla="*/ 910587 h 911349"/>
              <a:gd name="connsiteX18" fmla="*/ 210797 w 682280"/>
              <a:gd name="connsiteY18" fmla="*/ 911349 h 911349"/>
              <a:gd name="connsiteX19" fmla="*/ 191940 w 682280"/>
              <a:gd name="connsiteY19" fmla="*/ 779185 h 911349"/>
              <a:gd name="connsiteX20" fmla="*/ 89953 w 682280"/>
              <a:gd name="connsiteY20" fmla="*/ 653133 h 911349"/>
              <a:gd name="connsiteX21" fmla="*/ 2929 w 682280"/>
              <a:gd name="connsiteY21" fmla="*/ 437275 h 911349"/>
              <a:gd name="connsiteX22" fmla="*/ 52893 w 682280"/>
              <a:gd name="connsiteY22" fmla="*/ 141091 h 911349"/>
              <a:gd name="connsiteX0" fmla="*/ 60601 w 681763"/>
              <a:gd name="connsiteY0" fmla="*/ 138676 h 911349"/>
              <a:gd name="connsiteX1" fmla="*/ 65241 w 681763"/>
              <a:gd name="connsiteY1" fmla="*/ 371484 h 911349"/>
              <a:gd name="connsiteX2" fmla="*/ 140928 w 681763"/>
              <a:gd name="connsiteY2" fmla="*/ 396324 h 911349"/>
              <a:gd name="connsiteX3" fmla="*/ 160675 w 681763"/>
              <a:gd name="connsiteY3" fmla="*/ 137995 h 911349"/>
              <a:gd name="connsiteX4" fmla="*/ 164549 w 681763"/>
              <a:gd name="connsiteY4" fmla="*/ 18778 h 911349"/>
              <a:gd name="connsiteX5" fmla="*/ 276162 w 681763"/>
              <a:gd name="connsiteY5" fmla="*/ 9295 h 911349"/>
              <a:gd name="connsiteX6" fmla="*/ 284638 w 681763"/>
              <a:gd name="connsiteY6" fmla="*/ 229952 h 911349"/>
              <a:gd name="connsiteX7" fmla="*/ 282489 w 681763"/>
              <a:gd name="connsiteY7" fmla="*/ 12053 h 911349"/>
              <a:gd name="connsiteX8" fmla="*/ 391926 w 681763"/>
              <a:gd name="connsiteY8" fmla="*/ 36915 h 911349"/>
              <a:gd name="connsiteX9" fmla="*/ 420735 w 681763"/>
              <a:gd name="connsiteY9" fmla="*/ 222286 h 911349"/>
              <a:gd name="connsiteX10" fmla="*/ 403747 w 681763"/>
              <a:gd name="connsiteY10" fmla="*/ 37500 h 911349"/>
              <a:gd name="connsiteX11" fmla="*/ 532736 w 681763"/>
              <a:gd name="connsiteY11" fmla="*/ 61286 h 911349"/>
              <a:gd name="connsiteX12" fmla="*/ 539526 w 681763"/>
              <a:gd name="connsiteY12" fmla="*/ 235697 h 911349"/>
              <a:gd name="connsiteX13" fmla="*/ 543885 w 681763"/>
              <a:gd name="connsiteY13" fmla="*/ 67881 h 911349"/>
              <a:gd name="connsiteX14" fmla="*/ 651881 w 681763"/>
              <a:gd name="connsiteY14" fmla="*/ 85657 h 911349"/>
              <a:gd name="connsiteX15" fmla="*/ 681050 w 681763"/>
              <a:gd name="connsiteY15" fmla="*/ 324654 h 911349"/>
              <a:gd name="connsiteX16" fmla="*/ 592011 w 681763"/>
              <a:gd name="connsiteY16" fmla="*/ 807663 h 911349"/>
              <a:gd name="connsiteX17" fmla="*/ 581300 w 681763"/>
              <a:gd name="connsiteY17" fmla="*/ 910587 h 911349"/>
              <a:gd name="connsiteX18" fmla="*/ 210280 w 681763"/>
              <a:gd name="connsiteY18" fmla="*/ 911349 h 911349"/>
              <a:gd name="connsiteX19" fmla="*/ 191423 w 681763"/>
              <a:gd name="connsiteY19" fmla="*/ 779185 h 911349"/>
              <a:gd name="connsiteX20" fmla="*/ 89436 w 681763"/>
              <a:gd name="connsiteY20" fmla="*/ 653133 h 911349"/>
              <a:gd name="connsiteX21" fmla="*/ 2412 w 681763"/>
              <a:gd name="connsiteY21" fmla="*/ 437275 h 911349"/>
              <a:gd name="connsiteX22" fmla="*/ 60601 w 681763"/>
              <a:gd name="connsiteY22" fmla="*/ 138676 h 911349"/>
              <a:gd name="connsiteX0" fmla="*/ 45719 w 683006"/>
              <a:gd name="connsiteY0" fmla="*/ 134476 h 911349"/>
              <a:gd name="connsiteX1" fmla="*/ 66484 w 683006"/>
              <a:gd name="connsiteY1" fmla="*/ 371484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66484 w 683006"/>
              <a:gd name="connsiteY1" fmla="*/ 371484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83259 w 683006"/>
              <a:gd name="connsiteY1" fmla="*/ 357622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83259 w 683006"/>
              <a:gd name="connsiteY1" fmla="*/ 357622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83259 w 683006"/>
              <a:gd name="connsiteY1" fmla="*/ 357622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  <a:gd name="connsiteX0" fmla="*/ 45719 w 683006"/>
              <a:gd name="connsiteY0" fmla="*/ 134476 h 911349"/>
              <a:gd name="connsiteX1" fmla="*/ 104061 w 683006"/>
              <a:gd name="connsiteY1" fmla="*/ 357469 h 911349"/>
              <a:gd name="connsiteX2" fmla="*/ 142171 w 683006"/>
              <a:gd name="connsiteY2" fmla="*/ 396324 h 911349"/>
              <a:gd name="connsiteX3" fmla="*/ 161918 w 683006"/>
              <a:gd name="connsiteY3" fmla="*/ 137995 h 911349"/>
              <a:gd name="connsiteX4" fmla="*/ 165792 w 683006"/>
              <a:gd name="connsiteY4" fmla="*/ 18778 h 911349"/>
              <a:gd name="connsiteX5" fmla="*/ 277405 w 683006"/>
              <a:gd name="connsiteY5" fmla="*/ 9295 h 911349"/>
              <a:gd name="connsiteX6" fmla="*/ 285881 w 683006"/>
              <a:gd name="connsiteY6" fmla="*/ 229952 h 911349"/>
              <a:gd name="connsiteX7" fmla="*/ 283732 w 683006"/>
              <a:gd name="connsiteY7" fmla="*/ 12053 h 911349"/>
              <a:gd name="connsiteX8" fmla="*/ 393169 w 683006"/>
              <a:gd name="connsiteY8" fmla="*/ 36915 h 911349"/>
              <a:gd name="connsiteX9" fmla="*/ 421978 w 683006"/>
              <a:gd name="connsiteY9" fmla="*/ 222286 h 911349"/>
              <a:gd name="connsiteX10" fmla="*/ 404990 w 683006"/>
              <a:gd name="connsiteY10" fmla="*/ 37500 h 911349"/>
              <a:gd name="connsiteX11" fmla="*/ 533979 w 683006"/>
              <a:gd name="connsiteY11" fmla="*/ 61286 h 911349"/>
              <a:gd name="connsiteX12" fmla="*/ 540769 w 683006"/>
              <a:gd name="connsiteY12" fmla="*/ 235697 h 911349"/>
              <a:gd name="connsiteX13" fmla="*/ 545128 w 683006"/>
              <a:gd name="connsiteY13" fmla="*/ 67881 h 911349"/>
              <a:gd name="connsiteX14" fmla="*/ 653124 w 683006"/>
              <a:gd name="connsiteY14" fmla="*/ 85657 h 911349"/>
              <a:gd name="connsiteX15" fmla="*/ 682293 w 683006"/>
              <a:gd name="connsiteY15" fmla="*/ 324654 h 911349"/>
              <a:gd name="connsiteX16" fmla="*/ 593254 w 683006"/>
              <a:gd name="connsiteY16" fmla="*/ 807663 h 911349"/>
              <a:gd name="connsiteX17" fmla="*/ 582543 w 683006"/>
              <a:gd name="connsiteY17" fmla="*/ 910587 h 911349"/>
              <a:gd name="connsiteX18" fmla="*/ 211523 w 683006"/>
              <a:gd name="connsiteY18" fmla="*/ 911349 h 911349"/>
              <a:gd name="connsiteX19" fmla="*/ 192666 w 683006"/>
              <a:gd name="connsiteY19" fmla="*/ 779185 h 911349"/>
              <a:gd name="connsiteX20" fmla="*/ 90679 w 683006"/>
              <a:gd name="connsiteY20" fmla="*/ 653133 h 911349"/>
              <a:gd name="connsiteX21" fmla="*/ 3655 w 683006"/>
              <a:gd name="connsiteY21" fmla="*/ 437275 h 911349"/>
              <a:gd name="connsiteX22" fmla="*/ 45719 w 683006"/>
              <a:gd name="connsiteY22" fmla="*/ 134476 h 9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3006" h="911349">
                <a:moveTo>
                  <a:pt x="45719" y="134476"/>
                </a:moveTo>
                <a:cubicBezTo>
                  <a:pt x="186906" y="178031"/>
                  <a:pt x="77411" y="293724"/>
                  <a:pt x="104061" y="357469"/>
                </a:cubicBezTo>
                <a:cubicBezTo>
                  <a:pt x="111327" y="384451"/>
                  <a:pt x="134405" y="424827"/>
                  <a:pt x="142171" y="396324"/>
                </a:cubicBezTo>
                <a:cubicBezTo>
                  <a:pt x="161497" y="378147"/>
                  <a:pt x="163714" y="263470"/>
                  <a:pt x="161918" y="137995"/>
                </a:cubicBezTo>
                <a:lnTo>
                  <a:pt x="165792" y="18778"/>
                </a:lnTo>
                <a:cubicBezTo>
                  <a:pt x="205100" y="-883"/>
                  <a:pt x="248431" y="-6838"/>
                  <a:pt x="277405" y="9295"/>
                </a:cubicBezTo>
                <a:lnTo>
                  <a:pt x="285881" y="229952"/>
                </a:lnTo>
                <a:cubicBezTo>
                  <a:pt x="292743" y="135104"/>
                  <a:pt x="288936" y="90619"/>
                  <a:pt x="283732" y="12053"/>
                </a:cubicBezTo>
                <a:cubicBezTo>
                  <a:pt x="344488" y="7410"/>
                  <a:pt x="362005" y="7292"/>
                  <a:pt x="393169" y="36915"/>
                </a:cubicBezTo>
                <a:cubicBezTo>
                  <a:pt x="432458" y="90909"/>
                  <a:pt x="415495" y="219932"/>
                  <a:pt x="421978" y="222286"/>
                </a:cubicBezTo>
                <a:cubicBezTo>
                  <a:pt x="425215" y="169590"/>
                  <a:pt x="440910" y="99095"/>
                  <a:pt x="404990" y="37500"/>
                </a:cubicBezTo>
                <a:cubicBezTo>
                  <a:pt x="452541" y="9313"/>
                  <a:pt x="505933" y="28253"/>
                  <a:pt x="533979" y="61286"/>
                </a:cubicBezTo>
                <a:cubicBezTo>
                  <a:pt x="556608" y="94319"/>
                  <a:pt x="532593" y="233695"/>
                  <a:pt x="540769" y="235697"/>
                </a:cubicBezTo>
                <a:cubicBezTo>
                  <a:pt x="546608" y="189844"/>
                  <a:pt x="564054" y="120930"/>
                  <a:pt x="545128" y="67881"/>
                </a:cubicBezTo>
                <a:cubicBezTo>
                  <a:pt x="600410" y="49193"/>
                  <a:pt x="614468" y="45569"/>
                  <a:pt x="653124" y="85657"/>
                </a:cubicBezTo>
                <a:cubicBezTo>
                  <a:pt x="678241" y="128452"/>
                  <a:pt x="685502" y="205222"/>
                  <a:pt x="682293" y="324654"/>
                </a:cubicBezTo>
                <a:cubicBezTo>
                  <a:pt x="682293" y="386243"/>
                  <a:pt x="685168" y="641728"/>
                  <a:pt x="593254" y="807663"/>
                </a:cubicBezTo>
                <a:cubicBezTo>
                  <a:pt x="562434" y="865879"/>
                  <a:pt x="574223" y="873371"/>
                  <a:pt x="582543" y="910587"/>
                </a:cubicBezTo>
                <a:lnTo>
                  <a:pt x="211523" y="911349"/>
                </a:lnTo>
                <a:cubicBezTo>
                  <a:pt x="212499" y="851582"/>
                  <a:pt x="236044" y="827966"/>
                  <a:pt x="192666" y="779185"/>
                </a:cubicBezTo>
                <a:cubicBezTo>
                  <a:pt x="170208" y="755505"/>
                  <a:pt x="148074" y="710617"/>
                  <a:pt x="90679" y="653133"/>
                </a:cubicBezTo>
                <a:cubicBezTo>
                  <a:pt x="33254" y="569821"/>
                  <a:pt x="26583" y="515785"/>
                  <a:pt x="3655" y="437275"/>
                </a:cubicBezTo>
                <a:cubicBezTo>
                  <a:pt x="-8217" y="341138"/>
                  <a:pt x="9615" y="253260"/>
                  <a:pt x="45719" y="134476"/>
                </a:cubicBez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ectangle 1">
            <a:extLst>
              <a:ext uri="{FF2B5EF4-FFF2-40B4-BE49-F238E27FC236}">
                <a16:creationId xmlns:a16="http://schemas.microsoft.com/office/drawing/2014/main" id="{2AE6C399-0A5D-4DEE-BCB8-F8B2B4031F1F}"/>
              </a:ext>
            </a:extLst>
          </p:cNvPr>
          <p:cNvSpPr/>
          <p:nvPr/>
        </p:nvSpPr>
        <p:spPr>
          <a:xfrm rot="2609195">
            <a:off x="81214" y="1602058"/>
            <a:ext cx="253882" cy="4258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5" name="그룹 14">
            <a:extLst>
              <a:ext uri="{FF2B5EF4-FFF2-40B4-BE49-F238E27FC236}">
                <a16:creationId xmlns:a16="http://schemas.microsoft.com/office/drawing/2014/main" id="{8B020DCD-5539-477E-B3BE-87A8A8E2976C}"/>
              </a:ext>
            </a:extLst>
          </p:cNvPr>
          <p:cNvGrpSpPr/>
          <p:nvPr/>
        </p:nvGrpSpPr>
        <p:grpSpPr>
          <a:xfrm rot="914251">
            <a:off x="1477977" y="2889438"/>
            <a:ext cx="1480447" cy="1480446"/>
            <a:chOff x="6384003" y="3061995"/>
            <a:chExt cx="1968187" cy="1968187"/>
          </a:xfrm>
        </p:grpSpPr>
        <p:sp>
          <p:nvSpPr>
            <p:cNvPr id="156" name="원호 15">
              <a:extLst>
                <a:ext uri="{FF2B5EF4-FFF2-40B4-BE49-F238E27FC236}">
                  <a16:creationId xmlns:a16="http://schemas.microsoft.com/office/drawing/2014/main" id="{C32ACDDD-2C71-4ABD-88D9-1E192ACC0E3A}"/>
                </a:ext>
              </a:extLst>
            </p:cNvPr>
            <p:cNvSpPr/>
            <p:nvPr/>
          </p:nvSpPr>
          <p:spPr>
            <a:xfrm>
              <a:off x="6384003" y="3061995"/>
              <a:ext cx="1968187" cy="1968187"/>
            </a:xfrm>
            <a:prstGeom prst="arc">
              <a:avLst>
                <a:gd name="adj1" fmla="val 14786098"/>
                <a:gd name="adj2" fmla="val 471423"/>
              </a:avLst>
            </a:prstGeom>
            <a:ln w="1270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원호 16">
              <a:extLst>
                <a:ext uri="{FF2B5EF4-FFF2-40B4-BE49-F238E27FC236}">
                  <a16:creationId xmlns:a16="http://schemas.microsoft.com/office/drawing/2014/main" id="{14037121-B5CD-4FDF-A9D1-B087DFE14B67}"/>
                </a:ext>
              </a:extLst>
            </p:cNvPr>
            <p:cNvSpPr/>
            <p:nvPr/>
          </p:nvSpPr>
          <p:spPr>
            <a:xfrm>
              <a:off x="6503401" y="3202080"/>
              <a:ext cx="1612841" cy="1612841"/>
            </a:xfrm>
            <a:prstGeom prst="arc">
              <a:avLst>
                <a:gd name="adj1" fmla="val 14786098"/>
                <a:gd name="adj2" fmla="val 350082"/>
              </a:avLst>
            </a:prstGeom>
            <a:ln w="1270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원호 17">
              <a:extLst>
                <a:ext uri="{FF2B5EF4-FFF2-40B4-BE49-F238E27FC236}">
                  <a16:creationId xmlns:a16="http://schemas.microsoft.com/office/drawing/2014/main" id="{1DC84209-D77C-413C-BE65-F7EBC3C3E049}"/>
                </a:ext>
              </a:extLst>
            </p:cNvPr>
            <p:cNvSpPr/>
            <p:nvPr/>
          </p:nvSpPr>
          <p:spPr>
            <a:xfrm>
              <a:off x="6679890" y="3375378"/>
              <a:ext cx="1111135" cy="1111135"/>
            </a:xfrm>
            <a:prstGeom prst="arc">
              <a:avLst>
                <a:gd name="adj1" fmla="val 14786098"/>
                <a:gd name="adj2" fmla="val 0"/>
              </a:avLst>
            </a:prstGeom>
            <a:ln w="1270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원호 18">
              <a:extLst>
                <a:ext uri="{FF2B5EF4-FFF2-40B4-BE49-F238E27FC236}">
                  <a16:creationId xmlns:a16="http://schemas.microsoft.com/office/drawing/2014/main" id="{01EAD0E1-D0AA-4664-B2CF-E52350E04DAA}"/>
                </a:ext>
              </a:extLst>
            </p:cNvPr>
            <p:cNvSpPr/>
            <p:nvPr/>
          </p:nvSpPr>
          <p:spPr>
            <a:xfrm>
              <a:off x="6804540" y="3545256"/>
              <a:ext cx="819951" cy="819951"/>
            </a:xfrm>
            <a:prstGeom prst="arc">
              <a:avLst>
                <a:gd name="adj1" fmla="val 14786098"/>
                <a:gd name="adj2" fmla="val 20780800"/>
              </a:avLst>
            </a:prstGeom>
            <a:ln w="1270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F7FFA93C-D407-45C7-AE7A-D9A4588AAE6D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8806864" y="1668164"/>
            <a:chExt cx="2250102" cy="3927083"/>
          </a:xfrm>
        </p:grpSpPr>
        <p:grpSp>
          <p:nvGrpSpPr>
            <p:cNvPr id="113" name="그룹 22">
              <a:extLst>
                <a:ext uri="{FF2B5EF4-FFF2-40B4-BE49-F238E27FC236}">
                  <a16:creationId xmlns:a16="http://schemas.microsoft.com/office/drawing/2014/main" id="{7CFF88E7-A620-4C94-ADF6-CF5A45024622}"/>
                </a:ext>
              </a:extLst>
            </p:cNvPr>
            <p:cNvGrpSpPr/>
            <p:nvPr/>
          </p:nvGrpSpPr>
          <p:grpSpPr>
            <a:xfrm>
              <a:off x="9187699" y="3220736"/>
              <a:ext cx="1539404" cy="2374511"/>
              <a:chOff x="7311137" y="4298740"/>
              <a:chExt cx="1360941" cy="1965858"/>
            </a:xfrm>
          </p:grpSpPr>
          <p:grpSp>
            <p:nvGrpSpPr>
              <p:cNvPr id="122" name="그룹 23">
                <a:extLst>
                  <a:ext uri="{FF2B5EF4-FFF2-40B4-BE49-F238E27FC236}">
                    <a16:creationId xmlns:a16="http://schemas.microsoft.com/office/drawing/2014/main" id="{EE5B127B-3FB7-4EDB-8B6B-39063B68F673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128" name="Group 7">
                  <a:extLst>
                    <a:ext uri="{FF2B5EF4-FFF2-40B4-BE49-F238E27FC236}">
                      <a16:creationId xmlns:a16="http://schemas.microsoft.com/office/drawing/2014/main" id="{FDF90464-6EA1-4852-8668-498BFF374899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130" name="Trapezoid 1">
                    <a:extLst>
                      <a:ext uri="{FF2B5EF4-FFF2-40B4-BE49-F238E27FC236}">
                        <a16:creationId xmlns:a16="http://schemas.microsoft.com/office/drawing/2014/main" id="{2365D3C7-5D82-4283-A782-EFB4F3064D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1" name="Trapezoid 6">
                    <a:extLst>
                      <a:ext uri="{FF2B5EF4-FFF2-40B4-BE49-F238E27FC236}">
                        <a16:creationId xmlns:a16="http://schemas.microsoft.com/office/drawing/2014/main" id="{3C6829C5-056B-469B-BCFE-023CE28546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2" name="Oval 5">
                    <a:extLst>
                      <a:ext uri="{FF2B5EF4-FFF2-40B4-BE49-F238E27FC236}">
                        <a16:creationId xmlns:a16="http://schemas.microsoft.com/office/drawing/2014/main" id="{70228161-12C7-4593-8549-CB07BAA604EE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29" name="Chord 23">
                  <a:extLst>
                    <a:ext uri="{FF2B5EF4-FFF2-40B4-BE49-F238E27FC236}">
                      <a16:creationId xmlns:a16="http://schemas.microsoft.com/office/drawing/2014/main" id="{B01C572D-359E-4363-94E9-7BEF115E95FF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3" name="그룹 24">
                <a:extLst>
                  <a:ext uri="{FF2B5EF4-FFF2-40B4-BE49-F238E27FC236}">
                    <a16:creationId xmlns:a16="http://schemas.microsoft.com/office/drawing/2014/main" id="{AEBFA87B-2726-49B8-B52E-CFF8F1AF01C0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124" name="Freeform 9">
                  <a:extLst>
                    <a:ext uri="{FF2B5EF4-FFF2-40B4-BE49-F238E27FC236}">
                      <a16:creationId xmlns:a16="http://schemas.microsoft.com/office/drawing/2014/main" id="{78441B0C-8C39-43BB-9041-FCF923362A27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" name="Freeform 13">
                  <a:extLst>
                    <a:ext uri="{FF2B5EF4-FFF2-40B4-BE49-F238E27FC236}">
                      <a16:creationId xmlns:a16="http://schemas.microsoft.com/office/drawing/2014/main" id="{9EEC1042-4B4F-4E71-A144-44CEB72D076A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6" name="Freeform 19">
                  <a:extLst>
                    <a:ext uri="{FF2B5EF4-FFF2-40B4-BE49-F238E27FC236}">
                      <a16:creationId xmlns:a16="http://schemas.microsoft.com/office/drawing/2014/main" id="{698F5F07-C337-4860-B9C0-1BF037B65DD7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7" name="Freeform 20">
                  <a:extLst>
                    <a:ext uri="{FF2B5EF4-FFF2-40B4-BE49-F238E27FC236}">
                      <a16:creationId xmlns:a16="http://schemas.microsoft.com/office/drawing/2014/main" id="{BEE202F8-202A-4E90-8AE9-85252886A26B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id="{795EAEFD-3009-408F-993F-5026DCD9B243}"/>
                </a:ext>
              </a:extLst>
            </p:cNvPr>
            <p:cNvSpPr/>
            <p:nvPr/>
          </p:nvSpPr>
          <p:spPr>
            <a:xfrm rot="15759340">
              <a:off x="9458499" y="1832526"/>
              <a:ext cx="747423" cy="4186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Rectangle 21">
              <a:extLst>
                <a:ext uri="{FF2B5EF4-FFF2-40B4-BE49-F238E27FC236}">
                  <a16:creationId xmlns:a16="http://schemas.microsoft.com/office/drawing/2014/main" id="{D7368DAD-D88A-4EA6-803C-39C52449CD92}"/>
                </a:ext>
              </a:extLst>
            </p:cNvPr>
            <p:cNvSpPr/>
            <p:nvPr/>
          </p:nvSpPr>
          <p:spPr>
            <a:xfrm rot="11980498">
              <a:off x="8806864" y="2373981"/>
              <a:ext cx="747423" cy="4186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Rectangle 21">
              <a:extLst>
                <a:ext uri="{FF2B5EF4-FFF2-40B4-BE49-F238E27FC236}">
                  <a16:creationId xmlns:a16="http://schemas.microsoft.com/office/drawing/2014/main" id="{F0B90930-8855-429C-9D89-10E622420313}"/>
                </a:ext>
              </a:extLst>
            </p:cNvPr>
            <p:cNvSpPr/>
            <p:nvPr/>
          </p:nvSpPr>
          <p:spPr>
            <a:xfrm rot="19265083">
              <a:off x="8960507" y="3171446"/>
              <a:ext cx="747423" cy="4186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Rectangle 21">
              <a:extLst>
                <a:ext uri="{FF2B5EF4-FFF2-40B4-BE49-F238E27FC236}">
                  <a16:creationId xmlns:a16="http://schemas.microsoft.com/office/drawing/2014/main" id="{3D91B5E4-3B92-4062-9DAE-BB67A3C99854}"/>
                </a:ext>
              </a:extLst>
            </p:cNvPr>
            <p:cNvSpPr/>
            <p:nvPr/>
          </p:nvSpPr>
          <p:spPr>
            <a:xfrm rot="9071228" flipH="1">
              <a:off x="10303486" y="2234600"/>
              <a:ext cx="747423" cy="4186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Rectangle 21">
              <a:extLst>
                <a:ext uri="{FF2B5EF4-FFF2-40B4-BE49-F238E27FC236}">
                  <a16:creationId xmlns:a16="http://schemas.microsoft.com/office/drawing/2014/main" id="{8B0B3D7B-56E7-4E70-ABEE-16BD9BB77856}"/>
                </a:ext>
              </a:extLst>
            </p:cNvPr>
            <p:cNvSpPr/>
            <p:nvPr/>
          </p:nvSpPr>
          <p:spPr>
            <a:xfrm rot="2334917" flipH="1">
              <a:off x="10309543" y="3083900"/>
              <a:ext cx="747423" cy="4186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CEC247A4-5ACC-4087-8023-CFBFA7E95D4D}"/>
                </a:ext>
              </a:extLst>
            </p:cNvPr>
            <p:cNvGrpSpPr/>
            <p:nvPr/>
          </p:nvGrpSpPr>
          <p:grpSpPr>
            <a:xfrm>
              <a:off x="9602954" y="2502414"/>
              <a:ext cx="729404" cy="729404"/>
              <a:chOff x="5784686" y="1323855"/>
              <a:chExt cx="1307251" cy="1307251"/>
            </a:xfrm>
          </p:grpSpPr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CC52EDE3-1A4E-46E8-9085-39F09673793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15321141-946A-4EA9-9008-3E26E5139F6C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B1E32C56-CD27-4A83-AE47-D32E1B7971E4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B04600AB-DBAC-4E59-8C97-25141375D5F6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C621940A-08B5-45CA-A875-68CDB1A35DA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2E573AD4-CBDE-463C-A5F0-F750FE76375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33" name="그룹 50">
            <a:extLst>
              <a:ext uri="{FF2B5EF4-FFF2-40B4-BE49-F238E27FC236}">
                <a16:creationId xmlns:a16="http://schemas.microsoft.com/office/drawing/2014/main" id="{994F56A0-07FD-4B53-83B9-9AA4BF54C7BF}"/>
              </a:ext>
            </a:extLst>
          </p:cNvPr>
          <p:cNvGrpSpPr/>
          <p:nvPr/>
        </p:nvGrpSpPr>
        <p:grpSpPr>
          <a:xfrm rot="10800000" flipV="1">
            <a:off x="8999254" y="5171446"/>
            <a:ext cx="2408772" cy="1065203"/>
            <a:chOff x="1774163" y="2217893"/>
            <a:chExt cx="1927508" cy="852379"/>
          </a:xfrm>
          <a:solidFill>
            <a:schemeClr val="bg1"/>
          </a:solidFill>
        </p:grpSpPr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25397ED-4C5C-4144-8785-5AB1AD537FB4}"/>
                </a:ext>
              </a:extLst>
            </p:cNvPr>
            <p:cNvSpPr/>
            <p:nvPr/>
          </p:nvSpPr>
          <p:spPr>
            <a:xfrm flipH="1">
              <a:off x="1774163" y="2350717"/>
              <a:ext cx="1600825" cy="719555"/>
            </a:xfrm>
            <a:custGeom>
              <a:avLst/>
              <a:gdLst>
                <a:gd name="connsiteX0" fmla="*/ 4126727 w 4126727"/>
                <a:gd name="connsiteY0" fmla="*/ 866693 h 1836752"/>
                <a:gd name="connsiteX1" fmla="*/ 2782957 w 4126727"/>
                <a:gd name="connsiteY1" fmla="*/ 0 h 1836752"/>
                <a:gd name="connsiteX2" fmla="*/ 2703444 w 4126727"/>
                <a:gd name="connsiteY2" fmla="*/ 7952 h 1836752"/>
                <a:gd name="connsiteX3" fmla="*/ 1375576 w 4126727"/>
                <a:gd name="connsiteY3" fmla="*/ 326004 h 1836752"/>
                <a:gd name="connsiteX4" fmla="*/ 0 w 4126727"/>
                <a:gd name="connsiteY4" fmla="*/ 477079 h 1836752"/>
                <a:gd name="connsiteX5" fmla="*/ 1574358 w 4126727"/>
                <a:gd name="connsiteY5" fmla="*/ 898498 h 1836752"/>
                <a:gd name="connsiteX6" fmla="*/ 2576223 w 4126727"/>
                <a:gd name="connsiteY6" fmla="*/ 1280160 h 1836752"/>
                <a:gd name="connsiteX7" fmla="*/ 3267986 w 4126727"/>
                <a:gd name="connsiteY7" fmla="*/ 1836752 h 1836752"/>
                <a:gd name="connsiteX8" fmla="*/ 4126727 w 4126727"/>
                <a:gd name="connsiteY8" fmla="*/ 866693 h 1836752"/>
                <a:gd name="connsiteX0" fmla="*/ 4126727 w 4126727"/>
                <a:gd name="connsiteY0" fmla="*/ 884466 h 1854525"/>
                <a:gd name="connsiteX1" fmla="*/ 2782957 w 4126727"/>
                <a:gd name="connsiteY1" fmla="*/ 17773 h 1854525"/>
                <a:gd name="connsiteX2" fmla="*/ 2703444 w 4126727"/>
                <a:gd name="connsiteY2" fmla="*/ 25725 h 1854525"/>
                <a:gd name="connsiteX3" fmla="*/ 1375576 w 4126727"/>
                <a:gd name="connsiteY3" fmla="*/ 343777 h 1854525"/>
                <a:gd name="connsiteX4" fmla="*/ 0 w 4126727"/>
                <a:gd name="connsiteY4" fmla="*/ 494852 h 1854525"/>
                <a:gd name="connsiteX5" fmla="*/ 1574358 w 4126727"/>
                <a:gd name="connsiteY5" fmla="*/ 916271 h 1854525"/>
                <a:gd name="connsiteX6" fmla="*/ 2576223 w 4126727"/>
                <a:gd name="connsiteY6" fmla="*/ 1297933 h 1854525"/>
                <a:gd name="connsiteX7" fmla="*/ 3267986 w 4126727"/>
                <a:gd name="connsiteY7" fmla="*/ 1854525 h 1854525"/>
                <a:gd name="connsiteX8" fmla="*/ 4126727 w 4126727"/>
                <a:gd name="connsiteY8" fmla="*/ 884466 h 1854525"/>
                <a:gd name="connsiteX0" fmla="*/ 1375576 w 4126727"/>
                <a:gd name="connsiteY0" fmla="*/ 331865 h 1842613"/>
                <a:gd name="connsiteX1" fmla="*/ 0 w 4126727"/>
                <a:gd name="connsiteY1" fmla="*/ 482940 h 1842613"/>
                <a:gd name="connsiteX2" fmla="*/ 1574358 w 4126727"/>
                <a:gd name="connsiteY2" fmla="*/ 904359 h 1842613"/>
                <a:gd name="connsiteX3" fmla="*/ 2576223 w 4126727"/>
                <a:gd name="connsiteY3" fmla="*/ 1286021 h 1842613"/>
                <a:gd name="connsiteX4" fmla="*/ 3267986 w 4126727"/>
                <a:gd name="connsiteY4" fmla="*/ 1842613 h 1842613"/>
                <a:gd name="connsiteX5" fmla="*/ 4126727 w 4126727"/>
                <a:gd name="connsiteY5" fmla="*/ 872554 h 1842613"/>
                <a:gd name="connsiteX6" fmla="*/ 2782957 w 4126727"/>
                <a:gd name="connsiteY6" fmla="*/ 5861 h 1842613"/>
                <a:gd name="connsiteX7" fmla="*/ 2794884 w 4126727"/>
                <a:gd name="connsiteY7" fmla="*/ 105253 h 1842613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126727"/>
                <a:gd name="connsiteY0" fmla="*/ 326004 h 1836752"/>
                <a:gd name="connsiteX1" fmla="*/ 0 w 4126727"/>
                <a:gd name="connsiteY1" fmla="*/ 477079 h 1836752"/>
                <a:gd name="connsiteX2" fmla="*/ 1574358 w 4126727"/>
                <a:gd name="connsiteY2" fmla="*/ 898498 h 1836752"/>
                <a:gd name="connsiteX3" fmla="*/ 2576223 w 4126727"/>
                <a:gd name="connsiteY3" fmla="*/ 1280160 h 1836752"/>
                <a:gd name="connsiteX4" fmla="*/ 3267986 w 4126727"/>
                <a:gd name="connsiteY4" fmla="*/ 1836752 h 1836752"/>
                <a:gd name="connsiteX5" fmla="*/ 4126727 w 4126727"/>
                <a:gd name="connsiteY5" fmla="*/ 866693 h 1836752"/>
                <a:gd name="connsiteX6" fmla="*/ 2782957 w 412672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1375576 w 4063117"/>
                <a:gd name="connsiteY7" fmla="*/ 326004 h 1836752"/>
                <a:gd name="connsiteX0" fmla="*/ 1375576 w 4063117"/>
                <a:gd name="connsiteY0" fmla="*/ 390578 h 1901326"/>
                <a:gd name="connsiteX1" fmla="*/ 0 w 4063117"/>
                <a:gd name="connsiteY1" fmla="*/ 541653 h 1901326"/>
                <a:gd name="connsiteX2" fmla="*/ 1574358 w 4063117"/>
                <a:gd name="connsiteY2" fmla="*/ 963072 h 1901326"/>
                <a:gd name="connsiteX3" fmla="*/ 2576223 w 4063117"/>
                <a:gd name="connsiteY3" fmla="*/ 1344734 h 1901326"/>
                <a:gd name="connsiteX4" fmla="*/ 3267986 w 4063117"/>
                <a:gd name="connsiteY4" fmla="*/ 1901326 h 1901326"/>
                <a:gd name="connsiteX5" fmla="*/ 4063117 w 4063117"/>
                <a:gd name="connsiteY5" fmla="*/ 994878 h 1901326"/>
                <a:gd name="connsiteX6" fmla="*/ 2782957 w 4063117"/>
                <a:gd name="connsiteY6" fmla="*/ 64574 h 1901326"/>
                <a:gd name="connsiteX7" fmla="*/ 2178658 w 4063117"/>
                <a:gd name="connsiteY7" fmla="*/ 96380 h 1901326"/>
                <a:gd name="connsiteX8" fmla="*/ 1375576 w 4063117"/>
                <a:gd name="connsiteY8" fmla="*/ 390578 h 1901326"/>
                <a:gd name="connsiteX0" fmla="*/ 1375576 w 4063117"/>
                <a:gd name="connsiteY0" fmla="*/ 383650 h 1894398"/>
                <a:gd name="connsiteX1" fmla="*/ 0 w 4063117"/>
                <a:gd name="connsiteY1" fmla="*/ 534725 h 1894398"/>
                <a:gd name="connsiteX2" fmla="*/ 1574358 w 4063117"/>
                <a:gd name="connsiteY2" fmla="*/ 956144 h 1894398"/>
                <a:gd name="connsiteX3" fmla="*/ 2576223 w 4063117"/>
                <a:gd name="connsiteY3" fmla="*/ 1337806 h 1894398"/>
                <a:gd name="connsiteX4" fmla="*/ 3267986 w 4063117"/>
                <a:gd name="connsiteY4" fmla="*/ 1894398 h 1894398"/>
                <a:gd name="connsiteX5" fmla="*/ 4063117 w 4063117"/>
                <a:gd name="connsiteY5" fmla="*/ 987950 h 1894398"/>
                <a:gd name="connsiteX6" fmla="*/ 2782957 w 4063117"/>
                <a:gd name="connsiteY6" fmla="*/ 57646 h 1894398"/>
                <a:gd name="connsiteX7" fmla="*/ 2178658 w 4063117"/>
                <a:gd name="connsiteY7" fmla="*/ 89452 h 1894398"/>
                <a:gd name="connsiteX8" fmla="*/ 1375576 w 4063117"/>
                <a:gd name="connsiteY8" fmla="*/ 383650 h 1894398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375576 w 4063117"/>
                <a:gd name="connsiteY0" fmla="*/ 326004 h 1836752"/>
                <a:gd name="connsiteX1" fmla="*/ 0 w 4063117"/>
                <a:gd name="connsiteY1" fmla="*/ 477079 h 1836752"/>
                <a:gd name="connsiteX2" fmla="*/ 1574358 w 4063117"/>
                <a:gd name="connsiteY2" fmla="*/ 898498 h 1836752"/>
                <a:gd name="connsiteX3" fmla="*/ 2576223 w 4063117"/>
                <a:gd name="connsiteY3" fmla="*/ 1280160 h 1836752"/>
                <a:gd name="connsiteX4" fmla="*/ 3267986 w 4063117"/>
                <a:gd name="connsiteY4" fmla="*/ 1836752 h 1836752"/>
                <a:gd name="connsiteX5" fmla="*/ 4063117 w 4063117"/>
                <a:gd name="connsiteY5" fmla="*/ 930304 h 1836752"/>
                <a:gd name="connsiteX6" fmla="*/ 2782957 w 4063117"/>
                <a:gd name="connsiteY6" fmla="*/ 0 h 1836752"/>
                <a:gd name="connsiteX7" fmla="*/ 2178658 w 4063117"/>
                <a:gd name="connsiteY7" fmla="*/ 31806 h 1836752"/>
                <a:gd name="connsiteX8" fmla="*/ 1375576 w 4063117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19093 w 4106634"/>
                <a:gd name="connsiteY0" fmla="*/ 326004 h 1836752"/>
                <a:gd name="connsiteX1" fmla="*/ 43517 w 4106634"/>
                <a:gd name="connsiteY1" fmla="*/ 477079 h 1836752"/>
                <a:gd name="connsiteX2" fmla="*/ 1617875 w 4106634"/>
                <a:gd name="connsiteY2" fmla="*/ 898498 h 1836752"/>
                <a:gd name="connsiteX3" fmla="*/ 2619740 w 4106634"/>
                <a:gd name="connsiteY3" fmla="*/ 1280160 h 1836752"/>
                <a:gd name="connsiteX4" fmla="*/ 3311503 w 4106634"/>
                <a:gd name="connsiteY4" fmla="*/ 1836752 h 1836752"/>
                <a:gd name="connsiteX5" fmla="*/ 4106634 w 4106634"/>
                <a:gd name="connsiteY5" fmla="*/ 930304 h 1836752"/>
                <a:gd name="connsiteX6" fmla="*/ 2826474 w 4106634"/>
                <a:gd name="connsiteY6" fmla="*/ 0 h 1836752"/>
                <a:gd name="connsiteX7" fmla="*/ 2222175 w 4106634"/>
                <a:gd name="connsiteY7" fmla="*/ 31806 h 1836752"/>
                <a:gd name="connsiteX8" fmla="*/ 1419093 w 4106634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625109 w 4112003"/>
                <a:gd name="connsiteY3" fmla="*/ 1280160 h 1836752"/>
                <a:gd name="connsiteX4" fmla="*/ 3316872 w 4112003"/>
                <a:gd name="connsiteY4" fmla="*/ 1836752 h 1836752"/>
                <a:gd name="connsiteX5" fmla="*/ 4112003 w 4112003"/>
                <a:gd name="connsiteY5" fmla="*/ 930304 h 1836752"/>
                <a:gd name="connsiteX6" fmla="*/ 2831843 w 4112003"/>
                <a:gd name="connsiteY6" fmla="*/ 0 h 1836752"/>
                <a:gd name="connsiteX7" fmla="*/ 2227544 w 4112003"/>
                <a:gd name="connsiteY7" fmla="*/ 31806 h 1836752"/>
                <a:gd name="connsiteX8" fmla="*/ 1424462 w 4112003"/>
                <a:gd name="connsiteY8" fmla="*/ 326004 h 1836752"/>
                <a:gd name="connsiteX0" fmla="*/ 1424462 w 4112003"/>
                <a:gd name="connsiteY0" fmla="*/ 326004 h 1836752"/>
                <a:gd name="connsiteX1" fmla="*/ 48886 w 4112003"/>
                <a:gd name="connsiteY1" fmla="*/ 477079 h 1836752"/>
                <a:gd name="connsiteX2" fmla="*/ 1623244 w 4112003"/>
                <a:gd name="connsiteY2" fmla="*/ 898498 h 1836752"/>
                <a:gd name="connsiteX3" fmla="*/ 2132129 w 4112003"/>
                <a:gd name="connsiteY3" fmla="*/ 993914 h 1836752"/>
                <a:gd name="connsiteX4" fmla="*/ 2625109 w 4112003"/>
                <a:gd name="connsiteY4" fmla="*/ 1280160 h 1836752"/>
                <a:gd name="connsiteX5" fmla="*/ 3316872 w 4112003"/>
                <a:gd name="connsiteY5" fmla="*/ 1836752 h 1836752"/>
                <a:gd name="connsiteX6" fmla="*/ 4112003 w 4112003"/>
                <a:gd name="connsiteY6" fmla="*/ 930304 h 1836752"/>
                <a:gd name="connsiteX7" fmla="*/ 2831843 w 4112003"/>
                <a:gd name="connsiteY7" fmla="*/ 0 h 1836752"/>
                <a:gd name="connsiteX8" fmla="*/ 2227544 w 4112003"/>
                <a:gd name="connsiteY8" fmla="*/ 31806 h 1836752"/>
                <a:gd name="connsiteX9" fmla="*/ 1424462 w 4112003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26004 h 1836752"/>
                <a:gd name="connsiteX1" fmla="*/ 59649 w 4122766"/>
                <a:gd name="connsiteY1" fmla="*/ 477079 h 1836752"/>
                <a:gd name="connsiteX2" fmla="*/ 1634007 w 4122766"/>
                <a:gd name="connsiteY2" fmla="*/ 898498 h 1836752"/>
                <a:gd name="connsiteX3" fmla="*/ 2142892 w 4122766"/>
                <a:gd name="connsiteY3" fmla="*/ 993914 h 1836752"/>
                <a:gd name="connsiteX4" fmla="*/ 2635872 w 4122766"/>
                <a:gd name="connsiteY4" fmla="*/ 1280160 h 1836752"/>
                <a:gd name="connsiteX5" fmla="*/ 3327635 w 4122766"/>
                <a:gd name="connsiteY5" fmla="*/ 1836752 h 1836752"/>
                <a:gd name="connsiteX6" fmla="*/ 4122766 w 4122766"/>
                <a:gd name="connsiteY6" fmla="*/ 930304 h 1836752"/>
                <a:gd name="connsiteX7" fmla="*/ 2842606 w 4122766"/>
                <a:gd name="connsiteY7" fmla="*/ 0 h 1836752"/>
                <a:gd name="connsiteX8" fmla="*/ 2238307 w 4122766"/>
                <a:gd name="connsiteY8" fmla="*/ 31806 h 1836752"/>
                <a:gd name="connsiteX9" fmla="*/ 1435225 w 4122766"/>
                <a:gd name="connsiteY9" fmla="*/ 326004 h 1836752"/>
                <a:gd name="connsiteX0" fmla="*/ 1435225 w 4122766"/>
                <a:gd name="connsiteY0" fmla="*/ 338408 h 1849156"/>
                <a:gd name="connsiteX1" fmla="*/ 59649 w 4122766"/>
                <a:gd name="connsiteY1" fmla="*/ 489483 h 1849156"/>
                <a:gd name="connsiteX2" fmla="*/ 1634007 w 4122766"/>
                <a:gd name="connsiteY2" fmla="*/ 910902 h 1849156"/>
                <a:gd name="connsiteX3" fmla="*/ 2142892 w 4122766"/>
                <a:gd name="connsiteY3" fmla="*/ 1006318 h 1849156"/>
                <a:gd name="connsiteX4" fmla="*/ 2635872 w 4122766"/>
                <a:gd name="connsiteY4" fmla="*/ 1292564 h 1849156"/>
                <a:gd name="connsiteX5" fmla="*/ 3327635 w 4122766"/>
                <a:gd name="connsiteY5" fmla="*/ 1849156 h 1849156"/>
                <a:gd name="connsiteX6" fmla="*/ 4122766 w 4122766"/>
                <a:gd name="connsiteY6" fmla="*/ 942708 h 1849156"/>
                <a:gd name="connsiteX7" fmla="*/ 2842606 w 4122766"/>
                <a:gd name="connsiteY7" fmla="*/ 12404 h 1849156"/>
                <a:gd name="connsiteX8" fmla="*/ 2238307 w 4122766"/>
                <a:gd name="connsiteY8" fmla="*/ 44210 h 1849156"/>
                <a:gd name="connsiteX9" fmla="*/ 1435225 w 4122766"/>
                <a:gd name="connsiteY9" fmla="*/ 338408 h 1849156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54916 h 1865664"/>
                <a:gd name="connsiteX1" fmla="*/ 59649 w 4122766"/>
                <a:gd name="connsiteY1" fmla="*/ 505991 h 1865664"/>
                <a:gd name="connsiteX2" fmla="*/ 1634007 w 4122766"/>
                <a:gd name="connsiteY2" fmla="*/ 927410 h 1865664"/>
                <a:gd name="connsiteX3" fmla="*/ 2142892 w 4122766"/>
                <a:gd name="connsiteY3" fmla="*/ 1022826 h 1865664"/>
                <a:gd name="connsiteX4" fmla="*/ 2635872 w 4122766"/>
                <a:gd name="connsiteY4" fmla="*/ 1309072 h 1865664"/>
                <a:gd name="connsiteX5" fmla="*/ 3327635 w 4122766"/>
                <a:gd name="connsiteY5" fmla="*/ 1865664 h 1865664"/>
                <a:gd name="connsiteX6" fmla="*/ 4122766 w 4122766"/>
                <a:gd name="connsiteY6" fmla="*/ 959216 h 1865664"/>
                <a:gd name="connsiteX7" fmla="*/ 2842606 w 4122766"/>
                <a:gd name="connsiteY7" fmla="*/ 28912 h 1865664"/>
                <a:gd name="connsiteX8" fmla="*/ 2238307 w 4122766"/>
                <a:gd name="connsiteY8" fmla="*/ 60718 h 1865664"/>
                <a:gd name="connsiteX9" fmla="*/ 1435225 w 4122766"/>
                <a:gd name="connsiteY9" fmla="*/ 354916 h 1865664"/>
                <a:gd name="connsiteX0" fmla="*/ 1435225 w 4122766"/>
                <a:gd name="connsiteY0" fmla="*/ 339809 h 1850557"/>
                <a:gd name="connsiteX1" fmla="*/ 59649 w 4122766"/>
                <a:gd name="connsiteY1" fmla="*/ 490884 h 1850557"/>
                <a:gd name="connsiteX2" fmla="*/ 1634007 w 4122766"/>
                <a:gd name="connsiteY2" fmla="*/ 912303 h 1850557"/>
                <a:gd name="connsiteX3" fmla="*/ 2142892 w 4122766"/>
                <a:gd name="connsiteY3" fmla="*/ 1007719 h 1850557"/>
                <a:gd name="connsiteX4" fmla="*/ 2635872 w 4122766"/>
                <a:gd name="connsiteY4" fmla="*/ 1293965 h 1850557"/>
                <a:gd name="connsiteX5" fmla="*/ 3327635 w 4122766"/>
                <a:gd name="connsiteY5" fmla="*/ 1850557 h 1850557"/>
                <a:gd name="connsiteX6" fmla="*/ 4122766 w 4122766"/>
                <a:gd name="connsiteY6" fmla="*/ 944109 h 1850557"/>
                <a:gd name="connsiteX7" fmla="*/ 2842606 w 4122766"/>
                <a:gd name="connsiteY7" fmla="*/ 13805 h 1850557"/>
                <a:gd name="connsiteX8" fmla="*/ 2166745 w 4122766"/>
                <a:gd name="connsiteY8" fmla="*/ 93319 h 1850557"/>
                <a:gd name="connsiteX9" fmla="*/ 1435225 w 4122766"/>
                <a:gd name="connsiteY9" fmla="*/ 339809 h 1850557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67230 h 1877978"/>
                <a:gd name="connsiteX1" fmla="*/ 59649 w 4122766"/>
                <a:gd name="connsiteY1" fmla="*/ 518305 h 1877978"/>
                <a:gd name="connsiteX2" fmla="*/ 1634007 w 4122766"/>
                <a:gd name="connsiteY2" fmla="*/ 939724 h 1877978"/>
                <a:gd name="connsiteX3" fmla="*/ 2142892 w 4122766"/>
                <a:gd name="connsiteY3" fmla="*/ 1035140 h 1877978"/>
                <a:gd name="connsiteX4" fmla="*/ 2635872 w 4122766"/>
                <a:gd name="connsiteY4" fmla="*/ 1321386 h 1877978"/>
                <a:gd name="connsiteX5" fmla="*/ 3327635 w 4122766"/>
                <a:gd name="connsiteY5" fmla="*/ 1877978 h 1877978"/>
                <a:gd name="connsiteX6" fmla="*/ 4122766 w 4122766"/>
                <a:gd name="connsiteY6" fmla="*/ 971530 h 1877978"/>
                <a:gd name="connsiteX7" fmla="*/ 2842606 w 4122766"/>
                <a:gd name="connsiteY7" fmla="*/ 9421 h 1877978"/>
                <a:gd name="connsiteX8" fmla="*/ 2166745 w 4122766"/>
                <a:gd name="connsiteY8" fmla="*/ 120740 h 1877978"/>
                <a:gd name="connsiteX9" fmla="*/ 1435225 w 4122766"/>
                <a:gd name="connsiteY9" fmla="*/ 367230 h 1877978"/>
                <a:gd name="connsiteX0" fmla="*/ 1435225 w 4122766"/>
                <a:gd name="connsiteY0" fmla="*/ 376690 h 1887438"/>
                <a:gd name="connsiteX1" fmla="*/ 59649 w 4122766"/>
                <a:gd name="connsiteY1" fmla="*/ 527765 h 1887438"/>
                <a:gd name="connsiteX2" fmla="*/ 1634007 w 4122766"/>
                <a:gd name="connsiteY2" fmla="*/ 949184 h 1887438"/>
                <a:gd name="connsiteX3" fmla="*/ 2142892 w 4122766"/>
                <a:gd name="connsiteY3" fmla="*/ 1044600 h 1887438"/>
                <a:gd name="connsiteX4" fmla="*/ 2635872 w 4122766"/>
                <a:gd name="connsiteY4" fmla="*/ 1330846 h 1887438"/>
                <a:gd name="connsiteX5" fmla="*/ 3327635 w 4122766"/>
                <a:gd name="connsiteY5" fmla="*/ 1887438 h 1887438"/>
                <a:gd name="connsiteX6" fmla="*/ 4122766 w 4122766"/>
                <a:gd name="connsiteY6" fmla="*/ 980990 h 1887438"/>
                <a:gd name="connsiteX7" fmla="*/ 2842606 w 4122766"/>
                <a:gd name="connsiteY7" fmla="*/ 18881 h 1887438"/>
                <a:gd name="connsiteX8" fmla="*/ 2166745 w 4122766"/>
                <a:gd name="connsiteY8" fmla="*/ 130200 h 1887438"/>
                <a:gd name="connsiteX9" fmla="*/ 1435225 w 4122766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635872 w 4067107"/>
                <a:gd name="connsiteY4" fmla="*/ 1330846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887438"/>
                <a:gd name="connsiteX1" fmla="*/ 59649 w 4067107"/>
                <a:gd name="connsiteY1" fmla="*/ 527765 h 1887438"/>
                <a:gd name="connsiteX2" fmla="*/ 1634007 w 4067107"/>
                <a:gd name="connsiteY2" fmla="*/ 949184 h 1887438"/>
                <a:gd name="connsiteX3" fmla="*/ 2142892 w 4067107"/>
                <a:gd name="connsiteY3" fmla="*/ 1044600 h 1887438"/>
                <a:gd name="connsiteX4" fmla="*/ 2548408 w 4067107"/>
                <a:gd name="connsiteY4" fmla="*/ 1275187 h 1887438"/>
                <a:gd name="connsiteX5" fmla="*/ 3327635 w 4067107"/>
                <a:gd name="connsiteY5" fmla="*/ 1887438 h 1887438"/>
                <a:gd name="connsiteX6" fmla="*/ 4067107 w 4067107"/>
                <a:gd name="connsiteY6" fmla="*/ 1036649 h 1887438"/>
                <a:gd name="connsiteX7" fmla="*/ 2842606 w 4067107"/>
                <a:gd name="connsiteY7" fmla="*/ 18881 h 1887438"/>
                <a:gd name="connsiteX8" fmla="*/ 2166745 w 4067107"/>
                <a:gd name="connsiteY8" fmla="*/ 130200 h 1887438"/>
                <a:gd name="connsiteX9" fmla="*/ 1435225 w 4067107"/>
                <a:gd name="connsiteY9" fmla="*/ 376690 h 1887438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089096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548408 w 4067107"/>
                <a:gd name="connsiteY4" fmla="*/ 1275187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927194"/>
                <a:gd name="connsiteX1" fmla="*/ 59649 w 4067107"/>
                <a:gd name="connsiteY1" fmla="*/ 527765 h 1927194"/>
                <a:gd name="connsiteX2" fmla="*/ 1634007 w 4067107"/>
                <a:gd name="connsiteY2" fmla="*/ 949184 h 1927194"/>
                <a:gd name="connsiteX3" fmla="*/ 2142892 w 4067107"/>
                <a:gd name="connsiteY3" fmla="*/ 1044600 h 1927194"/>
                <a:gd name="connsiteX4" fmla="*/ 2476846 w 4067107"/>
                <a:gd name="connsiteY4" fmla="*/ 1378554 h 1927194"/>
                <a:gd name="connsiteX5" fmla="*/ 3256074 w 4067107"/>
                <a:gd name="connsiteY5" fmla="*/ 1927194 h 1927194"/>
                <a:gd name="connsiteX6" fmla="*/ 4067107 w 4067107"/>
                <a:gd name="connsiteY6" fmla="*/ 1036649 h 1927194"/>
                <a:gd name="connsiteX7" fmla="*/ 2842606 w 4067107"/>
                <a:gd name="connsiteY7" fmla="*/ 18881 h 1927194"/>
                <a:gd name="connsiteX8" fmla="*/ 2166745 w 4067107"/>
                <a:gd name="connsiteY8" fmla="*/ 130200 h 1927194"/>
                <a:gd name="connsiteX9" fmla="*/ 1435225 w 4067107"/>
                <a:gd name="connsiteY9" fmla="*/ 376690 h 1927194"/>
                <a:gd name="connsiteX0" fmla="*/ 1435225 w 4067107"/>
                <a:gd name="connsiteY0" fmla="*/ 376690 h 1747240"/>
                <a:gd name="connsiteX1" fmla="*/ 59649 w 4067107"/>
                <a:gd name="connsiteY1" fmla="*/ 527765 h 1747240"/>
                <a:gd name="connsiteX2" fmla="*/ 1634007 w 4067107"/>
                <a:gd name="connsiteY2" fmla="*/ 949184 h 1747240"/>
                <a:gd name="connsiteX3" fmla="*/ 2142892 w 4067107"/>
                <a:gd name="connsiteY3" fmla="*/ 1044600 h 1747240"/>
                <a:gd name="connsiteX4" fmla="*/ 2476846 w 4067107"/>
                <a:gd name="connsiteY4" fmla="*/ 1378554 h 1747240"/>
                <a:gd name="connsiteX5" fmla="*/ 3004138 w 4067107"/>
                <a:gd name="connsiteY5" fmla="*/ 1747240 h 1747240"/>
                <a:gd name="connsiteX6" fmla="*/ 4067107 w 4067107"/>
                <a:gd name="connsiteY6" fmla="*/ 1036649 h 1747240"/>
                <a:gd name="connsiteX7" fmla="*/ 2842606 w 4067107"/>
                <a:gd name="connsiteY7" fmla="*/ 18881 h 1747240"/>
                <a:gd name="connsiteX8" fmla="*/ 2166745 w 4067107"/>
                <a:gd name="connsiteY8" fmla="*/ 130200 h 1747240"/>
                <a:gd name="connsiteX9" fmla="*/ 1435225 w 4067107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3004138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  <a:gd name="connsiteX0" fmla="*/ 1435225 w 3887153"/>
                <a:gd name="connsiteY0" fmla="*/ 376690 h 1747240"/>
                <a:gd name="connsiteX1" fmla="*/ 59649 w 3887153"/>
                <a:gd name="connsiteY1" fmla="*/ 527765 h 1747240"/>
                <a:gd name="connsiteX2" fmla="*/ 1634007 w 3887153"/>
                <a:gd name="connsiteY2" fmla="*/ 949184 h 1747240"/>
                <a:gd name="connsiteX3" fmla="*/ 2142892 w 3887153"/>
                <a:gd name="connsiteY3" fmla="*/ 1044600 h 1747240"/>
                <a:gd name="connsiteX4" fmla="*/ 2476846 w 3887153"/>
                <a:gd name="connsiteY4" fmla="*/ 1378554 h 1747240"/>
                <a:gd name="connsiteX5" fmla="*/ 2806187 w 3887153"/>
                <a:gd name="connsiteY5" fmla="*/ 1747240 h 1747240"/>
                <a:gd name="connsiteX6" fmla="*/ 3887153 w 3887153"/>
                <a:gd name="connsiteY6" fmla="*/ 784714 h 1747240"/>
                <a:gd name="connsiteX7" fmla="*/ 2842606 w 3887153"/>
                <a:gd name="connsiteY7" fmla="*/ 18881 h 1747240"/>
                <a:gd name="connsiteX8" fmla="*/ 2166745 w 3887153"/>
                <a:gd name="connsiteY8" fmla="*/ 130200 h 1747240"/>
                <a:gd name="connsiteX9" fmla="*/ 1435225 w 3887153"/>
                <a:gd name="connsiteY9" fmla="*/ 376690 h 17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7153" h="1747240">
                  <a:moveTo>
                    <a:pt x="1435225" y="376690"/>
                  </a:moveTo>
                  <a:cubicBezTo>
                    <a:pt x="921041" y="355486"/>
                    <a:pt x="168317" y="374040"/>
                    <a:pt x="59649" y="527765"/>
                  </a:cubicBezTo>
                  <a:cubicBezTo>
                    <a:pt x="-282257" y="890874"/>
                    <a:pt x="926341" y="920030"/>
                    <a:pt x="1634007" y="949184"/>
                  </a:cubicBezTo>
                  <a:cubicBezTo>
                    <a:pt x="1755927" y="988940"/>
                    <a:pt x="2020972" y="1004844"/>
                    <a:pt x="2142892" y="1044600"/>
                  </a:cubicBezTo>
                  <a:lnTo>
                    <a:pt x="2476846" y="1378554"/>
                  </a:lnTo>
                  <a:lnTo>
                    <a:pt x="2806187" y="1747240"/>
                  </a:lnTo>
                  <a:lnTo>
                    <a:pt x="3887153" y="784714"/>
                  </a:lnTo>
                  <a:cubicBezTo>
                    <a:pt x="3502840" y="495816"/>
                    <a:pt x="3512746" y="372650"/>
                    <a:pt x="2842606" y="18881"/>
                  </a:cubicBezTo>
                  <a:cubicBezTo>
                    <a:pt x="2541783" y="-38103"/>
                    <a:pt x="2417210" y="44060"/>
                    <a:pt x="2166745" y="130200"/>
                  </a:cubicBezTo>
                  <a:cubicBezTo>
                    <a:pt x="1932182" y="184534"/>
                    <a:pt x="1811587" y="315730"/>
                    <a:pt x="1435225" y="376690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7EB0C752-C8BD-47D1-B022-2B75B622C483}"/>
                </a:ext>
              </a:extLst>
            </p:cNvPr>
            <p:cNvSpPr/>
            <p:nvPr/>
          </p:nvSpPr>
          <p:spPr>
            <a:xfrm flipH="1">
              <a:off x="2156087" y="2217893"/>
              <a:ext cx="1545584" cy="794676"/>
            </a:xfrm>
            <a:custGeom>
              <a:avLst/>
              <a:gdLst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288111 w 3347499"/>
                <a:gd name="connsiteY0" fmla="*/ 620202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288111 w 3347499"/>
                <a:gd name="connsiteY9" fmla="*/ 620202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52007 h 1995778"/>
                <a:gd name="connsiteX1" fmla="*/ 659958 w 3347499"/>
                <a:gd name="connsiteY1" fmla="*/ 95416 h 1995778"/>
                <a:gd name="connsiteX2" fmla="*/ 373711 w 3347499"/>
                <a:gd name="connsiteY2" fmla="*/ 39757 h 1995778"/>
                <a:gd name="connsiteX3" fmla="*/ 119270 w 3347499"/>
                <a:gd name="connsiteY3" fmla="*/ 0 h 1995778"/>
                <a:gd name="connsiteX4" fmla="*/ 111318 w 3347499"/>
                <a:gd name="connsiteY4" fmla="*/ 151075 h 1995778"/>
                <a:gd name="connsiteX5" fmla="*/ 0 w 3347499"/>
                <a:gd name="connsiteY5" fmla="*/ 214686 h 1995778"/>
                <a:gd name="connsiteX6" fmla="*/ 779228 w 3347499"/>
                <a:gd name="connsiteY6" fmla="*/ 1264258 h 1995778"/>
                <a:gd name="connsiteX7" fmla="*/ 1900362 w 3347499"/>
                <a:gd name="connsiteY7" fmla="*/ 1995778 h 1995778"/>
                <a:gd name="connsiteX8" fmla="*/ 3347499 w 3347499"/>
                <a:gd name="connsiteY8" fmla="*/ 1653872 h 1995778"/>
                <a:gd name="connsiteX9" fmla="*/ 1304013 w 3347499"/>
                <a:gd name="connsiteY9" fmla="*/ 652007 h 1995778"/>
                <a:gd name="connsiteX0" fmla="*/ 1304013 w 3347499"/>
                <a:gd name="connsiteY0" fmla="*/ 635267 h 1979038"/>
                <a:gd name="connsiteX1" fmla="*/ 659958 w 3347499"/>
                <a:gd name="connsiteY1" fmla="*/ 78676 h 1979038"/>
                <a:gd name="connsiteX2" fmla="*/ 373711 w 3347499"/>
                <a:gd name="connsiteY2" fmla="*/ 23017 h 1979038"/>
                <a:gd name="connsiteX3" fmla="*/ 95416 w 3347499"/>
                <a:gd name="connsiteY3" fmla="*/ 38919 h 1979038"/>
                <a:gd name="connsiteX4" fmla="*/ 111318 w 3347499"/>
                <a:gd name="connsiteY4" fmla="*/ 134335 h 1979038"/>
                <a:gd name="connsiteX5" fmla="*/ 0 w 3347499"/>
                <a:gd name="connsiteY5" fmla="*/ 197946 h 1979038"/>
                <a:gd name="connsiteX6" fmla="*/ 779228 w 3347499"/>
                <a:gd name="connsiteY6" fmla="*/ 1247518 h 1979038"/>
                <a:gd name="connsiteX7" fmla="*/ 1900362 w 3347499"/>
                <a:gd name="connsiteY7" fmla="*/ 1979038 h 1979038"/>
                <a:gd name="connsiteX8" fmla="*/ 3347499 w 3347499"/>
                <a:gd name="connsiteY8" fmla="*/ 1637132 h 1979038"/>
                <a:gd name="connsiteX9" fmla="*/ 1304013 w 3347499"/>
                <a:gd name="connsiteY9" fmla="*/ 635267 h 1979038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11318 w 3347499"/>
                <a:gd name="connsiteY4" fmla="*/ 153906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779228 w 3347499"/>
                <a:gd name="connsiteY6" fmla="*/ 1267089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998609"/>
                <a:gd name="connsiteX1" fmla="*/ 659958 w 3347499"/>
                <a:gd name="connsiteY1" fmla="*/ 98247 h 1998609"/>
                <a:gd name="connsiteX2" fmla="*/ 373711 w 3347499"/>
                <a:gd name="connsiteY2" fmla="*/ 42588 h 1998609"/>
                <a:gd name="connsiteX3" fmla="*/ 95416 w 3347499"/>
                <a:gd name="connsiteY3" fmla="*/ 58490 h 1998609"/>
                <a:gd name="connsiteX4" fmla="*/ 174928 w 3347499"/>
                <a:gd name="connsiteY4" fmla="*/ 177759 h 1998609"/>
                <a:gd name="connsiteX5" fmla="*/ 0 w 3347499"/>
                <a:gd name="connsiteY5" fmla="*/ 217517 h 1998609"/>
                <a:gd name="connsiteX6" fmla="*/ 811033 w 3347499"/>
                <a:gd name="connsiteY6" fmla="*/ 1243235 h 1998609"/>
                <a:gd name="connsiteX7" fmla="*/ 1900362 w 3347499"/>
                <a:gd name="connsiteY7" fmla="*/ 1998609 h 1998609"/>
                <a:gd name="connsiteX8" fmla="*/ 3347499 w 3347499"/>
                <a:gd name="connsiteY8" fmla="*/ 1656703 h 1998609"/>
                <a:gd name="connsiteX9" fmla="*/ 1304013 w 3347499"/>
                <a:gd name="connsiteY9" fmla="*/ 654838 h 1998609"/>
                <a:gd name="connsiteX0" fmla="*/ 1304013 w 3347499"/>
                <a:gd name="connsiteY0" fmla="*/ 654838 h 1863437"/>
                <a:gd name="connsiteX1" fmla="*/ 659958 w 3347499"/>
                <a:gd name="connsiteY1" fmla="*/ 98247 h 1863437"/>
                <a:gd name="connsiteX2" fmla="*/ 373711 w 3347499"/>
                <a:gd name="connsiteY2" fmla="*/ 42588 h 1863437"/>
                <a:gd name="connsiteX3" fmla="*/ 95416 w 3347499"/>
                <a:gd name="connsiteY3" fmla="*/ 58490 h 1863437"/>
                <a:gd name="connsiteX4" fmla="*/ 174928 w 3347499"/>
                <a:gd name="connsiteY4" fmla="*/ 177759 h 1863437"/>
                <a:gd name="connsiteX5" fmla="*/ 0 w 3347499"/>
                <a:gd name="connsiteY5" fmla="*/ 217517 h 1863437"/>
                <a:gd name="connsiteX6" fmla="*/ 811033 w 3347499"/>
                <a:gd name="connsiteY6" fmla="*/ 1243235 h 1863437"/>
                <a:gd name="connsiteX7" fmla="*/ 1924216 w 3347499"/>
                <a:gd name="connsiteY7" fmla="*/ 1863437 h 1863437"/>
                <a:gd name="connsiteX8" fmla="*/ 3347499 w 3347499"/>
                <a:gd name="connsiteY8" fmla="*/ 1656703 h 1863437"/>
                <a:gd name="connsiteX9" fmla="*/ 1304013 w 3347499"/>
                <a:gd name="connsiteY9" fmla="*/ 654838 h 1863437"/>
                <a:gd name="connsiteX0" fmla="*/ 1304013 w 3347499"/>
                <a:gd name="connsiteY0" fmla="*/ 654838 h 1982707"/>
                <a:gd name="connsiteX1" fmla="*/ 659958 w 3347499"/>
                <a:gd name="connsiteY1" fmla="*/ 98247 h 1982707"/>
                <a:gd name="connsiteX2" fmla="*/ 373711 w 3347499"/>
                <a:gd name="connsiteY2" fmla="*/ 42588 h 1982707"/>
                <a:gd name="connsiteX3" fmla="*/ 95416 w 3347499"/>
                <a:gd name="connsiteY3" fmla="*/ 58490 h 1982707"/>
                <a:gd name="connsiteX4" fmla="*/ 174928 w 3347499"/>
                <a:gd name="connsiteY4" fmla="*/ 177759 h 1982707"/>
                <a:gd name="connsiteX5" fmla="*/ 0 w 3347499"/>
                <a:gd name="connsiteY5" fmla="*/ 217517 h 1982707"/>
                <a:gd name="connsiteX6" fmla="*/ 811033 w 3347499"/>
                <a:gd name="connsiteY6" fmla="*/ 1243235 h 1982707"/>
                <a:gd name="connsiteX7" fmla="*/ 2146852 w 3347499"/>
                <a:gd name="connsiteY7" fmla="*/ 1982707 h 1982707"/>
                <a:gd name="connsiteX8" fmla="*/ 3347499 w 3347499"/>
                <a:gd name="connsiteY8" fmla="*/ 1656703 h 1982707"/>
                <a:gd name="connsiteX9" fmla="*/ 1304013 w 3347499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1304013 w 3387256"/>
                <a:gd name="connsiteY9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26401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15616 w 3387256"/>
                <a:gd name="connsiteY9" fmla="*/ 782060 h 1982707"/>
                <a:gd name="connsiteX10" fmla="*/ 1304013 w 3387256"/>
                <a:gd name="connsiteY10" fmla="*/ 654838 h 1982707"/>
                <a:gd name="connsiteX0" fmla="*/ 1304013 w 3387256"/>
                <a:gd name="connsiteY0" fmla="*/ 654838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304013 w 3387256"/>
                <a:gd name="connsiteY10" fmla="*/ 654838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739470 w 3387256"/>
                <a:gd name="connsiteY9" fmla="*/ 813865 h 1982707"/>
                <a:gd name="connsiteX10" fmla="*/ 1272207 w 3387256"/>
                <a:gd name="connsiteY10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387256"/>
                <a:gd name="connsiteY0" fmla="*/ 630984 h 1982707"/>
                <a:gd name="connsiteX1" fmla="*/ 659958 w 3387256"/>
                <a:gd name="connsiteY1" fmla="*/ 98247 h 1982707"/>
                <a:gd name="connsiteX2" fmla="*/ 373711 w 3387256"/>
                <a:gd name="connsiteY2" fmla="*/ 42588 h 1982707"/>
                <a:gd name="connsiteX3" fmla="*/ 95416 w 3387256"/>
                <a:gd name="connsiteY3" fmla="*/ 58490 h 1982707"/>
                <a:gd name="connsiteX4" fmla="*/ 174928 w 3387256"/>
                <a:gd name="connsiteY4" fmla="*/ 177759 h 1982707"/>
                <a:gd name="connsiteX5" fmla="*/ 0 w 3387256"/>
                <a:gd name="connsiteY5" fmla="*/ 217517 h 1982707"/>
                <a:gd name="connsiteX6" fmla="*/ 811033 w 3387256"/>
                <a:gd name="connsiteY6" fmla="*/ 1243235 h 1982707"/>
                <a:gd name="connsiteX7" fmla="*/ 2146852 w 3387256"/>
                <a:gd name="connsiteY7" fmla="*/ 1982707 h 1982707"/>
                <a:gd name="connsiteX8" fmla="*/ 3387256 w 3387256"/>
                <a:gd name="connsiteY8" fmla="*/ 1648752 h 1982707"/>
                <a:gd name="connsiteX9" fmla="*/ 2353585 w 3387256"/>
                <a:gd name="connsiteY9" fmla="*/ 1267090 h 1982707"/>
                <a:gd name="connsiteX10" fmla="*/ 739470 w 3387256"/>
                <a:gd name="connsiteY10" fmla="*/ 813865 h 1982707"/>
                <a:gd name="connsiteX11" fmla="*/ 1272207 w 338725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39470 w 3753016"/>
                <a:gd name="connsiteY10" fmla="*/ 813865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53585 w 3753016"/>
                <a:gd name="connsiteY9" fmla="*/ 1267090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385390 w 3753016"/>
                <a:gd name="connsiteY9" fmla="*/ 1314798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1276 w 3753016"/>
                <a:gd name="connsiteY10" fmla="*/ 861572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79227 w 3753016"/>
                <a:gd name="connsiteY10" fmla="*/ 893377 h 1982707"/>
                <a:gd name="connsiteX11" fmla="*/ 1272207 w 3753016"/>
                <a:gd name="connsiteY11" fmla="*/ 630984 h 1982707"/>
                <a:gd name="connsiteX0" fmla="*/ 1272207 w 3753016"/>
                <a:gd name="connsiteY0" fmla="*/ 630984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72207 w 3753016"/>
                <a:gd name="connsiteY11" fmla="*/ 630984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74928 w 3753016"/>
                <a:gd name="connsiteY4" fmla="*/ 177759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659958 w 3753016"/>
                <a:gd name="connsiteY1" fmla="*/ 98247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280159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280159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731519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2789 h 1982707"/>
                <a:gd name="connsiteX1" fmla="*/ 699714 w 3753016"/>
                <a:gd name="connsiteY1" fmla="*/ 90295 h 1982707"/>
                <a:gd name="connsiteX2" fmla="*/ 373711 w 3753016"/>
                <a:gd name="connsiteY2" fmla="*/ 42588 h 1982707"/>
                <a:gd name="connsiteX3" fmla="*/ 95416 w 3753016"/>
                <a:gd name="connsiteY3" fmla="*/ 58490 h 1982707"/>
                <a:gd name="connsiteX4" fmla="*/ 119269 w 3753016"/>
                <a:gd name="connsiteY4" fmla="*/ 169808 h 1982707"/>
                <a:gd name="connsiteX5" fmla="*/ 0 w 3753016"/>
                <a:gd name="connsiteY5" fmla="*/ 217517 h 1982707"/>
                <a:gd name="connsiteX6" fmla="*/ 811033 w 3753016"/>
                <a:gd name="connsiteY6" fmla="*/ 1243235 h 1982707"/>
                <a:gd name="connsiteX7" fmla="*/ 2146852 w 3753016"/>
                <a:gd name="connsiteY7" fmla="*/ 1982707 h 1982707"/>
                <a:gd name="connsiteX8" fmla="*/ 3753016 w 3753016"/>
                <a:gd name="connsiteY8" fmla="*/ 1497677 h 1982707"/>
                <a:gd name="connsiteX9" fmla="*/ 2409244 w 3753016"/>
                <a:gd name="connsiteY9" fmla="*/ 1290944 h 1982707"/>
                <a:gd name="connsiteX10" fmla="*/ 755373 w 3753016"/>
                <a:gd name="connsiteY10" fmla="*/ 869524 h 1982707"/>
                <a:gd name="connsiteX11" fmla="*/ 1311965 w 3753016"/>
                <a:gd name="connsiteY11" fmla="*/ 662789 h 1982707"/>
                <a:gd name="connsiteX0" fmla="*/ 1311965 w 3753016"/>
                <a:gd name="connsiteY0" fmla="*/ 665192 h 1985110"/>
                <a:gd name="connsiteX1" fmla="*/ 699714 w 3753016"/>
                <a:gd name="connsiteY1" fmla="*/ 92698 h 1985110"/>
                <a:gd name="connsiteX2" fmla="*/ 397565 w 3753016"/>
                <a:gd name="connsiteY2" fmla="*/ 37040 h 1985110"/>
                <a:gd name="connsiteX3" fmla="*/ 95416 w 3753016"/>
                <a:gd name="connsiteY3" fmla="*/ 60893 h 1985110"/>
                <a:gd name="connsiteX4" fmla="*/ 119269 w 3753016"/>
                <a:gd name="connsiteY4" fmla="*/ 172211 h 1985110"/>
                <a:gd name="connsiteX5" fmla="*/ 0 w 3753016"/>
                <a:gd name="connsiteY5" fmla="*/ 219920 h 1985110"/>
                <a:gd name="connsiteX6" fmla="*/ 811033 w 3753016"/>
                <a:gd name="connsiteY6" fmla="*/ 1245638 h 1985110"/>
                <a:gd name="connsiteX7" fmla="*/ 2146852 w 3753016"/>
                <a:gd name="connsiteY7" fmla="*/ 1985110 h 1985110"/>
                <a:gd name="connsiteX8" fmla="*/ 3753016 w 3753016"/>
                <a:gd name="connsiteY8" fmla="*/ 1500080 h 1985110"/>
                <a:gd name="connsiteX9" fmla="*/ 2409244 w 3753016"/>
                <a:gd name="connsiteY9" fmla="*/ 1293347 h 1985110"/>
                <a:gd name="connsiteX10" fmla="*/ 755373 w 3753016"/>
                <a:gd name="connsiteY10" fmla="*/ 871927 h 1985110"/>
                <a:gd name="connsiteX11" fmla="*/ 1311965 w 3753016"/>
                <a:gd name="connsiteY11" fmla="*/ 665192 h 1985110"/>
                <a:gd name="connsiteX0" fmla="*/ 1311965 w 3753016"/>
                <a:gd name="connsiteY0" fmla="*/ 670630 h 1990548"/>
                <a:gd name="connsiteX1" fmla="*/ 699714 w 3753016"/>
                <a:gd name="connsiteY1" fmla="*/ 98136 h 1990548"/>
                <a:gd name="connsiteX2" fmla="*/ 453224 w 3753016"/>
                <a:gd name="connsiteY2" fmla="*/ 26576 h 1990548"/>
                <a:gd name="connsiteX3" fmla="*/ 95416 w 3753016"/>
                <a:gd name="connsiteY3" fmla="*/ 66331 h 1990548"/>
                <a:gd name="connsiteX4" fmla="*/ 119269 w 3753016"/>
                <a:gd name="connsiteY4" fmla="*/ 177649 h 1990548"/>
                <a:gd name="connsiteX5" fmla="*/ 0 w 3753016"/>
                <a:gd name="connsiteY5" fmla="*/ 225358 h 1990548"/>
                <a:gd name="connsiteX6" fmla="*/ 811033 w 3753016"/>
                <a:gd name="connsiteY6" fmla="*/ 1251076 h 1990548"/>
                <a:gd name="connsiteX7" fmla="*/ 2146852 w 3753016"/>
                <a:gd name="connsiteY7" fmla="*/ 1990548 h 1990548"/>
                <a:gd name="connsiteX8" fmla="*/ 3753016 w 3753016"/>
                <a:gd name="connsiteY8" fmla="*/ 1505518 h 1990548"/>
                <a:gd name="connsiteX9" fmla="*/ 2409244 w 3753016"/>
                <a:gd name="connsiteY9" fmla="*/ 1298785 h 1990548"/>
                <a:gd name="connsiteX10" fmla="*/ 755373 w 3753016"/>
                <a:gd name="connsiteY10" fmla="*/ 877365 h 1990548"/>
                <a:gd name="connsiteX11" fmla="*/ 1311965 w 3753016"/>
                <a:gd name="connsiteY11" fmla="*/ 670630 h 1990548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95416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19269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78748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0 w 3753016"/>
                <a:gd name="connsiteY4" fmla="*/ 226457 h 1991647"/>
                <a:gd name="connsiteX5" fmla="*/ 811033 w 3753016"/>
                <a:gd name="connsiteY5" fmla="*/ 1252175 h 1991647"/>
                <a:gd name="connsiteX6" fmla="*/ 2146852 w 3753016"/>
                <a:gd name="connsiteY6" fmla="*/ 1991647 h 1991647"/>
                <a:gd name="connsiteX7" fmla="*/ 3753016 w 3753016"/>
                <a:gd name="connsiteY7" fmla="*/ 1506617 h 1991647"/>
                <a:gd name="connsiteX8" fmla="*/ 2409244 w 3753016"/>
                <a:gd name="connsiteY8" fmla="*/ 1299884 h 1991647"/>
                <a:gd name="connsiteX9" fmla="*/ 755373 w 3753016"/>
                <a:gd name="connsiteY9" fmla="*/ 878464 h 1991647"/>
                <a:gd name="connsiteX10" fmla="*/ 1311965 w 3753016"/>
                <a:gd name="connsiteY10" fmla="*/ 671729 h 1991647"/>
                <a:gd name="connsiteX0" fmla="*/ 1337304 w 3778355"/>
                <a:gd name="connsiteY0" fmla="*/ 671729 h 1991647"/>
                <a:gd name="connsiteX1" fmla="*/ 725053 w 3778355"/>
                <a:gd name="connsiteY1" fmla="*/ 99235 h 1991647"/>
                <a:gd name="connsiteX2" fmla="*/ 478563 w 3778355"/>
                <a:gd name="connsiteY2" fmla="*/ 27675 h 1991647"/>
                <a:gd name="connsiteX3" fmla="*/ 152560 w 3778355"/>
                <a:gd name="connsiteY3" fmla="*/ 67430 h 1991647"/>
                <a:gd name="connsiteX4" fmla="*/ 232072 w 3778355"/>
                <a:gd name="connsiteY4" fmla="*/ 186702 h 1991647"/>
                <a:gd name="connsiteX5" fmla="*/ 25339 w 3778355"/>
                <a:gd name="connsiteY5" fmla="*/ 226457 h 1991647"/>
                <a:gd name="connsiteX6" fmla="*/ 836372 w 3778355"/>
                <a:gd name="connsiteY6" fmla="*/ 1252175 h 1991647"/>
                <a:gd name="connsiteX7" fmla="*/ 2172191 w 3778355"/>
                <a:gd name="connsiteY7" fmla="*/ 1991647 h 1991647"/>
                <a:gd name="connsiteX8" fmla="*/ 3778355 w 3778355"/>
                <a:gd name="connsiteY8" fmla="*/ 1506617 h 1991647"/>
                <a:gd name="connsiteX9" fmla="*/ 2434583 w 3778355"/>
                <a:gd name="connsiteY9" fmla="*/ 1299884 h 1991647"/>
                <a:gd name="connsiteX10" fmla="*/ 780712 w 3778355"/>
                <a:gd name="connsiteY10" fmla="*/ 878464 h 1991647"/>
                <a:gd name="connsiteX11" fmla="*/ 1337304 w 3778355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206733 w 3753016"/>
                <a:gd name="connsiteY4" fmla="*/ 186702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1033 w 3753016"/>
                <a:gd name="connsiteY6" fmla="*/ 1252175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91647"/>
                <a:gd name="connsiteX1" fmla="*/ 699714 w 3753016"/>
                <a:gd name="connsiteY1" fmla="*/ 99235 h 1991647"/>
                <a:gd name="connsiteX2" fmla="*/ 453224 w 3753016"/>
                <a:gd name="connsiteY2" fmla="*/ 27675 h 1991647"/>
                <a:gd name="connsiteX3" fmla="*/ 127221 w 3753016"/>
                <a:gd name="connsiteY3" fmla="*/ 67430 h 1991647"/>
                <a:gd name="connsiteX4" fmla="*/ 166977 w 3753016"/>
                <a:gd name="connsiteY4" fmla="*/ 154897 h 1991647"/>
                <a:gd name="connsiteX5" fmla="*/ 0 w 3753016"/>
                <a:gd name="connsiteY5" fmla="*/ 226457 h 1991647"/>
                <a:gd name="connsiteX6" fmla="*/ 818984 w 3753016"/>
                <a:gd name="connsiteY6" fmla="*/ 1347591 h 1991647"/>
                <a:gd name="connsiteX7" fmla="*/ 2146852 w 3753016"/>
                <a:gd name="connsiteY7" fmla="*/ 1991647 h 1991647"/>
                <a:gd name="connsiteX8" fmla="*/ 3753016 w 3753016"/>
                <a:gd name="connsiteY8" fmla="*/ 1506617 h 1991647"/>
                <a:gd name="connsiteX9" fmla="*/ 2409244 w 3753016"/>
                <a:gd name="connsiteY9" fmla="*/ 1299884 h 1991647"/>
                <a:gd name="connsiteX10" fmla="*/ 755373 w 3753016"/>
                <a:gd name="connsiteY10" fmla="*/ 878464 h 1991647"/>
                <a:gd name="connsiteX11" fmla="*/ 1311965 w 3753016"/>
                <a:gd name="connsiteY11" fmla="*/ 671729 h 199164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8037"/>
                <a:gd name="connsiteX1" fmla="*/ 699714 w 3753016"/>
                <a:gd name="connsiteY1" fmla="*/ 99235 h 1928037"/>
                <a:gd name="connsiteX2" fmla="*/ 453224 w 3753016"/>
                <a:gd name="connsiteY2" fmla="*/ 27675 h 1928037"/>
                <a:gd name="connsiteX3" fmla="*/ 127221 w 3753016"/>
                <a:gd name="connsiteY3" fmla="*/ 67430 h 1928037"/>
                <a:gd name="connsiteX4" fmla="*/ 166977 w 3753016"/>
                <a:gd name="connsiteY4" fmla="*/ 154897 h 1928037"/>
                <a:gd name="connsiteX5" fmla="*/ 0 w 3753016"/>
                <a:gd name="connsiteY5" fmla="*/ 226457 h 1928037"/>
                <a:gd name="connsiteX6" fmla="*/ 818984 w 3753016"/>
                <a:gd name="connsiteY6" fmla="*/ 1347591 h 1928037"/>
                <a:gd name="connsiteX7" fmla="*/ 2011680 w 3753016"/>
                <a:gd name="connsiteY7" fmla="*/ 1928037 h 1928037"/>
                <a:gd name="connsiteX8" fmla="*/ 3753016 w 3753016"/>
                <a:gd name="connsiteY8" fmla="*/ 1506617 h 1928037"/>
                <a:gd name="connsiteX9" fmla="*/ 2409244 w 3753016"/>
                <a:gd name="connsiteY9" fmla="*/ 1299884 h 1928037"/>
                <a:gd name="connsiteX10" fmla="*/ 755373 w 3753016"/>
                <a:gd name="connsiteY10" fmla="*/ 878464 h 1928037"/>
                <a:gd name="connsiteX11" fmla="*/ 1311965 w 3753016"/>
                <a:gd name="connsiteY11" fmla="*/ 671729 h 1928037"/>
                <a:gd name="connsiteX0" fmla="*/ 1311965 w 3753016"/>
                <a:gd name="connsiteY0" fmla="*/ 671729 h 1929647"/>
                <a:gd name="connsiteX1" fmla="*/ 699714 w 3753016"/>
                <a:gd name="connsiteY1" fmla="*/ 99235 h 1929647"/>
                <a:gd name="connsiteX2" fmla="*/ 453224 w 3753016"/>
                <a:gd name="connsiteY2" fmla="*/ 27675 h 1929647"/>
                <a:gd name="connsiteX3" fmla="*/ 127221 w 3753016"/>
                <a:gd name="connsiteY3" fmla="*/ 67430 h 1929647"/>
                <a:gd name="connsiteX4" fmla="*/ 166977 w 3753016"/>
                <a:gd name="connsiteY4" fmla="*/ 154897 h 1929647"/>
                <a:gd name="connsiteX5" fmla="*/ 0 w 3753016"/>
                <a:gd name="connsiteY5" fmla="*/ 226457 h 1929647"/>
                <a:gd name="connsiteX6" fmla="*/ 818984 w 3753016"/>
                <a:gd name="connsiteY6" fmla="*/ 1347591 h 1929647"/>
                <a:gd name="connsiteX7" fmla="*/ 2011680 w 3753016"/>
                <a:gd name="connsiteY7" fmla="*/ 1928037 h 1929647"/>
                <a:gd name="connsiteX8" fmla="*/ 3753016 w 3753016"/>
                <a:gd name="connsiteY8" fmla="*/ 1506617 h 1929647"/>
                <a:gd name="connsiteX9" fmla="*/ 2409244 w 3753016"/>
                <a:gd name="connsiteY9" fmla="*/ 1299884 h 1929647"/>
                <a:gd name="connsiteX10" fmla="*/ 755373 w 3753016"/>
                <a:gd name="connsiteY10" fmla="*/ 878464 h 1929647"/>
                <a:gd name="connsiteX11" fmla="*/ 1311965 w 3753016"/>
                <a:gd name="connsiteY11" fmla="*/ 671729 h 19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3016" h="1929647">
                  <a:moveTo>
                    <a:pt x="1311965" y="671729"/>
                  </a:moveTo>
                  <a:cubicBezTo>
                    <a:pt x="1166191" y="480897"/>
                    <a:pt x="893195" y="-35936"/>
                    <a:pt x="699714" y="99235"/>
                  </a:cubicBezTo>
                  <a:cubicBezTo>
                    <a:pt x="667909" y="136342"/>
                    <a:pt x="636104" y="-73042"/>
                    <a:pt x="453224" y="27675"/>
                  </a:cubicBezTo>
                  <a:cubicBezTo>
                    <a:pt x="360459" y="32976"/>
                    <a:pt x="331304" y="-57141"/>
                    <a:pt x="127221" y="67430"/>
                  </a:cubicBezTo>
                  <a:cubicBezTo>
                    <a:pt x="74212" y="88634"/>
                    <a:pt x="188181" y="128392"/>
                    <a:pt x="166977" y="154897"/>
                  </a:cubicBezTo>
                  <a:cubicBezTo>
                    <a:pt x="145773" y="181402"/>
                    <a:pt x="70236" y="131041"/>
                    <a:pt x="0" y="226457"/>
                  </a:cubicBezTo>
                  <a:cubicBezTo>
                    <a:pt x="272995" y="600168"/>
                    <a:pt x="673210" y="1283981"/>
                    <a:pt x="818984" y="1347591"/>
                  </a:cubicBezTo>
                  <a:cubicBezTo>
                    <a:pt x="1216549" y="1541073"/>
                    <a:pt x="1741336" y="1885630"/>
                    <a:pt x="2011680" y="1928037"/>
                  </a:cubicBezTo>
                  <a:cubicBezTo>
                    <a:pt x="2266121" y="1954542"/>
                    <a:pt x="3172571" y="1647090"/>
                    <a:pt x="3753016" y="1506617"/>
                  </a:cubicBezTo>
                  <a:cubicBezTo>
                    <a:pt x="3697357" y="1407226"/>
                    <a:pt x="3208351" y="1168688"/>
                    <a:pt x="2409244" y="1299884"/>
                  </a:cubicBezTo>
                  <a:cubicBezTo>
                    <a:pt x="489003" y="1295909"/>
                    <a:pt x="734169" y="972555"/>
                    <a:pt x="755373" y="878464"/>
                  </a:cubicBezTo>
                  <a:cubicBezTo>
                    <a:pt x="816333" y="727390"/>
                    <a:pt x="1115833" y="695583"/>
                    <a:pt x="1311965" y="67172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6" name="직사각형 51">
            <a:extLst>
              <a:ext uri="{FF2B5EF4-FFF2-40B4-BE49-F238E27FC236}">
                <a16:creationId xmlns:a16="http://schemas.microsoft.com/office/drawing/2014/main" id="{39CE2578-725B-4CC7-ABB2-F9ABF2498906}"/>
              </a:ext>
            </a:extLst>
          </p:cNvPr>
          <p:cNvSpPr/>
          <p:nvPr/>
        </p:nvSpPr>
        <p:spPr>
          <a:xfrm rot="13659860" flipV="1">
            <a:off x="10900944" y="5532127"/>
            <a:ext cx="357080" cy="886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6CCED7C6-1D6E-4EEB-831E-6D6F9119B5FA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3770E9EC-BFBA-4316-BC53-9A6DE232D2F0}"/>
              </a:ext>
            </a:extLst>
          </p:cNvPr>
          <p:cNvSpPr/>
          <p:nvPr/>
        </p:nvSpPr>
        <p:spPr>
          <a:xfrm>
            <a:off x="7227499" y="327714"/>
            <a:ext cx="4506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DA4713-7382-4D2A-B5DB-89BE4A2913CB}"/>
              </a:ext>
            </a:extLst>
          </p:cNvPr>
          <p:cNvGrpSpPr/>
          <p:nvPr/>
        </p:nvGrpSpPr>
        <p:grpSpPr>
          <a:xfrm>
            <a:off x="8574340" y="2642025"/>
            <a:ext cx="3283552" cy="1573950"/>
            <a:chOff x="8730079" y="2656704"/>
            <a:chExt cx="3283552" cy="1573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D8D435-0DE7-482F-96F7-88BB0E0D4908}"/>
                </a:ext>
              </a:extLst>
            </p:cNvPr>
            <p:cNvSpPr txBox="1"/>
            <p:nvPr/>
          </p:nvSpPr>
          <p:spPr>
            <a:xfrm>
              <a:off x="8730079" y="2656704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9F1C38-56C3-44CE-B02A-3B5DDD598695}"/>
                </a:ext>
              </a:extLst>
            </p:cNvPr>
            <p:cNvSpPr txBox="1"/>
            <p:nvPr/>
          </p:nvSpPr>
          <p:spPr>
            <a:xfrm>
              <a:off x="8730079" y="2977864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4147F-BF4E-480C-BCB4-9BE59427D000}"/>
                </a:ext>
              </a:extLst>
            </p:cNvPr>
            <p:cNvSpPr txBox="1"/>
            <p:nvPr/>
          </p:nvSpPr>
          <p:spPr>
            <a:xfrm>
              <a:off x="8730079" y="3941344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A0FE2C-C568-4E36-8D92-7BE8C11717F5}"/>
                </a:ext>
              </a:extLst>
            </p:cNvPr>
            <p:cNvSpPr txBox="1"/>
            <p:nvPr/>
          </p:nvSpPr>
          <p:spPr>
            <a:xfrm>
              <a:off x="8730079" y="3620184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9A7A18-9D90-4C3A-B29C-43FD656B52F6}"/>
                </a:ext>
              </a:extLst>
            </p:cNvPr>
            <p:cNvSpPr txBox="1"/>
            <p:nvPr/>
          </p:nvSpPr>
          <p:spPr>
            <a:xfrm>
              <a:off x="8730079" y="3299024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CA3E20D-D619-4A92-A021-1E0FB102D271}"/>
              </a:ext>
            </a:extLst>
          </p:cNvPr>
          <p:cNvSpPr txBox="1"/>
          <p:nvPr/>
        </p:nvSpPr>
        <p:spPr>
          <a:xfrm>
            <a:off x="6035167" y="6015811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15A1FA-B6E8-4181-9627-9F756FC2CC8A}"/>
              </a:ext>
            </a:extLst>
          </p:cNvPr>
          <p:cNvSpPr txBox="1"/>
          <p:nvPr/>
        </p:nvSpPr>
        <p:spPr>
          <a:xfrm>
            <a:off x="6035166" y="5331933"/>
            <a:ext cx="35684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</a:t>
            </a:r>
          </a:p>
          <a:p>
            <a:r>
              <a:rPr lang="en-US" altLang="ko-KR" sz="2000" dirty="0">
                <a:cs typeface="Arial" pitchFamily="34" charset="0"/>
              </a:rPr>
              <a:t>DOLOR SIT AMET,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7E6F0D-3AAF-4FF6-BA83-675AE5EE588C}"/>
              </a:ext>
            </a:extLst>
          </p:cNvPr>
          <p:cNvSpPr txBox="1"/>
          <p:nvPr/>
        </p:nvSpPr>
        <p:spPr>
          <a:xfrm>
            <a:off x="6035166" y="2738647"/>
            <a:ext cx="1576129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4713CB8-ED2B-446F-9DC2-F1BABCEA4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897636"/>
              </p:ext>
            </p:extLst>
          </p:nvPr>
        </p:nvGraphicFramePr>
        <p:xfrm>
          <a:off x="780002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77A4B3F3-9EAE-4660-A227-9F20BB929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560921"/>
              </p:ext>
            </p:extLst>
          </p:nvPr>
        </p:nvGraphicFramePr>
        <p:xfrm>
          <a:off x="6315076" y="3836438"/>
          <a:ext cx="507787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3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517DCF2-AD06-44C9-BB81-C16369EDD648}"/>
              </a:ext>
            </a:extLst>
          </p:cNvPr>
          <p:cNvSpPr/>
          <p:nvPr/>
        </p:nvSpPr>
        <p:spPr>
          <a:xfrm>
            <a:off x="6315076" y="5328278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179285-65BB-4F0E-9767-16563F164BAF}"/>
              </a:ext>
            </a:extLst>
          </p:cNvPr>
          <p:cNvSpPr/>
          <p:nvPr/>
        </p:nvSpPr>
        <p:spPr>
          <a:xfrm>
            <a:off x="780002" y="5330091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AEF8FFA-AF39-4F20-955C-050CF3B76B8E}"/>
              </a:ext>
            </a:extLst>
          </p:cNvPr>
          <p:cNvGrpSpPr/>
          <p:nvPr/>
        </p:nvGrpSpPr>
        <p:grpSpPr>
          <a:xfrm>
            <a:off x="7049878" y="5255622"/>
            <a:ext cx="4446798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DE7DF3-E3ED-4E15-AF6A-CEAD6AE41511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4B9636-9D31-4353-896F-2B75A5CD74E9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DA665A2-69AB-4117-B2F9-84EAE2902714}"/>
              </a:ext>
            </a:extLst>
          </p:cNvPr>
          <p:cNvGrpSpPr/>
          <p:nvPr/>
        </p:nvGrpSpPr>
        <p:grpSpPr>
          <a:xfrm>
            <a:off x="1649202" y="5294100"/>
            <a:ext cx="4446798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B1DE96-088C-4E44-8486-9C4B227DFD9A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D038DE-D1AA-40FD-B827-BC36B359DFAC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F767D36C-1D32-4B1F-83D2-971E9744ECCD}"/>
              </a:ext>
            </a:extLst>
          </p:cNvPr>
          <p:cNvSpPr/>
          <p:nvPr/>
        </p:nvSpPr>
        <p:spPr>
          <a:xfrm flipH="1">
            <a:off x="883210" y="5487347"/>
            <a:ext cx="345159" cy="28473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9AE57B6B-AD9A-4A37-B421-64501EF59764}"/>
              </a:ext>
            </a:extLst>
          </p:cNvPr>
          <p:cNvSpPr/>
          <p:nvPr/>
        </p:nvSpPr>
        <p:spPr>
          <a:xfrm>
            <a:off x="6448781" y="5489836"/>
            <a:ext cx="305252" cy="23447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14F361C1-4BFB-4718-86F5-EF1B3DDA4DB7}"/>
              </a:ext>
            </a:extLst>
          </p:cNvPr>
          <p:cNvSpPr/>
          <p:nvPr/>
        </p:nvSpPr>
        <p:spPr>
          <a:xfrm>
            <a:off x="780002" y="1886851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B8DA8B-498B-4B4E-8669-58F8CA114788}"/>
              </a:ext>
            </a:extLst>
          </p:cNvPr>
          <p:cNvSpPr txBox="1"/>
          <p:nvPr/>
        </p:nvSpPr>
        <p:spPr>
          <a:xfrm>
            <a:off x="1064973" y="2761164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FCFDB-6F76-43F9-A64D-88743D551CE0}"/>
              </a:ext>
            </a:extLst>
          </p:cNvPr>
          <p:cNvSpPr txBox="1"/>
          <p:nvPr/>
        </p:nvSpPr>
        <p:spPr>
          <a:xfrm>
            <a:off x="1064971" y="2449197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9880A-10EE-4B28-84BE-F093695C4DC7}"/>
              </a:ext>
            </a:extLst>
          </p:cNvPr>
          <p:cNvSpPr txBox="1"/>
          <p:nvPr/>
        </p:nvSpPr>
        <p:spPr>
          <a:xfrm>
            <a:off x="1316669" y="1934221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1D14DB8-2765-4334-BD05-2CDCA9A3E17F}"/>
              </a:ext>
            </a:extLst>
          </p:cNvPr>
          <p:cNvSpPr/>
          <p:nvPr/>
        </p:nvSpPr>
        <p:spPr>
          <a:xfrm>
            <a:off x="6315076" y="1885945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F4EA8-E34D-4231-9413-187080EB7979}"/>
              </a:ext>
            </a:extLst>
          </p:cNvPr>
          <p:cNvSpPr txBox="1"/>
          <p:nvPr/>
        </p:nvSpPr>
        <p:spPr>
          <a:xfrm>
            <a:off x="6600047" y="2760258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AAE62-0B55-4A0C-A46F-35DA7DECCAE5}"/>
              </a:ext>
            </a:extLst>
          </p:cNvPr>
          <p:cNvSpPr txBox="1"/>
          <p:nvPr/>
        </p:nvSpPr>
        <p:spPr>
          <a:xfrm>
            <a:off x="6600045" y="2448291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B634A-D3F9-4A2D-A93E-5E791A00BFF5}"/>
              </a:ext>
            </a:extLst>
          </p:cNvPr>
          <p:cNvSpPr txBox="1"/>
          <p:nvPr/>
        </p:nvSpPr>
        <p:spPr>
          <a:xfrm>
            <a:off x="6851743" y="1933315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4">
            <a:extLst>
              <a:ext uri="{FF2B5EF4-FFF2-40B4-BE49-F238E27FC236}">
                <a16:creationId xmlns:a16="http://schemas.microsoft.com/office/drawing/2014/main" id="{7F8F6E6B-40CF-435C-826A-5850600E0BF2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13A0841C-76B6-4ABE-9179-E2E27B1BAB57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자유형: 도형 15">
            <a:extLst>
              <a:ext uri="{FF2B5EF4-FFF2-40B4-BE49-F238E27FC236}">
                <a16:creationId xmlns:a16="http://schemas.microsoft.com/office/drawing/2014/main" id="{1DC6A816-D00D-4959-A2E4-4A5ECA1FB13F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32699D27-4A6A-40AE-AE74-CE2FE5C25BFE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자유형: 도형 17">
            <a:extLst>
              <a:ext uri="{FF2B5EF4-FFF2-40B4-BE49-F238E27FC236}">
                <a16:creationId xmlns:a16="http://schemas.microsoft.com/office/drawing/2014/main" id="{C682C6EA-BD49-4FB3-8B33-9D8B083C02EC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Isosceles Triangle 23">
            <a:extLst>
              <a:ext uri="{FF2B5EF4-FFF2-40B4-BE49-F238E27FC236}">
                <a16:creationId xmlns:a16="http://schemas.microsoft.com/office/drawing/2014/main" id="{F83EFCB5-B1DD-4C41-A773-8212EAD67E14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Block Arc 19">
            <a:extLst>
              <a:ext uri="{FF2B5EF4-FFF2-40B4-BE49-F238E27FC236}">
                <a16:creationId xmlns:a16="http://schemas.microsoft.com/office/drawing/2014/main" id="{5463FE01-894D-4E4B-A7B1-D73B0A5B6969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2245021D-772D-4221-8007-40E40C27CDF5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74">
            <a:extLst>
              <a:ext uri="{FF2B5EF4-FFF2-40B4-BE49-F238E27FC236}">
                <a16:creationId xmlns:a16="http://schemas.microsoft.com/office/drawing/2014/main" id="{3708C079-DEE6-4BAE-AA3C-E8E60FD8332F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2605F6-C202-44E8-9F46-33D76EB276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2900F1-EBFF-44B4-ACAA-5E605BEA9C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id="{A6A1E099-E7F5-451F-8B05-9F7187FE088F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3FFB0F-8E92-44E7-9F95-CBE7E5712D02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2358A4-93FB-42CB-843F-C7AC4FE94C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3">
            <a:extLst>
              <a:ext uri="{FF2B5EF4-FFF2-40B4-BE49-F238E27FC236}">
                <a16:creationId xmlns:a16="http://schemas.microsoft.com/office/drawing/2014/main" id="{9F481280-49B2-4118-AC5C-E88F6F6F6503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88EA76-5EDD-4726-9D7F-9BB7CF470E8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759503-80C5-4169-BE29-581494D1576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6">
            <a:extLst>
              <a:ext uri="{FF2B5EF4-FFF2-40B4-BE49-F238E27FC236}">
                <a16:creationId xmlns:a16="http://schemas.microsoft.com/office/drawing/2014/main" id="{7C6A8270-67A3-4AEF-81D3-C763E833BA29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2959B5-4BD3-42D3-A2FA-CBF7102385A6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04C934-7636-483D-BCD5-A194C32E123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A8A9A04-BD2B-44B9-BB3E-25A9D84B14A6}"/>
              </a:ext>
            </a:extLst>
          </p:cNvPr>
          <p:cNvSpPr txBox="1"/>
          <p:nvPr/>
        </p:nvSpPr>
        <p:spPr>
          <a:xfrm>
            <a:off x="519835" y="2224758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98F65-7FC1-4A06-81BB-8D913EB4FB77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1AC33-AA65-4F27-A957-54E72D77E041}"/>
              </a:ext>
            </a:extLst>
          </p:cNvPr>
          <p:cNvSpPr txBox="1"/>
          <p:nvPr/>
        </p:nvSpPr>
        <p:spPr>
          <a:xfrm>
            <a:off x="614904" y="411457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0FC9F-63A0-4807-906B-A705AB743054}"/>
              </a:ext>
            </a:extLst>
          </p:cNvPr>
          <p:cNvSpPr txBox="1"/>
          <p:nvPr/>
        </p:nvSpPr>
        <p:spPr>
          <a:xfrm>
            <a:off x="609109" y="1291501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E9B9D-0EC4-4EC1-8832-65A08E489AEB}"/>
              </a:ext>
            </a:extLst>
          </p:cNvPr>
          <p:cNvSpPr txBox="1"/>
          <p:nvPr/>
        </p:nvSpPr>
        <p:spPr>
          <a:xfrm>
            <a:off x="827225" y="2298224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BC5794-D1F4-4541-BE93-AA1C78004CEC}"/>
              </a:ext>
            </a:extLst>
          </p:cNvPr>
          <p:cNvGrpSpPr/>
          <p:nvPr/>
        </p:nvGrpSpPr>
        <p:grpSpPr>
          <a:xfrm>
            <a:off x="848646" y="3785911"/>
            <a:ext cx="5377549" cy="1477328"/>
            <a:chOff x="5375474" y="2822446"/>
            <a:chExt cx="331236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B08DC2-B340-4620-9CB3-F1BBD594F6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4ACA03-93A4-4828-AD4F-E3D7BB8A8B08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0FAEB2-4766-4150-9F7A-BAC5D7163D5F}"/>
              </a:ext>
            </a:extLst>
          </p:cNvPr>
          <p:cNvSpPr txBox="1"/>
          <p:nvPr/>
        </p:nvSpPr>
        <p:spPr>
          <a:xfrm>
            <a:off x="2587038" y="2791521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D6689-6227-46FE-BB95-825EE63CF02A}"/>
              </a:ext>
            </a:extLst>
          </p:cNvPr>
          <p:cNvSpPr txBox="1"/>
          <p:nvPr/>
        </p:nvSpPr>
        <p:spPr>
          <a:xfrm>
            <a:off x="848646" y="5878146"/>
            <a:ext cx="52456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635C5D60-BDEA-40AD-982F-6860E7A8A3BE}"/>
              </a:ext>
            </a:extLst>
          </p:cNvPr>
          <p:cNvGrpSpPr/>
          <p:nvPr/>
        </p:nvGrpSpPr>
        <p:grpSpPr>
          <a:xfrm>
            <a:off x="3911484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7BD34364-3165-4D95-B337-8A181C4A7DEA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5FF93156-AB59-45F8-88FB-030FD2D442AF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BD1D4D0A-9025-4949-AE0B-3E3683DBCC5C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0D05B083-7981-4EE3-AF29-7AB068E7E7C2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BF4FE264-A0B2-4865-81CE-3A874A8DF471}"/>
              </a:ext>
            </a:extLst>
          </p:cNvPr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CFAC1EB-853B-4A8B-832D-2553D5326D72}"/>
              </a:ext>
            </a:extLst>
          </p:cNvPr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1B5A810-225E-48A2-9C98-3597373996BE}"/>
              </a:ext>
            </a:extLst>
          </p:cNvPr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CBBAF74-8F6C-41E0-A54A-D3E410F8E24C}"/>
              </a:ext>
            </a:extLst>
          </p:cNvPr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942AC955-6C79-405D-B19C-1F76698165CC}"/>
              </a:ext>
            </a:extLst>
          </p:cNvPr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ABD19F-A947-447E-A9C5-8316B374357B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A4C0EA-765C-40CA-B32C-69751230D8FA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501E689F-AAA4-4F10-B4E0-FCE3DEF8B419}"/>
              </a:ext>
            </a:extLst>
          </p:cNvPr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2817AC-DCCD-4756-AD50-1F417AB0EC4F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37B7CD-0787-4D2C-956C-B17E922118E4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DA3268C9-E308-4C36-A944-8A45D32E0361}"/>
              </a:ext>
            </a:extLst>
          </p:cNvPr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768C6D-8A13-4F75-A3A4-8CDDDC17624F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F45947-9F88-4306-8B90-A649B4403FF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8FD5E208-AAF3-4D75-BE05-AC15B3965E93}"/>
              </a:ext>
            </a:extLst>
          </p:cNvPr>
          <p:cNvGrpSpPr/>
          <p:nvPr/>
        </p:nvGrpSpPr>
        <p:grpSpPr>
          <a:xfrm>
            <a:off x="758755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9944B9-8AC6-4840-9C31-537E8F1C8609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A0EC5B-834A-4F1D-B6AD-8687F0A0E53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98D40F-0DEA-4263-8F05-A2868632749B}"/>
              </a:ext>
            </a:extLst>
          </p:cNvPr>
          <p:cNvGrpSpPr/>
          <p:nvPr/>
        </p:nvGrpSpPr>
        <p:grpSpPr>
          <a:xfrm>
            <a:off x="323529" y="1854230"/>
            <a:ext cx="3146013" cy="3402627"/>
            <a:chOff x="5277160" y="1526519"/>
            <a:chExt cx="2000337" cy="2522764"/>
          </a:xfrm>
          <a:solidFill>
            <a:schemeClr val="accent3"/>
          </a:solidFill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453BCB81-AEC0-429D-90DE-1D07191B09BE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5">
              <a:extLst>
                <a:ext uri="{FF2B5EF4-FFF2-40B4-BE49-F238E27FC236}">
                  <a16:creationId xmlns:a16="http://schemas.microsoft.com/office/drawing/2014/main" id="{4E8598B7-2914-4D9A-85F6-87DFB0DEA966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rapezoid 6">
              <a:extLst>
                <a:ext uri="{FF2B5EF4-FFF2-40B4-BE49-F238E27FC236}">
                  <a16:creationId xmlns:a16="http://schemas.microsoft.com/office/drawing/2014/main" id="{81C051AE-C8FF-4D04-8182-610130EDA1D3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7">
              <a:extLst>
                <a:ext uri="{FF2B5EF4-FFF2-40B4-BE49-F238E27FC236}">
                  <a16:creationId xmlns:a16="http://schemas.microsoft.com/office/drawing/2014/main" id="{7B0D03BE-7C1A-49E3-B44C-74B2B2F5B5C7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apezoid 8">
              <a:extLst>
                <a:ext uri="{FF2B5EF4-FFF2-40B4-BE49-F238E27FC236}">
                  <a16:creationId xmlns:a16="http://schemas.microsoft.com/office/drawing/2014/main" id="{537CAE56-6552-401E-AE0E-EA0806D847D7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FD8547FD-FA78-485B-9F9B-66B9F1B1304B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C4CF581F-5012-46D4-B3AC-8126D084C422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51480A4F-5460-4D7B-B6FD-6F1566F361B4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CBBBF5-DFC6-4B56-B42C-D4FBB63CF859}"/>
              </a:ext>
            </a:extLst>
          </p:cNvPr>
          <p:cNvSpPr txBox="1"/>
          <p:nvPr/>
        </p:nvSpPr>
        <p:spPr>
          <a:xfrm>
            <a:off x="5451225" y="289907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B74ECE09-1446-4178-AD2F-E214A4C96A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67096" y="3714422"/>
            <a:ext cx="652754" cy="652754"/>
          </a:xfrm>
          <a:prstGeom prst="ellipse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42448089-0999-490A-9C3C-04B5FB2C1A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78978" y="3714422"/>
            <a:ext cx="652754" cy="652754"/>
          </a:xfrm>
          <a:prstGeom prst="ellipse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E4BF4FC2-1C0A-4A36-ABC1-95AE1F80EE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84919" y="3714355"/>
            <a:ext cx="652754" cy="652826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970A936B-FE33-4036-B675-4A9AF36734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3037" y="3714355"/>
            <a:ext cx="652754" cy="652826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E4329-C059-4BFC-8D7A-CF87EECA5169}"/>
              </a:ext>
            </a:extLst>
          </p:cNvPr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rapezoid 10">
            <a:extLst>
              <a:ext uri="{FF2B5EF4-FFF2-40B4-BE49-F238E27FC236}">
                <a16:creationId xmlns:a16="http://schemas.microsoft.com/office/drawing/2014/main" id="{B69B69F3-A3F8-4EC2-B4E3-71FE5C455880}"/>
              </a:ext>
            </a:extLst>
          </p:cNvPr>
          <p:cNvSpPr/>
          <p:nvPr/>
        </p:nvSpPr>
        <p:spPr>
          <a:xfrm>
            <a:off x="7419510" y="385488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61A8100C-B27F-4B7F-85A6-1947C350CCAF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9445BEA8-6BAE-4EF0-B6ED-2474D12A0FA0}"/>
              </a:ext>
            </a:extLst>
          </p:cNvPr>
          <p:cNvSpPr>
            <a:spLocks noChangeAspect="1"/>
          </p:cNvSpPr>
          <p:nvPr/>
        </p:nvSpPr>
        <p:spPr>
          <a:xfrm>
            <a:off x="5938189" y="383522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12FCE1B7-A1E9-4FC2-B382-C4AA75D3F738}"/>
              </a:ext>
            </a:extLst>
          </p:cNvPr>
          <p:cNvSpPr>
            <a:spLocks/>
          </p:cNvSpPr>
          <p:nvPr/>
        </p:nvSpPr>
        <p:spPr>
          <a:xfrm>
            <a:off x="8941090" y="387687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DA40AD-0574-486E-847F-62A7E47922A4}"/>
              </a:ext>
            </a:extLst>
          </p:cNvPr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71DD87-8526-42A8-B227-8B4CEDE52044}"/>
              </a:ext>
            </a:extLst>
          </p:cNvPr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211BF2-02FC-42C2-A110-4C436F19374C}"/>
              </a:ext>
            </a:extLst>
          </p:cNvPr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F5CE88-C631-4EA0-940A-5F5B45C43070}"/>
              </a:ext>
            </a:extLst>
          </p:cNvPr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B60A53-5E01-40A5-BD6F-D6AAB8F03586}"/>
              </a:ext>
            </a:extLst>
          </p:cNvPr>
          <p:cNvSpPr txBox="1"/>
          <p:nvPr/>
        </p:nvSpPr>
        <p:spPr>
          <a:xfrm>
            <a:off x="5499865" y="1790284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F89B75D-C3B1-46EC-9747-D0C46AB4D209}"/>
              </a:ext>
            </a:extLst>
          </p:cNvPr>
          <p:cNvGrpSpPr/>
          <p:nvPr/>
        </p:nvGrpSpPr>
        <p:grpSpPr>
          <a:xfrm>
            <a:off x="6507332" y="2841091"/>
            <a:ext cx="5684667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D0E559-CEA1-4885-81F8-B1869CF99CAC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CE4F59-DCC1-4B62-BA71-ADD11CAEE4DD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F6801FD-435A-4319-B966-6842B0581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6BEB8B-3757-4D37-AD93-379DE3DFFE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DF20655D-6C11-46B5-9E54-ADB31F81DF32}"/>
              </a:ext>
            </a:extLst>
          </p:cNvPr>
          <p:cNvSpPr/>
          <p:nvPr/>
        </p:nvSpPr>
        <p:spPr>
          <a:xfrm>
            <a:off x="747961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8A153B8A-D213-4698-9A45-BEF6CD8166C2}"/>
              </a:ext>
            </a:extLst>
          </p:cNvPr>
          <p:cNvSpPr/>
          <p:nvPr/>
        </p:nvSpPr>
        <p:spPr>
          <a:xfrm>
            <a:off x="747961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C2149D99-B2A8-4E97-AEB7-15C500CC848B}"/>
              </a:ext>
            </a:extLst>
          </p:cNvPr>
          <p:cNvSpPr/>
          <p:nvPr/>
        </p:nvSpPr>
        <p:spPr>
          <a:xfrm>
            <a:off x="747961" y="5135944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7">
            <a:extLst>
              <a:ext uri="{FF2B5EF4-FFF2-40B4-BE49-F238E27FC236}">
                <a16:creationId xmlns:a16="http://schemas.microsoft.com/office/drawing/2014/main" id="{561F6542-80E3-4A9F-A9A6-A9168B950E75}"/>
              </a:ext>
            </a:extLst>
          </p:cNvPr>
          <p:cNvGrpSpPr/>
          <p:nvPr/>
        </p:nvGrpSpPr>
        <p:grpSpPr>
          <a:xfrm>
            <a:off x="1747689" y="1839492"/>
            <a:ext cx="2412000" cy="1080592"/>
            <a:chOff x="6210998" y="1433695"/>
            <a:chExt cx="1457346" cy="10805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34A3AC-1409-41A1-9079-A8D2D90EF85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C1FCE-71F1-4A16-81F6-27C168E6E89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6D16C166-A1F7-44CA-85CA-A0A846E77794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2FCC11-018B-4430-83E4-D407AB78CB4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6415DE-9127-4DFA-9601-6A8A827C356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3">
            <a:extLst>
              <a:ext uri="{FF2B5EF4-FFF2-40B4-BE49-F238E27FC236}">
                <a16:creationId xmlns:a16="http://schemas.microsoft.com/office/drawing/2014/main" id="{00190F1E-2918-4D6E-BF6D-9A08785600A3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7512DD-A4C9-4C47-BBA0-0DBB5ADB144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8D0FBE-E605-4802-852A-E4146F3418A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6">
            <a:extLst>
              <a:ext uri="{FF2B5EF4-FFF2-40B4-BE49-F238E27FC236}">
                <a16:creationId xmlns:a16="http://schemas.microsoft.com/office/drawing/2014/main" id="{9280B95F-31B1-40F2-AC45-B9E682FC8EEB}"/>
              </a:ext>
            </a:extLst>
          </p:cNvPr>
          <p:cNvSpPr/>
          <p:nvPr/>
        </p:nvSpPr>
        <p:spPr>
          <a:xfrm>
            <a:off x="10747226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80749CD9-FDB3-47D7-893C-7BE6E1A4A43B}"/>
              </a:ext>
            </a:extLst>
          </p:cNvPr>
          <p:cNvSpPr/>
          <p:nvPr/>
        </p:nvSpPr>
        <p:spPr>
          <a:xfrm>
            <a:off x="10747226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E9BC0265-EB35-4452-B69A-12F14FC92D70}"/>
              </a:ext>
            </a:extLst>
          </p:cNvPr>
          <p:cNvSpPr/>
          <p:nvPr/>
        </p:nvSpPr>
        <p:spPr>
          <a:xfrm>
            <a:off x="10747226" y="5135944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19">
            <a:extLst>
              <a:ext uri="{FF2B5EF4-FFF2-40B4-BE49-F238E27FC236}">
                <a16:creationId xmlns:a16="http://schemas.microsoft.com/office/drawing/2014/main" id="{EBE760FA-7004-4C79-BB5E-77359C9E11E7}"/>
              </a:ext>
            </a:extLst>
          </p:cNvPr>
          <p:cNvGrpSpPr/>
          <p:nvPr/>
        </p:nvGrpSpPr>
        <p:grpSpPr>
          <a:xfrm>
            <a:off x="7857728" y="1839492"/>
            <a:ext cx="2412000" cy="1080592"/>
            <a:chOff x="6210998" y="1433695"/>
            <a:chExt cx="1457346" cy="10805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C0F1A3-FBA0-49C6-A20F-604DA8C520E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15C849-0A01-4FF6-88B9-5275DC61CE4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2">
            <a:extLst>
              <a:ext uri="{FF2B5EF4-FFF2-40B4-BE49-F238E27FC236}">
                <a16:creationId xmlns:a16="http://schemas.microsoft.com/office/drawing/2014/main" id="{51E2BD84-0201-4526-8C32-0EBFAC441FF4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F97C3C-19E2-4658-9FF8-56BAAFA9485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5ABD70-1924-445C-895C-2C630F00DD5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5">
            <a:extLst>
              <a:ext uri="{FF2B5EF4-FFF2-40B4-BE49-F238E27FC236}">
                <a16:creationId xmlns:a16="http://schemas.microsoft.com/office/drawing/2014/main" id="{B698F3C2-B9AA-438A-96AB-801C6D3AC46D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D56AE4-4B74-4787-9E04-DA0E0A2165B6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CF71F6-AAB1-4C4A-BF7D-2FB0204EB1E4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16">
            <a:extLst>
              <a:ext uri="{FF2B5EF4-FFF2-40B4-BE49-F238E27FC236}">
                <a16:creationId xmlns:a16="http://schemas.microsoft.com/office/drawing/2014/main" id="{A73F3029-8ACA-44EF-AFC2-5EC913ED329F}"/>
              </a:ext>
            </a:extLst>
          </p:cNvPr>
          <p:cNvSpPr/>
          <p:nvPr/>
        </p:nvSpPr>
        <p:spPr>
          <a:xfrm>
            <a:off x="10919982" y="224892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7A30BE08-F826-4261-ABC6-266D9D67DC2F}"/>
              </a:ext>
            </a:extLst>
          </p:cNvPr>
          <p:cNvSpPr>
            <a:spLocks noChangeAspect="1"/>
          </p:cNvSpPr>
          <p:nvPr/>
        </p:nvSpPr>
        <p:spPr>
          <a:xfrm>
            <a:off x="951953" y="377178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CD450934-C1D8-4DE5-A0CA-1D149FF5B9B3}"/>
              </a:ext>
            </a:extLst>
          </p:cNvPr>
          <p:cNvSpPr/>
          <p:nvPr/>
        </p:nvSpPr>
        <p:spPr>
          <a:xfrm>
            <a:off x="936219" y="535145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24142E06-3F16-4BCA-9A3C-E50629D82DE8}"/>
              </a:ext>
            </a:extLst>
          </p:cNvPr>
          <p:cNvSpPr/>
          <p:nvPr/>
        </p:nvSpPr>
        <p:spPr>
          <a:xfrm>
            <a:off x="951952" y="218304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AE3976C5-B645-4B3D-951F-434314CDC327}"/>
              </a:ext>
            </a:extLst>
          </p:cNvPr>
          <p:cNvSpPr/>
          <p:nvPr/>
        </p:nvSpPr>
        <p:spPr>
          <a:xfrm rot="2700000">
            <a:off x="10982054" y="3713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171CB62D-E0FD-4CD5-8D3A-F8F5C29024FF}"/>
              </a:ext>
            </a:extLst>
          </p:cNvPr>
          <p:cNvSpPr/>
          <p:nvPr/>
        </p:nvSpPr>
        <p:spPr>
          <a:xfrm>
            <a:off x="10938270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B5C0E96D-98AF-4D8E-B4EF-E18FC939BB9B}"/>
              </a:ext>
            </a:extLst>
          </p:cNvPr>
          <p:cNvGrpSpPr/>
          <p:nvPr/>
        </p:nvGrpSpPr>
        <p:grpSpPr>
          <a:xfrm>
            <a:off x="782408" y="1470640"/>
            <a:ext cx="5313592" cy="5160479"/>
            <a:chOff x="412953" y="2944822"/>
            <a:chExt cx="3852733" cy="3741715"/>
          </a:xfrm>
        </p:grpSpPr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A6D27E3F-08EB-495E-84E9-0B6CFEAFD170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7CB75BA-50A3-4178-8153-4718AA48265A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05DB2775-E7B1-49C0-B59E-3A932E7288AC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aphic 27">
              <a:extLst>
                <a:ext uri="{FF2B5EF4-FFF2-40B4-BE49-F238E27FC236}">
                  <a16:creationId xmlns:a16="http://schemas.microsoft.com/office/drawing/2014/main" id="{FB5C7F3E-6827-4BC4-8062-93B68C09A0E4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362CF0EA-96EC-4E81-827A-6377E4170F3B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0">
                <a:extLst>
                  <a:ext uri="{FF2B5EF4-FFF2-40B4-BE49-F238E27FC236}">
                    <a16:creationId xmlns:a16="http://schemas.microsoft.com/office/drawing/2014/main" id="{5E5AF476-8175-44FF-9402-E5F6F38ADBEB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1">
                <a:extLst>
                  <a:ext uri="{FF2B5EF4-FFF2-40B4-BE49-F238E27FC236}">
                    <a16:creationId xmlns:a16="http://schemas.microsoft.com/office/drawing/2014/main" id="{6A14EB5A-5297-42E9-9B06-8097F86BE735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32">
                <a:extLst>
                  <a:ext uri="{FF2B5EF4-FFF2-40B4-BE49-F238E27FC236}">
                    <a16:creationId xmlns:a16="http://schemas.microsoft.com/office/drawing/2014/main" id="{EBBC98BC-1BC2-4E15-B0B1-AAF5D811564D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33">
                <a:extLst>
                  <a:ext uri="{FF2B5EF4-FFF2-40B4-BE49-F238E27FC236}">
                    <a16:creationId xmlns:a16="http://schemas.microsoft.com/office/drawing/2014/main" id="{2483241B-4626-4D20-939A-47FD9E5F8DCD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AEC4A423-FEC2-457D-B481-91C45CF2FA42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29ECAC68-A652-48DA-A8D7-612F6BC42DC4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95746155-0CC3-481A-AB79-74C5A0D66FBB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37">
                <a:extLst>
                  <a:ext uri="{FF2B5EF4-FFF2-40B4-BE49-F238E27FC236}">
                    <a16:creationId xmlns:a16="http://schemas.microsoft.com/office/drawing/2014/main" id="{648F336D-FEB9-46BA-8D4B-80FBBE6FD3A6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38">
                <a:extLst>
                  <a:ext uri="{FF2B5EF4-FFF2-40B4-BE49-F238E27FC236}">
                    <a16:creationId xmlns:a16="http://schemas.microsoft.com/office/drawing/2014/main" id="{8DDA07A1-FA45-4BE4-A1A8-580839A870F3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39">
                <a:extLst>
                  <a:ext uri="{FF2B5EF4-FFF2-40B4-BE49-F238E27FC236}">
                    <a16:creationId xmlns:a16="http://schemas.microsoft.com/office/drawing/2014/main" id="{2E9A4237-70EB-48F0-98A6-8A0EB387B3BF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40">
                <a:extLst>
                  <a:ext uri="{FF2B5EF4-FFF2-40B4-BE49-F238E27FC236}">
                    <a16:creationId xmlns:a16="http://schemas.microsoft.com/office/drawing/2014/main" id="{3E967D59-C69C-429C-90B9-624A3AA9CE2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52">
            <a:extLst>
              <a:ext uri="{FF2B5EF4-FFF2-40B4-BE49-F238E27FC236}">
                <a16:creationId xmlns:a16="http://schemas.microsoft.com/office/drawing/2014/main" id="{BB290008-C27D-4704-9E7A-AD7006A0FF30}"/>
              </a:ext>
            </a:extLst>
          </p:cNvPr>
          <p:cNvSpPr/>
          <p:nvPr/>
        </p:nvSpPr>
        <p:spPr>
          <a:xfrm>
            <a:off x="7233046" y="3697787"/>
            <a:ext cx="520304" cy="52030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21" name="Rectangle 53">
            <a:extLst>
              <a:ext uri="{FF2B5EF4-FFF2-40B4-BE49-F238E27FC236}">
                <a16:creationId xmlns:a16="http://schemas.microsoft.com/office/drawing/2014/main" id="{2E75A6DF-A784-4042-9875-B1794FC0D328}"/>
              </a:ext>
            </a:extLst>
          </p:cNvPr>
          <p:cNvSpPr/>
          <p:nvPr/>
        </p:nvSpPr>
        <p:spPr>
          <a:xfrm>
            <a:off x="7233046" y="4414649"/>
            <a:ext cx="520304" cy="520304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3</a:t>
            </a:r>
            <a:endParaRPr lang="ko-KR" altLang="en-US" sz="1600" dirty="0"/>
          </a:p>
        </p:txBody>
      </p:sp>
      <p:sp>
        <p:nvSpPr>
          <p:cNvPr id="22" name="Rectangle 54">
            <a:extLst>
              <a:ext uri="{FF2B5EF4-FFF2-40B4-BE49-F238E27FC236}">
                <a16:creationId xmlns:a16="http://schemas.microsoft.com/office/drawing/2014/main" id="{DF470EB5-0A34-4066-9D6D-8D85AE08D1EB}"/>
              </a:ext>
            </a:extLst>
          </p:cNvPr>
          <p:cNvSpPr/>
          <p:nvPr/>
        </p:nvSpPr>
        <p:spPr>
          <a:xfrm>
            <a:off x="7233046" y="5131511"/>
            <a:ext cx="520304" cy="520304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4</a:t>
            </a:r>
            <a:endParaRPr lang="ko-KR" altLang="en-US" sz="1600" dirty="0"/>
          </a:p>
        </p:txBody>
      </p:sp>
      <p:sp>
        <p:nvSpPr>
          <p:cNvPr id="23" name="Rectangle 55">
            <a:extLst>
              <a:ext uri="{FF2B5EF4-FFF2-40B4-BE49-F238E27FC236}">
                <a16:creationId xmlns:a16="http://schemas.microsoft.com/office/drawing/2014/main" id="{60C81E7A-06FC-4E42-AB94-790D5AE56FB5}"/>
              </a:ext>
            </a:extLst>
          </p:cNvPr>
          <p:cNvSpPr/>
          <p:nvPr/>
        </p:nvSpPr>
        <p:spPr>
          <a:xfrm>
            <a:off x="7233046" y="2980925"/>
            <a:ext cx="520304" cy="520304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24" name="Rectangle 57">
            <a:extLst>
              <a:ext uri="{FF2B5EF4-FFF2-40B4-BE49-F238E27FC236}">
                <a16:creationId xmlns:a16="http://schemas.microsoft.com/office/drawing/2014/main" id="{31E447DE-CABA-49A7-976E-25A18AE62342}"/>
              </a:ext>
            </a:extLst>
          </p:cNvPr>
          <p:cNvSpPr/>
          <p:nvPr/>
        </p:nvSpPr>
        <p:spPr>
          <a:xfrm>
            <a:off x="7233046" y="5848372"/>
            <a:ext cx="520304" cy="520304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5</a:t>
            </a:r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071057-07C3-4FF0-94D9-1B65501A61D5}"/>
              </a:ext>
            </a:extLst>
          </p:cNvPr>
          <p:cNvSpPr txBox="1"/>
          <p:nvPr/>
        </p:nvSpPr>
        <p:spPr>
          <a:xfrm>
            <a:off x="7924774" y="3010245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ABB042-2C76-4D13-B798-0C36567639D2}"/>
              </a:ext>
            </a:extLst>
          </p:cNvPr>
          <p:cNvSpPr txBox="1"/>
          <p:nvPr/>
        </p:nvSpPr>
        <p:spPr>
          <a:xfrm>
            <a:off x="7924774" y="3723259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52FF73-223E-4EE9-886C-E27A1423750B}"/>
              </a:ext>
            </a:extLst>
          </p:cNvPr>
          <p:cNvSpPr txBox="1"/>
          <p:nvPr/>
        </p:nvSpPr>
        <p:spPr>
          <a:xfrm>
            <a:off x="7924774" y="4436273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750DF5-5F08-4F92-A191-0908CB943A27}"/>
              </a:ext>
            </a:extLst>
          </p:cNvPr>
          <p:cNvSpPr txBox="1"/>
          <p:nvPr/>
        </p:nvSpPr>
        <p:spPr>
          <a:xfrm>
            <a:off x="7924774" y="5149287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A184AA-F570-4BC1-800C-6A7B3BBEB531}"/>
              </a:ext>
            </a:extLst>
          </p:cNvPr>
          <p:cNvSpPr txBox="1"/>
          <p:nvPr/>
        </p:nvSpPr>
        <p:spPr>
          <a:xfrm>
            <a:off x="7924774" y="5862302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341C6C-89A4-43C4-9164-6EE7E6D75FDE}"/>
              </a:ext>
            </a:extLst>
          </p:cNvPr>
          <p:cNvSpPr txBox="1"/>
          <p:nvPr/>
        </p:nvSpPr>
        <p:spPr>
          <a:xfrm>
            <a:off x="6156867" y="1431526"/>
            <a:ext cx="55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B85547-0194-4284-8A00-61B2E4B44133}"/>
              </a:ext>
            </a:extLst>
          </p:cNvPr>
          <p:cNvSpPr txBox="1"/>
          <p:nvPr/>
        </p:nvSpPr>
        <p:spPr>
          <a:xfrm>
            <a:off x="6156867" y="1954876"/>
            <a:ext cx="553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6219153-C239-48A1-B2D7-AA3774AFF067}"/>
              </a:ext>
            </a:extLst>
          </p:cNvPr>
          <p:cNvSpPr/>
          <p:nvPr/>
        </p:nvSpPr>
        <p:spPr>
          <a:xfrm>
            <a:off x="852938" y="2614614"/>
            <a:ext cx="2781299" cy="2781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974BD40-959E-445F-B94F-64C8FBAE8AE9}"/>
              </a:ext>
            </a:extLst>
          </p:cNvPr>
          <p:cNvSpPr/>
          <p:nvPr/>
        </p:nvSpPr>
        <p:spPr>
          <a:xfrm>
            <a:off x="8552232" y="2646545"/>
            <a:ext cx="2781299" cy="2781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12F4DDA-034B-4CEA-9A35-F38A3AC61124}"/>
              </a:ext>
            </a:extLst>
          </p:cNvPr>
          <p:cNvSpPr/>
          <p:nvPr/>
        </p:nvSpPr>
        <p:spPr>
          <a:xfrm>
            <a:off x="1158890" y="2920566"/>
            <a:ext cx="2169394" cy="21693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DAAFC5D-AB66-4A94-A2A1-2948B132A41D}"/>
              </a:ext>
            </a:extLst>
          </p:cNvPr>
          <p:cNvSpPr/>
          <p:nvPr/>
        </p:nvSpPr>
        <p:spPr>
          <a:xfrm>
            <a:off x="8858184" y="2952497"/>
            <a:ext cx="2169394" cy="21693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83C41A9-D61C-4351-98BD-347684F7DA7F}"/>
              </a:ext>
            </a:extLst>
          </p:cNvPr>
          <p:cNvGrpSpPr/>
          <p:nvPr/>
        </p:nvGrpSpPr>
        <p:grpSpPr>
          <a:xfrm>
            <a:off x="333055" y="2094731"/>
            <a:ext cx="3821064" cy="3821064"/>
            <a:chOff x="312787" y="2094731"/>
            <a:chExt cx="3821064" cy="3821064"/>
          </a:xfrm>
        </p:grpSpPr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id="{DD69363C-FD5F-4200-8A1C-E5DC856EC56B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id="{D020EEA8-C8A6-4C87-B642-8940EE8F8787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49">
              <a:extLst>
                <a:ext uri="{FF2B5EF4-FFF2-40B4-BE49-F238E27FC236}">
                  <a16:creationId xmlns:a16="http://schemas.microsoft.com/office/drawing/2014/main" id="{EAC16F78-16BE-490F-8ECE-8FA0327C826D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107F9A16-8133-4A6C-9F8B-A54ACF2B915A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B533274E-F150-4D7E-9188-560EDAE24267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A4EFB59E-6C8A-475A-A202-C0A86243EDC5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4A20CA57-9A9F-4DFD-BF21-C3E1FC14BA6C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55A901A-0A2E-4BA7-A741-AAEC23885C74}"/>
              </a:ext>
            </a:extLst>
          </p:cNvPr>
          <p:cNvGrpSpPr/>
          <p:nvPr/>
        </p:nvGrpSpPr>
        <p:grpSpPr>
          <a:xfrm flipH="1">
            <a:off x="8032349" y="2126662"/>
            <a:ext cx="3821064" cy="3821064"/>
            <a:chOff x="312787" y="2094731"/>
            <a:chExt cx="3821064" cy="3821064"/>
          </a:xfrm>
        </p:grpSpPr>
        <p:sp>
          <p:nvSpPr>
            <p:cNvPr id="16" name="Block Arc 50">
              <a:extLst>
                <a:ext uri="{FF2B5EF4-FFF2-40B4-BE49-F238E27FC236}">
                  <a16:creationId xmlns:a16="http://schemas.microsoft.com/office/drawing/2014/main" id="{D80CD4C6-624C-4B40-ABFE-B9FC0A7EA9C4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51">
              <a:extLst>
                <a:ext uri="{FF2B5EF4-FFF2-40B4-BE49-F238E27FC236}">
                  <a16:creationId xmlns:a16="http://schemas.microsoft.com/office/drawing/2014/main" id="{0A46C013-847A-429C-AAAA-56AE5AA83E3B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49">
              <a:extLst>
                <a:ext uri="{FF2B5EF4-FFF2-40B4-BE49-F238E27FC236}">
                  <a16:creationId xmlns:a16="http://schemas.microsoft.com/office/drawing/2014/main" id="{6F2C4743-D67C-4C32-A63A-D97DDA44D7C1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0541D8-FA31-476D-B48E-3F886D09092E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4672B586-1E61-4D51-AE35-1AD37EABD0A4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AB42E8C9-46BD-4BB5-86AA-6A072A51BBB1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B49AAD6F-7547-44C8-8B4A-23F7739AA3C2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87D5A5C-9B3E-40BD-84C6-3EA9D0545154}"/>
              </a:ext>
            </a:extLst>
          </p:cNvPr>
          <p:cNvSpPr txBox="1"/>
          <p:nvPr/>
        </p:nvSpPr>
        <p:spPr>
          <a:xfrm>
            <a:off x="4683527" y="1938632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932A0-E899-42F3-9707-667FC2E8EAD9}"/>
              </a:ext>
            </a:extLst>
          </p:cNvPr>
          <p:cNvSpPr txBox="1"/>
          <p:nvPr/>
        </p:nvSpPr>
        <p:spPr>
          <a:xfrm>
            <a:off x="4683527" y="2877480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8E4253-1E82-4285-BDE9-BE71497D4A87}"/>
              </a:ext>
            </a:extLst>
          </p:cNvPr>
          <p:cNvSpPr txBox="1"/>
          <p:nvPr/>
        </p:nvSpPr>
        <p:spPr>
          <a:xfrm>
            <a:off x="4683527" y="3816328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882F20-3706-4E8B-8FA3-1BC8919BF774}"/>
              </a:ext>
            </a:extLst>
          </p:cNvPr>
          <p:cNvSpPr txBox="1"/>
          <p:nvPr/>
        </p:nvSpPr>
        <p:spPr>
          <a:xfrm>
            <a:off x="4683527" y="4755176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713589-625B-4C35-B914-EF2BB1793A04}"/>
              </a:ext>
            </a:extLst>
          </p:cNvPr>
          <p:cNvSpPr txBox="1"/>
          <p:nvPr/>
        </p:nvSpPr>
        <p:spPr>
          <a:xfrm>
            <a:off x="4683527" y="5694023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657F0CD5-952D-49C3-8E44-B4DAD7A4DD04}"/>
              </a:ext>
            </a:extLst>
          </p:cNvPr>
          <p:cNvGrpSpPr/>
          <p:nvPr/>
        </p:nvGrpSpPr>
        <p:grpSpPr>
          <a:xfrm>
            <a:off x="8789730" y="3810427"/>
            <a:ext cx="2306303" cy="1084161"/>
            <a:chOff x="200945" y="4307149"/>
            <a:chExt cx="3298762" cy="10841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AF4D91-C3DA-40D3-BF4E-1A11BC9D916E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853008-1E2A-4989-BEC5-0F526CBE6585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7450C818-6A0C-4068-A9FF-3362770C4345}"/>
              </a:ext>
            </a:extLst>
          </p:cNvPr>
          <p:cNvGrpSpPr/>
          <p:nvPr/>
        </p:nvGrpSpPr>
        <p:grpSpPr>
          <a:xfrm>
            <a:off x="1090436" y="3810427"/>
            <a:ext cx="2306303" cy="1084161"/>
            <a:chOff x="200945" y="4307149"/>
            <a:chExt cx="3298762" cy="108416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8FE2FD-C9E6-4AF2-BFD3-55DD607CF3E8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9CDD18-1F8D-404C-9A85-A346FD0BF121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4BFE6976-52D2-4B7F-B882-A531B800E589}"/>
              </a:ext>
            </a:extLst>
          </p:cNvPr>
          <p:cNvSpPr/>
          <p:nvPr/>
        </p:nvSpPr>
        <p:spPr>
          <a:xfrm>
            <a:off x="2025701" y="3269728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21A888CB-ABD0-4A70-A5A9-C4570A61B85C}"/>
              </a:ext>
            </a:extLst>
          </p:cNvPr>
          <p:cNvSpPr/>
          <p:nvPr/>
        </p:nvSpPr>
        <p:spPr>
          <a:xfrm>
            <a:off x="9757430" y="3282104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E3E2412-0163-42AE-BA62-D08BB3C6FE62}"/>
              </a:ext>
            </a:extLst>
          </p:cNvPr>
          <p:cNvGrpSpPr/>
          <p:nvPr/>
        </p:nvGrpSpPr>
        <p:grpSpPr>
          <a:xfrm>
            <a:off x="3619500" y="2180309"/>
            <a:ext cx="1133475" cy="3735485"/>
            <a:chOff x="3619500" y="2180309"/>
            <a:chExt cx="1133475" cy="3735485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C10DC0B0-AFD5-47A2-94AB-2D309D26A54D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DACBABAF-AB44-4325-8353-862E389BFE39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6917BA7E-16B0-4436-B235-1C4B5820F8E5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695A270-789D-40B4-A35C-47A7A4DB77E0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4132557A-BA2B-4120-9F35-E4C2EB6F1FBF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6580C49-1863-49DA-8FA7-AFFC07CD3EC8}"/>
              </a:ext>
            </a:extLst>
          </p:cNvPr>
          <p:cNvGrpSpPr/>
          <p:nvPr/>
        </p:nvGrpSpPr>
        <p:grpSpPr>
          <a:xfrm flipH="1">
            <a:off x="7433316" y="2180309"/>
            <a:ext cx="1133475" cy="3735485"/>
            <a:chOff x="3619500" y="2180309"/>
            <a:chExt cx="1133475" cy="373548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8E063D09-8A46-46BC-911F-1242D73C1736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36FF952-87E9-4488-AF1B-487EEF1DB385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B6B12E21-3C0F-4B32-8029-574357C74DD3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A8EAD9E3-C671-41EA-AD99-F09714CE67CD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1C1DBAC-4760-4C8D-BF6D-E5D318826ADD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59C136-4DCD-409E-9F8C-851357D8B272}"/>
              </a:ext>
            </a:extLst>
          </p:cNvPr>
          <p:cNvSpPr txBox="1"/>
          <p:nvPr/>
        </p:nvSpPr>
        <p:spPr>
          <a:xfrm>
            <a:off x="5007398" y="4345354"/>
            <a:ext cx="12271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Financial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Growth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BFC83-9E13-4C0B-B3D8-8293040AC7E6}"/>
              </a:ext>
            </a:extLst>
          </p:cNvPr>
          <p:cNvSpPr txBox="1"/>
          <p:nvPr/>
        </p:nvSpPr>
        <p:spPr>
          <a:xfrm>
            <a:off x="0" y="21349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spc="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spc="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spc="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spc="6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5BDDA-1074-4764-96FE-704B46CBE048}"/>
              </a:ext>
            </a:extLst>
          </p:cNvPr>
          <p:cNvSpPr txBox="1"/>
          <p:nvPr/>
        </p:nvSpPr>
        <p:spPr>
          <a:xfrm>
            <a:off x="9374908" y="998682"/>
            <a:ext cx="2403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2723-F2AE-4CEE-9982-4F6FB8FB60AB}"/>
              </a:ext>
            </a:extLst>
          </p:cNvPr>
          <p:cNvSpPr txBox="1"/>
          <p:nvPr/>
        </p:nvSpPr>
        <p:spPr>
          <a:xfrm>
            <a:off x="9374908" y="2714678"/>
            <a:ext cx="2403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8C5E2-8F35-4363-8DF8-D645E856DF02}"/>
              </a:ext>
            </a:extLst>
          </p:cNvPr>
          <p:cNvSpPr txBox="1"/>
          <p:nvPr/>
        </p:nvSpPr>
        <p:spPr>
          <a:xfrm>
            <a:off x="544880" y="1638428"/>
            <a:ext cx="29926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6E8B3-E8CA-4575-B6C2-E0B70AC4E579}"/>
              </a:ext>
            </a:extLst>
          </p:cNvPr>
          <p:cNvSpPr txBox="1"/>
          <p:nvPr/>
        </p:nvSpPr>
        <p:spPr>
          <a:xfrm>
            <a:off x="544880" y="1173650"/>
            <a:ext cx="29926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S</a:t>
            </a:r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LIDE</a:t>
            </a:r>
            <a:endParaRPr lang="ko-KR" altLang="en-US" sz="20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1FC90-506D-4CA9-825E-5D03B2B94EB2}"/>
              </a:ext>
            </a:extLst>
          </p:cNvPr>
          <p:cNvSpPr txBox="1"/>
          <p:nvPr/>
        </p:nvSpPr>
        <p:spPr>
          <a:xfrm>
            <a:off x="635234" y="2054280"/>
            <a:ext cx="2292693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914F182-396A-4474-84FE-7481156B4792}"/>
              </a:ext>
            </a:extLst>
          </p:cNvPr>
          <p:cNvGrpSpPr/>
          <p:nvPr/>
        </p:nvGrpSpPr>
        <p:grpSpPr>
          <a:xfrm>
            <a:off x="8404604" y="278102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9897C9-1DEC-486A-B67E-8F22694917BE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AE4A5B-A345-429C-83AA-F942535ED786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7C915A41-8C9B-4EDE-9164-1A601F789353}"/>
              </a:ext>
            </a:extLst>
          </p:cNvPr>
          <p:cNvGrpSpPr/>
          <p:nvPr/>
        </p:nvGrpSpPr>
        <p:grpSpPr>
          <a:xfrm>
            <a:off x="785212" y="401174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A0A04F-5C54-41D5-84D5-0FDAE25930DA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EAB6B6-4F7F-41E2-A2C2-BE92682FC69B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0FB3F45C-8D91-4FA6-BA2E-F115F5C462C1}"/>
              </a:ext>
            </a:extLst>
          </p:cNvPr>
          <p:cNvGrpSpPr/>
          <p:nvPr/>
        </p:nvGrpSpPr>
        <p:grpSpPr>
          <a:xfrm>
            <a:off x="7521279" y="155030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53FC35-429D-4E9E-ABB2-AC2101CEAA15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2790CE-7E1B-46CB-A4C8-8A97EBCFD926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287EC553-686D-4E61-863C-FD00D86E815B}"/>
              </a:ext>
            </a:extLst>
          </p:cNvPr>
          <p:cNvGrpSpPr/>
          <p:nvPr/>
        </p:nvGrpSpPr>
        <p:grpSpPr>
          <a:xfrm>
            <a:off x="7521279" y="524246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8D3D4-F476-4375-9F86-57BD52DA42D3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EE75A5-DF5C-4091-BBB0-DDFF41BD24E1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6933CD76-836D-47CA-BD14-EE4ED5987F01}"/>
              </a:ext>
            </a:extLst>
          </p:cNvPr>
          <p:cNvGrpSpPr/>
          <p:nvPr/>
        </p:nvGrpSpPr>
        <p:grpSpPr>
          <a:xfrm>
            <a:off x="1581269" y="155030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5254F-FC3C-4E7C-8A07-4C6CB03EF1C2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A971B1-4CA4-4534-9D30-77F598A7B5F9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8984AB67-8A11-49AA-8702-60E1C5B854C8}"/>
              </a:ext>
            </a:extLst>
          </p:cNvPr>
          <p:cNvGrpSpPr/>
          <p:nvPr/>
        </p:nvGrpSpPr>
        <p:grpSpPr>
          <a:xfrm>
            <a:off x="1581269" y="524246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8E713F-A0AC-43F6-BDB4-1A498F051032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3AC2AB-BEC4-42E6-B07C-969B9AA0E880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D6DD86D7-07DB-4DEB-8EC0-F672F4413407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47CB9100-1CA5-4D2F-9F00-E6EE1B105438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C49A482F-7DA2-4A68-BD67-DAB8D61B580F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C2401B8F-3998-46D6-8CC3-A6F7BB17CE21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F5E6EF7C-A2EB-4EF2-8D6C-540BEA36E2CC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BCE5EB9B-4378-4441-A7E2-F1FB68AEB287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1F7783DB-BA90-4A9D-9E51-DB27BC3DE3B6}"/>
              </a:ext>
            </a:extLst>
          </p:cNvPr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029550F-5D2D-489F-A9D8-9E0E5D64B6C7}"/>
              </a:ext>
            </a:extLst>
          </p:cNvPr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CAFCA562-A25B-4BC1-ACD0-55C1A64D18FD}"/>
              </a:ext>
            </a:extLst>
          </p:cNvPr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77504370-922D-4749-8CD6-1B1FD30AE28C}"/>
              </a:ext>
            </a:extLst>
          </p:cNvPr>
          <p:cNvSpPr>
            <a:spLocks noChangeAspect="1"/>
          </p:cNvSpPr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B9217B75-6692-409F-99C0-9F81891D5A84}"/>
              </a:ext>
            </a:extLst>
          </p:cNvPr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18B0161E-2D58-450E-A452-D01E91839BB6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7F846ABE-2BBD-4CA6-948A-9BC56CD8052D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09210522-738D-458C-9066-CDF6F79D1AA7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5295C5D-63A3-49A3-8023-B05EBDDC3C23}"/>
              </a:ext>
            </a:extLst>
          </p:cNvPr>
          <p:cNvSpPr>
            <a:spLocks noChangeAspect="1"/>
          </p:cNvSpPr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4E843E0B-EA6E-4462-884D-E719F6AA15F5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B4E534DB-AA64-4469-91E1-F7389C1969C9}"/>
              </a:ext>
            </a:extLst>
          </p:cNvPr>
          <p:cNvSpPr/>
          <p:nvPr/>
        </p:nvSpPr>
        <p:spPr>
          <a:xfrm>
            <a:off x="7379589" y="4265877"/>
            <a:ext cx="466023" cy="46526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853B7F3F-FA1B-429B-AF96-71691A028769}"/>
              </a:ext>
            </a:extLst>
          </p:cNvPr>
          <p:cNvGrpSpPr/>
          <p:nvPr/>
        </p:nvGrpSpPr>
        <p:grpSpPr>
          <a:xfrm>
            <a:off x="8404604" y="4011742"/>
            <a:ext cx="2911650" cy="959038"/>
            <a:chOff x="6369928" y="4901747"/>
            <a:chExt cx="2175465" cy="9590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0CC7CF-A717-426E-BA4D-D5B591AD7A5F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ECCF03-69CB-4314-A15A-A49977773623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">
            <a:extLst>
              <a:ext uri="{FF2B5EF4-FFF2-40B4-BE49-F238E27FC236}">
                <a16:creationId xmlns:a16="http://schemas.microsoft.com/office/drawing/2014/main" id="{AE539D02-B428-4A93-95E5-CE4F4D15D041}"/>
              </a:ext>
            </a:extLst>
          </p:cNvPr>
          <p:cNvGrpSpPr/>
          <p:nvPr/>
        </p:nvGrpSpPr>
        <p:grpSpPr>
          <a:xfrm>
            <a:off x="785212" y="2781022"/>
            <a:ext cx="2911651" cy="959038"/>
            <a:chOff x="-2604" y="3201033"/>
            <a:chExt cx="2175465" cy="9590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8C7C80-5E31-4A20-825B-A3C48C777598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52D844-19B8-4AB0-847A-4F69A5E9E8C1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4AC5898-4881-4477-8ED0-F2E7B5D9DEF3}"/>
              </a:ext>
            </a:extLst>
          </p:cNvPr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402C7B67-7B97-422E-920B-D29B55B3954A}"/>
              </a:ext>
            </a:extLst>
          </p:cNvPr>
          <p:cNvSpPr/>
          <p:nvPr/>
        </p:nvSpPr>
        <p:spPr>
          <a:xfrm>
            <a:off x="5657762" y="3381595"/>
            <a:ext cx="868834" cy="58850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8EA1BB6-E86B-4969-BBEA-99F62CCB72BD}"/>
              </a:ext>
            </a:extLst>
          </p:cNvPr>
          <p:cNvSpPr/>
          <p:nvPr/>
        </p:nvSpPr>
        <p:spPr>
          <a:xfrm>
            <a:off x="897004" y="5198076"/>
            <a:ext cx="6830423" cy="7912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Top">
              <a:rot lat="17400000" lon="0" rev="2159400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48">
            <a:extLst>
              <a:ext uri="{FF2B5EF4-FFF2-40B4-BE49-F238E27FC236}">
                <a16:creationId xmlns:a16="http://schemas.microsoft.com/office/drawing/2014/main" id="{8B800E99-092A-4F14-A565-18784AB513EC}"/>
              </a:ext>
            </a:extLst>
          </p:cNvPr>
          <p:cNvSpPr/>
          <p:nvPr/>
        </p:nvSpPr>
        <p:spPr>
          <a:xfrm>
            <a:off x="1234480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8">
            <a:extLst>
              <a:ext uri="{FF2B5EF4-FFF2-40B4-BE49-F238E27FC236}">
                <a16:creationId xmlns:a16="http://schemas.microsoft.com/office/drawing/2014/main" id="{46B11DDD-577E-4F21-89A5-75063389CABF}"/>
              </a:ext>
            </a:extLst>
          </p:cNvPr>
          <p:cNvSpPr/>
          <p:nvPr/>
        </p:nvSpPr>
        <p:spPr>
          <a:xfrm>
            <a:off x="2535639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48">
            <a:extLst>
              <a:ext uri="{FF2B5EF4-FFF2-40B4-BE49-F238E27FC236}">
                <a16:creationId xmlns:a16="http://schemas.microsoft.com/office/drawing/2014/main" id="{B90652CA-0BBB-4355-8154-E0B393150D2B}"/>
              </a:ext>
            </a:extLst>
          </p:cNvPr>
          <p:cNvSpPr/>
          <p:nvPr/>
        </p:nvSpPr>
        <p:spPr>
          <a:xfrm>
            <a:off x="3836798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282AFF6B-8920-47AC-8E7F-862E121921EA}"/>
              </a:ext>
            </a:extLst>
          </p:cNvPr>
          <p:cNvSpPr/>
          <p:nvPr/>
        </p:nvSpPr>
        <p:spPr>
          <a:xfrm>
            <a:off x="5137957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48">
            <a:extLst>
              <a:ext uri="{FF2B5EF4-FFF2-40B4-BE49-F238E27FC236}">
                <a16:creationId xmlns:a16="http://schemas.microsoft.com/office/drawing/2014/main" id="{91DC07C0-AACA-42AF-A7A5-AAA86CE04317}"/>
              </a:ext>
            </a:extLst>
          </p:cNvPr>
          <p:cNvSpPr/>
          <p:nvPr/>
        </p:nvSpPr>
        <p:spPr>
          <a:xfrm>
            <a:off x="6439116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D520D-7F62-4BFE-862F-FD2187403517}"/>
              </a:ext>
            </a:extLst>
          </p:cNvPr>
          <p:cNvSpPr txBox="1"/>
          <p:nvPr/>
        </p:nvSpPr>
        <p:spPr>
          <a:xfrm>
            <a:off x="1046648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49B3E-E3AD-499E-900E-C1842E3426FA}"/>
              </a:ext>
            </a:extLst>
          </p:cNvPr>
          <p:cNvSpPr txBox="1"/>
          <p:nvPr/>
        </p:nvSpPr>
        <p:spPr>
          <a:xfrm>
            <a:off x="2347807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60450-555C-46E4-97D9-7FBE6BBE4016}"/>
              </a:ext>
            </a:extLst>
          </p:cNvPr>
          <p:cNvSpPr txBox="1"/>
          <p:nvPr/>
        </p:nvSpPr>
        <p:spPr>
          <a:xfrm>
            <a:off x="3648966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EC795D-BA08-4768-8BA2-D4A673BB7D53}"/>
              </a:ext>
            </a:extLst>
          </p:cNvPr>
          <p:cNvSpPr txBox="1"/>
          <p:nvPr/>
        </p:nvSpPr>
        <p:spPr>
          <a:xfrm>
            <a:off x="4950125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2C418-DFE0-44EF-906F-90CFC5627962}"/>
              </a:ext>
            </a:extLst>
          </p:cNvPr>
          <p:cNvSpPr txBox="1"/>
          <p:nvPr/>
        </p:nvSpPr>
        <p:spPr>
          <a:xfrm>
            <a:off x="6251284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0227102-AD5B-497B-8F82-5A4AD67D5A29}"/>
              </a:ext>
            </a:extLst>
          </p:cNvPr>
          <p:cNvGrpSpPr/>
          <p:nvPr/>
        </p:nvGrpSpPr>
        <p:grpSpPr>
          <a:xfrm>
            <a:off x="1226916" y="2578748"/>
            <a:ext cx="962302" cy="688001"/>
            <a:chOff x="1234480" y="2474788"/>
            <a:chExt cx="962302" cy="6880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1C2FC8-FC77-4A9E-AC70-F1F515719442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50%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1FF6E556-8F55-4628-BD6D-ECB6D00D6DEF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73A8B29-E503-46F7-894D-4BAF467CA90A}"/>
              </a:ext>
            </a:extLst>
          </p:cNvPr>
          <p:cNvGrpSpPr/>
          <p:nvPr/>
        </p:nvGrpSpPr>
        <p:grpSpPr>
          <a:xfrm>
            <a:off x="2535639" y="2902956"/>
            <a:ext cx="962302" cy="688001"/>
            <a:chOff x="1234480" y="2474788"/>
            <a:chExt cx="962302" cy="6880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41589C-C37C-4128-82B9-8C634833FFCB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42%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C692C4E8-B0C3-43A7-9324-007E0A919E44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A910166-3C1B-4917-80D7-EBD2927FEF30}"/>
              </a:ext>
            </a:extLst>
          </p:cNvPr>
          <p:cNvGrpSpPr/>
          <p:nvPr/>
        </p:nvGrpSpPr>
        <p:grpSpPr>
          <a:xfrm>
            <a:off x="3828563" y="2339972"/>
            <a:ext cx="962302" cy="688001"/>
            <a:chOff x="1234480" y="2474788"/>
            <a:chExt cx="962302" cy="688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B63D56-6640-4EFF-A272-1EA07F71F246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56%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B12024EB-D97A-44D1-9922-5848DEA7DC46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AEFDE03-C030-4507-84BC-8B545645FD2D}"/>
              </a:ext>
            </a:extLst>
          </p:cNvPr>
          <p:cNvGrpSpPr/>
          <p:nvPr/>
        </p:nvGrpSpPr>
        <p:grpSpPr>
          <a:xfrm>
            <a:off x="5105348" y="1768599"/>
            <a:ext cx="962302" cy="688001"/>
            <a:chOff x="1234480" y="2474788"/>
            <a:chExt cx="962302" cy="6880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C8B1C0-7071-424C-8297-90B289DB4A33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71%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01DDF396-9120-4703-8935-A95369600A8E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4322FF4-EFC2-4FA2-8927-4F0B3DCB336F}"/>
              </a:ext>
            </a:extLst>
          </p:cNvPr>
          <p:cNvGrpSpPr/>
          <p:nvPr/>
        </p:nvGrpSpPr>
        <p:grpSpPr>
          <a:xfrm>
            <a:off x="6388401" y="3129292"/>
            <a:ext cx="962302" cy="688001"/>
            <a:chOff x="1234480" y="2474788"/>
            <a:chExt cx="962302" cy="6880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458F90-8455-4A9A-8BEC-4ED2300211FE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36%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46FE5B88-6B9A-4A8B-89FF-C8BC20A55AD7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29" name="Group 116">
            <a:extLst>
              <a:ext uri="{FF2B5EF4-FFF2-40B4-BE49-F238E27FC236}">
                <a16:creationId xmlns:a16="http://schemas.microsoft.com/office/drawing/2014/main" id="{A5A79178-FC4B-46A6-AC4D-7F58830DF794}"/>
              </a:ext>
            </a:extLst>
          </p:cNvPr>
          <p:cNvGrpSpPr/>
          <p:nvPr/>
        </p:nvGrpSpPr>
        <p:grpSpPr>
          <a:xfrm>
            <a:off x="8098893" y="1818458"/>
            <a:ext cx="3422405" cy="713214"/>
            <a:chOff x="4855498" y="2125421"/>
            <a:chExt cx="3422405" cy="7132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B92879-9A02-4F19-B55E-CE352DA92CE2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50%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31" name="Group 113">
              <a:extLst>
                <a:ext uri="{FF2B5EF4-FFF2-40B4-BE49-F238E27FC236}">
                  <a16:creationId xmlns:a16="http://schemas.microsoft.com/office/drawing/2014/main" id="{97425B21-4F51-4A9E-AFDD-C9BEE8647991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FACB75-3243-4EF7-9DB5-674B51C67957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C12FF1-D01D-492D-9031-ED2F63EB071C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117">
            <a:extLst>
              <a:ext uri="{FF2B5EF4-FFF2-40B4-BE49-F238E27FC236}">
                <a16:creationId xmlns:a16="http://schemas.microsoft.com/office/drawing/2014/main" id="{B0DE696F-D246-478A-B28C-A6CE38DC578E}"/>
              </a:ext>
            </a:extLst>
          </p:cNvPr>
          <p:cNvGrpSpPr/>
          <p:nvPr/>
        </p:nvGrpSpPr>
        <p:grpSpPr>
          <a:xfrm>
            <a:off x="8098893" y="2728022"/>
            <a:ext cx="3422405" cy="713214"/>
            <a:chOff x="4855498" y="2125421"/>
            <a:chExt cx="3422405" cy="713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7E6C5F-F442-485C-8CEA-DAE144FD426D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42%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6" name="Group 119">
              <a:extLst>
                <a:ext uri="{FF2B5EF4-FFF2-40B4-BE49-F238E27FC236}">
                  <a16:creationId xmlns:a16="http://schemas.microsoft.com/office/drawing/2014/main" id="{4DE1529F-E4F3-487E-A068-C7611AF872C1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006A2C-DE98-41B4-AB71-EA23A6EE4A2F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B35082F-9848-4D62-9AED-79D4A3B590B7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4F9455AD-FD0E-4951-92E4-859C4A49C74A}"/>
              </a:ext>
            </a:extLst>
          </p:cNvPr>
          <p:cNvGrpSpPr/>
          <p:nvPr/>
        </p:nvGrpSpPr>
        <p:grpSpPr>
          <a:xfrm>
            <a:off x="8098893" y="3637586"/>
            <a:ext cx="3422405" cy="713214"/>
            <a:chOff x="4855498" y="2125421"/>
            <a:chExt cx="3422405" cy="71321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B7FAC3-4A67-47B4-AA89-D42BD53828C7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56%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41" name="Group 124">
              <a:extLst>
                <a:ext uri="{FF2B5EF4-FFF2-40B4-BE49-F238E27FC236}">
                  <a16:creationId xmlns:a16="http://schemas.microsoft.com/office/drawing/2014/main" id="{16F83926-0085-4227-84DB-92F2E96F9FE8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A62A132-402D-41FA-8ECA-A33FB3968C0B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4EB77C-5BE1-4005-830C-63C73972D9E5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127">
            <a:extLst>
              <a:ext uri="{FF2B5EF4-FFF2-40B4-BE49-F238E27FC236}">
                <a16:creationId xmlns:a16="http://schemas.microsoft.com/office/drawing/2014/main" id="{2AB35A32-9716-45AB-8D4D-DEDD9E37FA56}"/>
              </a:ext>
            </a:extLst>
          </p:cNvPr>
          <p:cNvGrpSpPr/>
          <p:nvPr/>
        </p:nvGrpSpPr>
        <p:grpSpPr>
          <a:xfrm>
            <a:off x="8098893" y="4547150"/>
            <a:ext cx="3422405" cy="713214"/>
            <a:chOff x="4855498" y="2125421"/>
            <a:chExt cx="3422405" cy="7132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2C7B71-953F-499C-B4DC-5196DA3A1107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71%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6" name="Group 129">
              <a:extLst>
                <a:ext uri="{FF2B5EF4-FFF2-40B4-BE49-F238E27FC236}">
                  <a16:creationId xmlns:a16="http://schemas.microsoft.com/office/drawing/2014/main" id="{45274D7A-A34D-4915-9B5A-E319E2296644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0E14799-56C9-481F-8482-0374625E900F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D92A9F-C599-4606-BF0B-0BC43D03238E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127">
            <a:extLst>
              <a:ext uri="{FF2B5EF4-FFF2-40B4-BE49-F238E27FC236}">
                <a16:creationId xmlns:a16="http://schemas.microsoft.com/office/drawing/2014/main" id="{385604AB-592E-4080-AC5C-5C24AD0CDF49}"/>
              </a:ext>
            </a:extLst>
          </p:cNvPr>
          <p:cNvGrpSpPr/>
          <p:nvPr/>
        </p:nvGrpSpPr>
        <p:grpSpPr>
          <a:xfrm>
            <a:off x="8098893" y="5456714"/>
            <a:ext cx="3422405" cy="713214"/>
            <a:chOff x="4855498" y="2125421"/>
            <a:chExt cx="3422405" cy="7132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E0C06B-75C8-49FF-BF7C-7A74D6811D64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36%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51" name="Group 129">
              <a:extLst>
                <a:ext uri="{FF2B5EF4-FFF2-40B4-BE49-F238E27FC236}">
                  <a16:creationId xmlns:a16="http://schemas.microsoft.com/office/drawing/2014/main" id="{12E76F51-2396-4095-8476-658F764FB64A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17653F6-E068-4B5F-9BE2-92503B2D709D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D36CB73-62F6-4DC3-9CBC-84341E7998C5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54" name="차트 53">
            <a:extLst>
              <a:ext uri="{FF2B5EF4-FFF2-40B4-BE49-F238E27FC236}">
                <a16:creationId xmlns:a16="http://schemas.microsoft.com/office/drawing/2014/main" id="{2BD7423A-BD1F-4DC9-A2EB-0A0850CEF86F}"/>
              </a:ext>
            </a:extLst>
          </p:cNvPr>
          <p:cNvGraphicFramePr/>
          <p:nvPr/>
        </p:nvGraphicFramePr>
        <p:xfrm>
          <a:off x="737354" y="1330858"/>
          <a:ext cx="7112000" cy="445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E04F5E82-7584-4DEE-B929-8FFD044D6DF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129902CE-F7F4-46CD-AAC3-11F98AB35D6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31" name="Group 18">
            <a:extLst>
              <a:ext uri="{FF2B5EF4-FFF2-40B4-BE49-F238E27FC236}">
                <a16:creationId xmlns:a16="http://schemas.microsoft.com/office/drawing/2014/main" id="{30F070DA-8725-4520-ACBB-B6A33387AF3B}"/>
              </a:ext>
            </a:extLst>
          </p:cNvPr>
          <p:cNvGrpSpPr/>
          <p:nvPr/>
        </p:nvGrpSpPr>
        <p:grpSpPr>
          <a:xfrm>
            <a:off x="4432248" y="363099"/>
            <a:ext cx="7301128" cy="1375703"/>
            <a:chOff x="4822352" y="1916832"/>
            <a:chExt cx="3422056" cy="1375703"/>
          </a:xfrm>
        </p:grpSpPr>
        <p:sp>
          <p:nvSpPr>
            <p:cNvPr id="32" name="Text Placeholder 10">
              <a:extLst>
                <a:ext uri="{FF2B5EF4-FFF2-40B4-BE49-F238E27FC236}">
                  <a16:creationId xmlns:a16="http://schemas.microsoft.com/office/drawing/2014/main" id="{B4B5A7CE-39A6-4B0C-9A33-B5600C78881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6943D3-E559-45C2-B80D-8C661A7EB2C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90173F4-E05B-4C7C-9CA9-7B864A424B3A}"/>
              </a:ext>
            </a:extLst>
          </p:cNvPr>
          <p:cNvSpPr txBox="1"/>
          <p:nvPr/>
        </p:nvSpPr>
        <p:spPr>
          <a:xfrm>
            <a:off x="643439" y="456822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5">
            <a:extLst>
              <a:ext uri="{FF2B5EF4-FFF2-40B4-BE49-F238E27FC236}">
                <a16:creationId xmlns:a16="http://schemas.microsoft.com/office/drawing/2014/main" id="{B25994AA-D204-470B-ABD4-D3C1A78A2C25}"/>
              </a:ext>
            </a:extLst>
          </p:cNvPr>
          <p:cNvSpPr/>
          <p:nvPr/>
        </p:nvSpPr>
        <p:spPr>
          <a:xfrm rot="16200000">
            <a:off x="5454802" y="1830754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8">
            <a:extLst>
              <a:ext uri="{FF2B5EF4-FFF2-40B4-BE49-F238E27FC236}">
                <a16:creationId xmlns:a16="http://schemas.microsoft.com/office/drawing/2014/main" id="{A6C212CF-9521-4B82-A51D-1B347DFB2B30}"/>
              </a:ext>
            </a:extLst>
          </p:cNvPr>
          <p:cNvSpPr/>
          <p:nvPr/>
        </p:nvSpPr>
        <p:spPr>
          <a:xfrm rot="5400000">
            <a:off x="5454802" y="2871401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9">
            <a:extLst>
              <a:ext uri="{FF2B5EF4-FFF2-40B4-BE49-F238E27FC236}">
                <a16:creationId xmlns:a16="http://schemas.microsoft.com/office/drawing/2014/main" id="{A6E0BD8F-4C67-4DE8-ABDC-52C826DEEE97}"/>
              </a:ext>
            </a:extLst>
          </p:cNvPr>
          <p:cNvSpPr/>
          <p:nvPr/>
        </p:nvSpPr>
        <p:spPr>
          <a:xfrm rot="16200000">
            <a:off x="5454802" y="3912049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lock Arc 10">
            <a:extLst>
              <a:ext uri="{FF2B5EF4-FFF2-40B4-BE49-F238E27FC236}">
                <a16:creationId xmlns:a16="http://schemas.microsoft.com/office/drawing/2014/main" id="{A6CF2652-C6AE-4192-84F3-A22CB9D3282D}"/>
              </a:ext>
            </a:extLst>
          </p:cNvPr>
          <p:cNvSpPr/>
          <p:nvPr/>
        </p:nvSpPr>
        <p:spPr>
          <a:xfrm rot="5400000">
            <a:off x="5454803" y="4952696"/>
            <a:ext cx="1282394" cy="1282395"/>
          </a:xfrm>
          <a:prstGeom prst="blockArc">
            <a:avLst>
              <a:gd name="adj1" fmla="val 10800000"/>
              <a:gd name="adj2" fmla="val 0"/>
              <a:gd name="adj3" fmla="val 188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4908B6-817F-427D-B91A-0324DB4DDC5B}"/>
              </a:ext>
            </a:extLst>
          </p:cNvPr>
          <p:cNvSpPr/>
          <p:nvPr/>
        </p:nvSpPr>
        <p:spPr>
          <a:xfrm rot="5400000">
            <a:off x="6964447" y="957211"/>
            <a:ext cx="242524" cy="1989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0B9AC05-B290-4C35-B8EB-17F2B91A0E5D}"/>
              </a:ext>
            </a:extLst>
          </p:cNvPr>
          <p:cNvSpPr/>
          <p:nvPr/>
        </p:nvSpPr>
        <p:spPr>
          <a:xfrm rot="5400000">
            <a:off x="4162341" y="4289855"/>
            <a:ext cx="239980" cy="365049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Isosceles Triangle 1">
            <a:extLst>
              <a:ext uri="{FF2B5EF4-FFF2-40B4-BE49-F238E27FC236}">
                <a16:creationId xmlns:a16="http://schemas.microsoft.com/office/drawing/2014/main" id="{DC2DA532-42F5-4C7D-90E1-3F010B839B74}"/>
              </a:ext>
            </a:extLst>
          </p:cNvPr>
          <p:cNvSpPr/>
          <p:nvPr/>
        </p:nvSpPr>
        <p:spPr>
          <a:xfrm rot="5400000">
            <a:off x="7948681" y="1771055"/>
            <a:ext cx="618912" cy="3876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45113F5-86C3-471C-988B-C19B2482BC34}"/>
              </a:ext>
            </a:extLst>
          </p:cNvPr>
          <p:cNvSpPr/>
          <p:nvPr/>
        </p:nvSpPr>
        <p:spPr>
          <a:xfrm rot="16200000">
            <a:off x="5792865" y="5286825"/>
            <a:ext cx="614135" cy="61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19914083-3C5E-42A9-B531-AC80BEE17928}"/>
              </a:ext>
            </a:extLst>
          </p:cNvPr>
          <p:cNvSpPr/>
          <p:nvPr/>
        </p:nvSpPr>
        <p:spPr>
          <a:xfrm rot="16200000">
            <a:off x="5792865" y="4246178"/>
            <a:ext cx="614135" cy="61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E103C083-3E5C-4BCE-A4EA-E284F6646593}"/>
              </a:ext>
            </a:extLst>
          </p:cNvPr>
          <p:cNvSpPr/>
          <p:nvPr/>
        </p:nvSpPr>
        <p:spPr>
          <a:xfrm rot="16200000">
            <a:off x="5792865" y="3205530"/>
            <a:ext cx="614135" cy="61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3EC31473-59D5-4D40-BD04-18BCFBEAE81C}"/>
              </a:ext>
            </a:extLst>
          </p:cNvPr>
          <p:cNvSpPr/>
          <p:nvPr/>
        </p:nvSpPr>
        <p:spPr>
          <a:xfrm rot="16200000">
            <a:off x="5792865" y="2164883"/>
            <a:ext cx="614135" cy="61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E0E4A27F-B91E-419F-AD22-B6926B0DBF87}"/>
              </a:ext>
            </a:extLst>
          </p:cNvPr>
          <p:cNvSpPr/>
          <p:nvPr/>
        </p:nvSpPr>
        <p:spPr>
          <a:xfrm>
            <a:off x="5964770" y="2346811"/>
            <a:ext cx="250280" cy="2502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36803064-96C0-4F04-8E73-C228509494D9}"/>
              </a:ext>
            </a:extLst>
          </p:cNvPr>
          <p:cNvSpPr/>
          <p:nvPr/>
        </p:nvSpPr>
        <p:spPr>
          <a:xfrm>
            <a:off x="5978887" y="4427874"/>
            <a:ext cx="250744" cy="2507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60A7A53-0C76-4051-9503-359D593FE7DA}"/>
              </a:ext>
            </a:extLst>
          </p:cNvPr>
          <p:cNvSpPr/>
          <p:nvPr/>
        </p:nvSpPr>
        <p:spPr>
          <a:xfrm>
            <a:off x="5967964" y="3392756"/>
            <a:ext cx="256049" cy="239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97A8CE02-E649-4AF7-B1D9-828CB4C34236}"/>
              </a:ext>
            </a:extLst>
          </p:cNvPr>
          <p:cNvSpPr/>
          <p:nvPr/>
        </p:nvSpPr>
        <p:spPr>
          <a:xfrm>
            <a:off x="5959934" y="5459045"/>
            <a:ext cx="269697" cy="269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8EECC2B9-6D21-4D95-B47B-AA36FA70EDE6}"/>
              </a:ext>
            </a:extLst>
          </p:cNvPr>
          <p:cNvGrpSpPr/>
          <p:nvPr/>
        </p:nvGrpSpPr>
        <p:grpSpPr>
          <a:xfrm>
            <a:off x="7476379" y="3068404"/>
            <a:ext cx="2813488" cy="889637"/>
            <a:chOff x="4965552" y="1736224"/>
            <a:chExt cx="2232248" cy="8896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E76C02-EBA0-4F5E-A789-B09E04265FE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9C0E81-1D7F-4128-BE30-18894BC5D71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7211C180-D039-4D10-98EB-F7F421AB9938}"/>
              </a:ext>
            </a:extLst>
          </p:cNvPr>
          <p:cNvGrpSpPr/>
          <p:nvPr/>
        </p:nvGrpSpPr>
        <p:grpSpPr>
          <a:xfrm>
            <a:off x="7476379" y="5162023"/>
            <a:ext cx="2813488" cy="889637"/>
            <a:chOff x="4965552" y="1736224"/>
            <a:chExt cx="2232248" cy="8896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499A28-C915-4355-B1A7-8D4B17A0DE8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4FE0F0-79CE-446C-B73B-3F3066FFBD52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0249524A-EB67-43C1-9B47-8BA1B656B42B}"/>
              </a:ext>
            </a:extLst>
          </p:cNvPr>
          <p:cNvGrpSpPr/>
          <p:nvPr/>
        </p:nvGrpSpPr>
        <p:grpSpPr>
          <a:xfrm>
            <a:off x="1902134" y="2021594"/>
            <a:ext cx="2813488" cy="889637"/>
            <a:chOff x="4965552" y="1736224"/>
            <a:chExt cx="2232248" cy="8896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368131-5985-4C0B-A816-B72FA8BDD68B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CE645E-AC0B-4EF4-AEE7-6F4088BB2A1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A3674A3E-159C-4E1D-A870-1373B09E795D}"/>
              </a:ext>
            </a:extLst>
          </p:cNvPr>
          <p:cNvGrpSpPr/>
          <p:nvPr/>
        </p:nvGrpSpPr>
        <p:grpSpPr>
          <a:xfrm>
            <a:off x="1902134" y="4115213"/>
            <a:ext cx="2813488" cy="889637"/>
            <a:chOff x="4965552" y="1736224"/>
            <a:chExt cx="2232248" cy="8896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F0B662-5DAE-475C-89FB-3DB92B88362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5120DF-52E8-4BFD-9D8C-A8115388272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E1719ED5-D365-41DD-98B3-AC591B113731}"/>
              </a:ext>
            </a:extLst>
          </p:cNvPr>
          <p:cNvGrpSpPr/>
          <p:nvPr/>
        </p:nvGrpSpPr>
        <p:grpSpPr>
          <a:xfrm>
            <a:off x="1016297" y="5639189"/>
            <a:ext cx="1771671" cy="951822"/>
            <a:chOff x="8068038" y="4787025"/>
            <a:chExt cx="2433436" cy="1307352"/>
          </a:xfrm>
        </p:grpSpPr>
        <p:grpSp>
          <p:nvGrpSpPr>
            <p:cNvPr id="32" name="Group 37">
              <a:extLst>
                <a:ext uri="{FF2B5EF4-FFF2-40B4-BE49-F238E27FC236}">
                  <a16:creationId xmlns:a16="http://schemas.microsoft.com/office/drawing/2014/main" id="{C38E2513-73C8-415D-88C8-3286DD03DEB8}"/>
                </a:ext>
              </a:extLst>
            </p:cNvPr>
            <p:cNvGrpSpPr/>
            <p:nvPr/>
          </p:nvGrpSpPr>
          <p:grpSpPr>
            <a:xfrm>
              <a:off x="8478512" y="4787025"/>
              <a:ext cx="1608444" cy="1307352"/>
              <a:chOff x="2676526" y="2041913"/>
              <a:chExt cx="3486148" cy="2833560"/>
            </a:xfrm>
            <a:solidFill>
              <a:schemeClr val="bg1"/>
            </a:solidFill>
          </p:grpSpPr>
          <p:grpSp>
            <p:nvGrpSpPr>
              <p:cNvPr id="39" name="Group 44">
                <a:extLst>
                  <a:ext uri="{FF2B5EF4-FFF2-40B4-BE49-F238E27FC236}">
                    <a16:creationId xmlns:a16="http://schemas.microsoft.com/office/drawing/2014/main" id="{8B62A973-3BF9-4024-BA4E-29DAECFFE954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grpFill/>
            </p:grpSpPr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E9A27D98-7FF3-4822-AFB8-4203FC4521DD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ounded Rectangle 14">
                  <a:extLst>
                    <a:ext uri="{FF2B5EF4-FFF2-40B4-BE49-F238E27FC236}">
                      <a16:creationId xmlns:a16="http://schemas.microsoft.com/office/drawing/2014/main" id="{EE7393C7-DFD1-4DA6-82F2-6399D2658822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ounded Rectangle 15">
                  <a:extLst>
                    <a:ext uri="{FF2B5EF4-FFF2-40B4-BE49-F238E27FC236}">
                      <a16:creationId xmlns:a16="http://schemas.microsoft.com/office/drawing/2014/main" id="{6CE7F905-F94A-4189-A732-C4D5DA3FB4FC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ounded Rectangle 16">
                  <a:extLst>
                    <a:ext uri="{FF2B5EF4-FFF2-40B4-BE49-F238E27FC236}">
                      <a16:creationId xmlns:a16="http://schemas.microsoft.com/office/drawing/2014/main" id="{413CC240-9B24-4078-A529-CDA93B5EB07B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ounded Rectangle 17">
                  <a:extLst>
                    <a:ext uri="{FF2B5EF4-FFF2-40B4-BE49-F238E27FC236}">
                      <a16:creationId xmlns:a16="http://schemas.microsoft.com/office/drawing/2014/main" id="{B84FA65B-A419-44F3-B672-6074E7C3BCCC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EF961D75-7740-40E4-85F3-9CB246021629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347CF9D6-92A2-4DF4-B873-A7EE3B6EF261}"/>
                </a:ext>
              </a:extLst>
            </p:cNvPr>
            <p:cNvSpPr/>
            <p:nvPr/>
          </p:nvSpPr>
          <p:spPr>
            <a:xfrm>
              <a:off x="10086956" y="5003862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4AE5B482-56C8-4926-9A00-69126EF81699}"/>
                </a:ext>
              </a:extLst>
            </p:cNvPr>
            <p:cNvSpPr/>
            <p:nvPr/>
          </p:nvSpPr>
          <p:spPr>
            <a:xfrm>
              <a:off x="8383679" y="4982819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7DE1989E-408C-4FA8-8628-0D1AE8D76961}"/>
                </a:ext>
              </a:extLst>
            </p:cNvPr>
            <p:cNvSpPr/>
            <p:nvPr/>
          </p:nvSpPr>
          <p:spPr>
            <a:xfrm>
              <a:off x="10180341" y="4928173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6DF98DCA-341F-4449-AC9D-DDD5EBDC6BCA}"/>
                </a:ext>
              </a:extLst>
            </p:cNvPr>
            <p:cNvSpPr/>
            <p:nvPr/>
          </p:nvSpPr>
          <p:spPr>
            <a:xfrm>
              <a:off x="8068038" y="4907265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42">
              <a:extLst>
                <a:ext uri="{FF2B5EF4-FFF2-40B4-BE49-F238E27FC236}">
                  <a16:creationId xmlns:a16="http://schemas.microsoft.com/office/drawing/2014/main" id="{E7354FB1-539A-4AA9-BAFA-5CE1F8DE887C}"/>
                </a:ext>
              </a:extLst>
            </p:cNvPr>
            <p:cNvSpPr/>
            <p:nvPr/>
          </p:nvSpPr>
          <p:spPr>
            <a:xfrm>
              <a:off x="10311671" y="5619661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43">
              <a:extLst>
                <a:ext uri="{FF2B5EF4-FFF2-40B4-BE49-F238E27FC236}">
                  <a16:creationId xmlns:a16="http://schemas.microsoft.com/office/drawing/2014/main" id="{7582692A-39F6-4482-8E7A-244B5CE13D5D}"/>
                </a:ext>
              </a:extLst>
            </p:cNvPr>
            <p:cNvSpPr/>
            <p:nvPr/>
          </p:nvSpPr>
          <p:spPr>
            <a:xfrm>
              <a:off x="8199369" y="5634387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Group 51">
            <a:extLst>
              <a:ext uri="{FF2B5EF4-FFF2-40B4-BE49-F238E27FC236}">
                <a16:creationId xmlns:a16="http://schemas.microsoft.com/office/drawing/2014/main" id="{27E12AED-B4CE-48ED-8D3A-E53659F593DE}"/>
              </a:ext>
            </a:extLst>
          </p:cNvPr>
          <p:cNvGrpSpPr/>
          <p:nvPr/>
        </p:nvGrpSpPr>
        <p:grpSpPr>
          <a:xfrm>
            <a:off x="9794232" y="1407624"/>
            <a:ext cx="1857881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231FF0C-E4AA-458A-8D3C-45A827FC9DC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E82032B-D3AE-4093-8E03-828D769B8A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7566AF4-1553-42AD-8B42-F3AD128731B2}"/>
              </a:ext>
            </a:extLst>
          </p:cNvPr>
          <p:cNvGrpSpPr/>
          <p:nvPr/>
        </p:nvGrpSpPr>
        <p:grpSpPr>
          <a:xfrm>
            <a:off x="8530284" y="1546123"/>
            <a:ext cx="1185613" cy="940294"/>
            <a:chOff x="3368611" y="3163456"/>
            <a:chExt cx="1185613" cy="940294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1E3AA7EC-E798-4584-8EFE-59A8B191902C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DB90177D-8649-478A-891F-12FA00F241DA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F2FB429C-0DAE-4B7A-954D-A8556193D80E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9E2F7E0C-5DA0-41DD-BC2A-E76C8518C6FA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978571E6-0E96-415D-B341-BF140D1328BE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AF5EC04F-E0AA-4866-BA6F-14B3826792A8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75A2E82F-2F35-4B4D-8C1D-48E43304221E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4CDFFCD2-2C3A-4EED-8C61-9063DCB64BBF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B1B73C24-8708-4D91-AC0F-D2BACE36C571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6048C554-D4CB-4F34-B522-D5166B0FD461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334F2333-AB96-45F3-BBA4-876BBAF3C366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2C00EBEC-40D2-4E36-9643-4F5A7E44A6C1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BF71D93-AF9F-42E9-A522-88F62B14648A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25AFE8CB-9712-4169-BAD0-3301B8A3088F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FF15324B-7048-4417-BC8A-FC65765ACFFF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3B87B0A6-CB8A-4A06-A693-899F42F73E1D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A7F04944-D2BF-4C39-9142-4F18CB570C21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F334A9C-1309-4E0E-8A0E-C1033324F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40935"/>
              </p:ext>
            </p:extLst>
          </p:nvPr>
        </p:nvGraphicFramePr>
        <p:xfrm>
          <a:off x="93880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5106876-5B91-4DEB-B3AC-432DABB4A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47717"/>
              </p:ext>
            </p:extLst>
          </p:nvPr>
        </p:nvGraphicFramePr>
        <p:xfrm>
          <a:off x="366379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02141E20-244C-415B-B2D9-7632E2AE2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55159"/>
              </p:ext>
            </p:extLst>
          </p:nvPr>
        </p:nvGraphicFramePr>
        <p:xfrm>
          <a:off x="638879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2DB6937C-9768-4832-A1E5-9BBAD014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77721"/>
              </p:ext>
            </p:extLst>
          </p:nvPr>
        </p:nvGraphicFramePr>
        <p:xfrm>
          <a:off x="911378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19" name="타원 18">
            <a:extLst>
              <a:ext uri="{FF2B5EF4-FFF2-40B4-BE49-F238E27FC236}">
                <a16:creationId xmlns:a16="http://schemas.microsoft.com/office/drawing/2014/main" id="{9176DF1C-6925-4E1E-A145-F75E9BC7C10E}"/>
              </a:ext>
            </a:extLst>
          </p:cNvPr>
          <p:cNvSpPr/>
          <p:nvPr/>
        </p:nvSpPr>
        <p:spPr>
          <a:xfrm>
            <a:off x="144369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CDD771A-5867-485E-9E22-190FB74B705A}"/>
              </a:ext>
            </a:extLst>
          </p:cNvPr>
          <p:cNvSpPr/>
          <p:nvPr/>
        </p:nvSpPr>
        <p:spPr>
          <a:xfrm>
            <a:off x="421497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A3987C5-C2CC-492D-8E2C-49506DEB3DA1}"/>
              </a:ext>
            </a:extLst>
          </p:cNvPr>
          <p:cNvSpPr/>
          <p:nvPr/>
        </p:nvSpPr>
        <p:spPr>
          <a:xfrm>
            <a:off x="693996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CE04533-6FDF-42D3-9B6C-3645C357669C}"/>
              </a:ext>
            </a:extLst>
          </p:cNvPr>
          <p:cNvSpPr/>
          <p:nvPr/>
        </p:nvSpPr>
        <p:spPr>
          <a:xfrm>
            <a:off x="966496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7E544DC-889A-45B1-B248-738E51A0ACB1}"/>
              </a:ext>
            </a:extLst>
          </p:cNvPr>
          <p:cNvSpPr/>
          <p:nvPr/>
        </p:nvSpPr>
        <p:spPr>
          <a:xfrm flipH="1">
            <a:off x="1765218" y="2462208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E7D0C9B8-344D-4C6C-A7CA-B814EE4F8880}"/>
              </a:ext>
            </a:extLst>
          </p:cNvPr>
          <p:cNvSpPr/>
          <p:nvPr/>
        </p:nvSpPr>
        <p:spPr>
          <a:xfrm>
            <a:off x="4553913" y="2438844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Block Arc 25">
            <a:extLst>
              <a:ext uri="{FF2B5EF4-FFF2-40B4-BE49-F238E27FC236}">
                <a16:creationId xmlns:a16="http://schemas.microsoft.com/office/drawing/2014/main" id="{7B8C651E-FFC5-4D30-A08D-530BAC0F93C4}"/>
              </a:ext>
            </a:extLst>
          </p:cNvPr>
          <p:cNvSpPr>
            <a:spLocks noChangeAspect="1"/>
          </p:cNvSpPr>
          <p:nvPr/>
        </p:nvSpPr>
        <p:spPr>
          <a:xfrm>
            <a:off x="10033305" y="2368690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A39CF3E2-F571-4632-A818-BEA498ABEB69}"/>
              </a:ext>
            </a:extLst>
          </p:cNvPr>
          <p:cNvSpPr/>
          <p:nvPr/>
        </p:nvSpPr>
        <p:spPr>
          <a:xfrm>
            <a:off x="7266386" y="246220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E4958D-362F-4C29-A7C4-27250C9528C0}"/>
              </a:ext>
            </a:extLst>
          </p:cNvPr>
          <p:cNvSpPr txBox="1"/>
          <p:nvPr/>
        </p:nvSpPr>
        <p:spPr>
          <a:xfrm rot="19419182">
            <a:off x="1849360" y="3103008"/>
            <a:ext cx="27140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Financial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Growth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A8D06-A406-4296-B122-14C2ED77E0DD}"/>
              </a:ext>
            </a:extLst>
          </p:cNvPr>
          <p:cNvSpPr txBox="1"/>
          <p:nvPr/>
        </p:nvSpPr>
        <p:spPr>
          <a:xfrm>
            <a:off x="8191210" y="37494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BE04F-CD3E-4D0D-83C3-BB826CFB9706}"/>
              </a:ext>
            </a:extLst>
          </p:cNvPr>
          <p:cNvSpPr txBox="1"/>
          <p:nvPr/>
        </p:nvSpPr>
        <p:spPr>
          <a:xfrm>
            <a:off x="5847759" y="288373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D4677-43B5-4061-9B80-52339F759E86}"/>
              </a:ext>
            </a:extLst>
          </p:cNvPr>
          <p:cNvSpPr txBox="1"/>
          <p:nvPr/>
        </p:nvSpPr>
        <p:spPr>
          <a:xfrm>
            <a:off x="5281567" y="428912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04229-AC40-4B20-9869-DD6EE229493B}"/>
              </a:ext>
            </a:extLst>
          </p:cNvPr>
          <p:cNvSpPr txBox="1"/>
          <p:nvPr/>
        </p:nvSpPr>
        <p:spPr>
          <a:xfrm>
            <a:off x="7939643" y="4289129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BE3D5-5296-4637-8C15-608677C3B1AB}"/>
              </a:ext>
            </a:extLst>
          </p:cNvPr>
          <p:cNvSpPr txBox="1"/>
          <p:nvPr/>
        </p:nvSpPr>
        <p:spPr>
          <a:xfrm>
            <a:off x="703871" y="472674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BC1CA-216C-4CE1-B8E6-6EB146F80A65}"/>
              </a:ext>
            </a:extLst>
          </p:cNvPr>
          <p:cNvSpPr txBox="1"/>
          <p:nvPr/>
        </p:nvSpPr>
        <p:spPr>
          <a:xfrm>
            <a:off x="754602" y="181108"/>
            <a:ext cx="27698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5E27F-606D-4B36-BB0C-AC9E7DBFA4EF}"/>
              </a:ext>
            </a:extLst>
          </p:cNvPr>
          <p:cNvSpPr txBox="1"/>
          <p:nvPr/>
        </p:nvSpPr>
        <p:spPr>
          <a:xfrm flipH="1">
            <a:off x="4961792" y="609108"/>
            <a:ext cx="1756604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>
                    <a:lumMod val="75000"/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9600" b="1" dirty="0">
              <a:solidFill>
                <a:schemeClr val="accent1">
                  <a:lumMod val="75000"/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848D1-8FE5-4E16-8C5F-7AD45D88D78D}"/>
              </a:ext>
            </a:extLst>
          </p:cNvPr>
          <p:cNvSpPr txBox="1"/>
          <p:nvPr/>
        </p:nvSpPr>
        <p:spPr>
          <a:xfrm flipH="1">
            <a:off x="4961792" y="1748100"/>
            <a:ext cx="1756604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9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7299E-64A1-45F8-86A3-A86B57E0E5D5}"/>
              </a:ext>
            </a:extLst>
          </p:cNvPr>
          <p:cNvSpPr txBox="1"/>
          <p:nvPr/>
        </p:nvSpPr>
        <p:spPr>
          <a:xfrm flipH="1">
            <a:off x="4961792" y="2887092"/>
            <a:ext cx="1756604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rPr>
              <a:t>03</a:t>
            </a:r>
            <a:endParaRPr lang="ko-KR" altLang="en-US" sz="9600" b="1" dirty="0">
              <a:solidFill>
                <a:schemeClr val="accent3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04426-3C18-447E-8355-18F99AB39551}"/>
              </a:ext>
            </a:extLst>
          </p:cNvPr>
          <p:cNvSpPr txBox="1"/>
          <p:nvPr/>
        </p:nvSpPr>
        <p:spPr>
          <a:xfrm flipH="1">
            <a:off x="4961792" y="4026084"/>
            <a:ext cx="1756604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04</a:t>
            </a:r>
            <a:endParaRPr lang="ko-KR" altLang="en-US" sz="9600" b="1" dirty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43720-78F7-48A8-AC9F-B86A9077FE0E}"/>
              </a:ext>
            </a:extLst>
          </p:cNvPr>
          <p:cNvSpPr txBox="1"/>
          <p:nvPr/>
        </p:nvSpPr>
        <p:spPr>
          <a:xfrm flipH="1">
            <a:off x="6096000" y="1371156"/>
            <a:ext cx="541606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C1F6F-B5D3-453C-A59D-5C254F9CE12E}"/>
              </a:ext>
            </a:extLst>
          </p:cNvPr>
          <p:cNvSpPr txBox="1"/>
          <p:nvPr/>
        </p:nvSpPr>
        <p:spPr>
          <a:xfrm flipH="1">
            <a:off x="6096000" y="2510148"/>
            <a:ext cx="541606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294F0-48AE-4B77-96CE-98E155A82AFC}"/>
              </a:ext>
            </a:extLst>
          </p:cNvPr>
          <p:cNvSpPr txBox="1"/>
          <p:nvPr/>
        </p:nvSpPr>
        <p:spPr>
          <a:xfrm flipH="1">
            <a:off x="6096000" y="3649140"/>
            <a:ext cx="541606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1EE4E-7C23-4DE3-9468-B84100619892}"/>
              </a:ext>
            </a:extLst>
          </p:cNvPr>
          <p:cNvSpPr txBox="1"/>
          <p:nvPr/>
        </p:nvSpPr>
        <p:spPr>
          <a:xfrm flipH="1">
            <a:off x="6096000" y="4788132"/>
            <a:ext cx="541606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9888A-06A3-419B-B709-152A1477A412}"/>
              </a:ext>
            </a:extLst>
          </p:cNvPr>
          <p:cNvSpPr txBox="1"/>
          <p:nvPr/>
        </p:nvSpPr>
        <p:spPr>
          <a:xfrm flipH="1">
            <a:off x="6096000" y="882932"/>
            <a:ext cx="5416060" cy="507831"/>
          </a:xfrm>
          <a:prstGeom prst="rect">
            <a:avLst/>
          </a:prstGeom>
          <a:noFill/>
        </p:spPr>
        <p:txBody>
          <a:bodyPr wrap="square" lIns="108000" rIns="108000" rtlCol="0">
            <a:noAutofit/>
          </a:bodyPr>
          <a:lstStyle/>
          <a:p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E66C5-F985-4D17-8B70-ADBE84A57CFD}"/>
              </a:ext>
            </a:extLst>
          </p:cNvPr>
          <p:cNvSpPr txBox="1"/>
          <p:nvPr/>
        </p:nvSpPr>
        <p:spPr>
          <a:xfrm flipH="1">
            <a:off x="6096000" y="2021924"/>
            <a:ext cx="5416060" cy="507831"/>
          </a:xfrm>
          <a:prstGeom prst="rect">
            <a:avLst/>
          </a:prstGeom>
          <a:noFill/>
        </p:spPr>
        <p:txBody>
          <a:bodyPr wrap="square" lIns="108000" rIns="108000" rtlCol="0">
            <a:noAutofit/>
          </a:bodyPr>
          <a:lstStyle/>
          <a:p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B64ED-5EF2-4274-84D7-914D45F20D6E}"/>
              </a:ext>
            </a:extLst>
          </p:cNvPr>
          <p:cNvSpPr txBox="1"/>
          <p:nvPr/>
        </p:nvSpPr>
        <p:spPr>
          <a:xfrm flipH="1">
            <a:off x="6096000" y="3160916"/>
            <a:ext cx="5416060" cy="507831"/>
          </a:xfrm>
          <a:prstGeom prst="rect">
            <a:avLst/>
          </a:prstGeom>
          <a:noFill/>
        </p:spPr>
        <p:txBody>
          <a:bodyPr wrap="square" lIns="108000" rIns="108000" rtlCol="0">
            <a:noAutofit/>
          </a:bodyPr>
          <a:lstStyle/>
          <a:p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5F174-0B8F-4573-9008-38877196F520}"/>
              </a:ext>
            </a:extLst>
          </p:cNvPr>
          <p:cNvSpPr txBox="1"/>
          <p:nvPr/>
        </p:nvSpPr>
        <p:spPr>
          <a:xfrm flipH="1">
            <a:off x="6096000" y="4299908"/>
            <a:ext cx="5416060" cy="507831"/>
          </a:xfrm>
          <a:prstGeom prst="rect">
            <a:avLst/>
          </a:prstGeom>
          <a:noFill/>
        </p:spPr>
        <p:txBody>
          <a:bodyPr wrap="square" lIns="108000" rIns="108000" rtlCol="0">
            <a:noAutofit/>
          </a:bodyPr>
          <a:lstStyle/>
          <a:p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673655-0A67-466B-A76E-4529E476EC19}"/>
              </a:ext>
            </a:extLst>
          </p:cNvPr>
          <p:cNvGrpSpPr/>
          <p:nvPr/>
        </p:nvGrpSpPr>
        <p:grpSpPr>
          <a:xfrm>
            <a:off x="1057275" y="4915178"/>
            <a:ext cx="4229100" cy="1394641"/>
            <a:chOff x="1504950" y="4457978"/>
            <a:chExt cx="4229100" cy="139464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73E66CF5-DD49-4C68-9417-B6A90C315F71}"/>
                </a:ext>
              </a:extLst>
            </p:cNvPr>
            <p:cNvSpPr/>
            <p:nvPr/>
          </p:nvSpPr>
          <p:spPr>
            <a:xfrm>
              <a:off x="2019300" y="4972328"/>
              <a:ext cx="3714750" cy="88029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7AAC477-5096-4BCA-9B1C-7BAAF7D606AA}"/>
                </a:ext>
              </a:extLst>
            </p:cNvPr>
            <p:cNvSpPr/>
            <p:nvPr/>
          </p:nvSpPr>
          <p:spPr>
            <a:xfrm>
              <a:off x="1504950" y="4457978"/>
              <a:ext cx="1028700" cy="1028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F59AD60-D835-4B41-9444-2B99803415EF}"/>
                </a:ext>
              </a:extLst>
            </p:cNvPr>
            <p:cNvSpPr/>
            <p:nvPr/>
          </p:nvSpPr>
          <p:spPr>
            <a:xfrm>
              <a:off x="1581150" y="453417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CD44ED-0DC1-4B94-A61C-A81DD0FD784B}"/>
              </a:ext>
            </a:extLst>
          </p:cNvPr>
          <p:cNvGrpSpPr/>
          <p:nvPr/>
        </p:nvGrpSpPr>
        <p:grpSpPr>
          <a:xfrm>
            <a:off x="2968625" y="3832971"/>
            <a:ext cx="4229100" cy="1394641"/>
            <a:chOff x="2968625" y="3832971"/>
            <a:chExt cx="4229100" cy="139464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1F84EE1A-6A52-465C-99B9-9B9FB780DFA1}"/>
                </a:ext>
              </a:extLst>
            </p:cNvPr>
            <p:cNvSpPr/>
            <p:nvPr/>
          </p:nvSpPr>
          <p:spPr>
            <a:xfrm>
              <a:off x="3482975" y="4347321"/>
              <a:ext cx="3714750" cy="8802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306F12A-FEEE-4FA9-B56B-44B5E6F226BD}"/>
                </a:ext>
              </a:extLst>
            </p:cNvPr>
            <p:cNvSpPr/>
            <p:nvPr/>
          </p:nvSpPr>
          <p:spPr>
            <a:xfrm>
              <a:off x="2968625" y="3832971"/>
              <a:ext cx="1028700" cy="1028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B38FFB7-9BD5-4B23-AE6E-0DEC5943FB46}"/>
                </a:ext>
              </a:extLst>
            </p:cNvPr>
            <p:cNvSpPr/>
            <p:nvPr/>
          </p:nvSpPr>
          <p:spPr>
            <a:xfrm>
              <a:off x="3044825" y="39091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DA5FA6D-1924-4094-BB31-1622CA5377B6}"/>
              </a:ext>
            </a:extLst>
          </p:cNvPr>
          <p:cNvGrpSpPr/>
          <p:nvPr/>
        </p:nvGrpSpPr>
        <p:grpSpPr>
          <a:xfrm>
            <a:off x="4879975" y="2750764"/>
            <a:ext cx="4229100" cy="1394641"/>
            <a:chOff x="4879975" y="2750764"/>
            <a:chExt cx="4229100" cy="1394641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B35DD785-B500-4EF6-BBD5-4C1ED998C06C}"/>
                </a:ext>
              </a:extLst>
            </p:cNvPr>
            <p:cNvSpPr/>
            <p:nvPr/>
          </p:nvSpPr>
          <p:spPr>
            <a:xfrm>
              <a:off x="5394325" y="3265114"/>
              <a:ext cx="3714750" cy="88029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1BCBAE05-2DC7-459B-ACD7-7EC3F5339037}"/>
                </a:ext>
              </a:extLst>
            </p:cNvPr>
            <p:cNvSpPr/>
            <p:nvPr/>
          </p:nvSpPr>
          <p:spPr>
            <a:xfrm>
              <a:off x="4879975" y="2750764"/>
              <a:ext cx="1028700" cy="1028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1815D268-7BA9-404E-8807-19F063EA105F}"/>
                </a:ext>
              </a:extLst>
            </p:cNvPr>
            <p:cNvSpPr/>
            <p:nvPr/>
          </p:nvSpPr>
          <p:spPr>
            <a:xfrm>
              <a:off x="4956175" y="2840728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EC69FE6-5A45-46A7-B526-185D5CB4A90A}"/>
              </a:ext>
            </a:extLst>
          </p:cNvPr>
          <p:cNvGrpSpPr/>
          <p:nvPr/>
        </p:nvGrpSpPr>
        <p:grpSpPr>
          <a:xfrm>
            <a:off x="6791325" y="1668557"/>
            <a:ext cx="4229100" cy="1394641"/>
            <a:chOff x="6791325" y="1668557"/>
            <a:chExt cx="4229100" cy="1394641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F0D8AC88-4D5F-4BFD-A775-3B3C285FAF2F}"/>
                </a:ext>
              </a:extLst>
            </p:cNvPr>
            <p:cNvSpPr/>
            <p:nvPr/>
          </p:nvSpPr>
          <p:spPr>
            <a:xfrm>
              <a:off x="7305675" y="2182907"/>
              <a:ext cx="3714750" cy="8802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5648B499-9F6F-47BA-9110-965C5213FF41}"/>
                </a:ext>
              </a:extLst>
            </p:cNvPr>
            <p:cNvSpPr/>
            <p:nvPr/>
          </p:nvSpPr>
          <p:spPr>
            <a:xfrm>
              <a:off x="6791325" y="1668557"/>
              <a:ext cx="1028700" cy="1028700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08EA70D-1358-44F6-BAC1-A56B201F90FC}"/>
                </a:ext>
              </a:extLst>
            </p:cNvPr>
            <p:cNvSpPr/>
            <p:nvPr/>
          </p:nvSpPr>
          <p:spPr>
            <a:xfrm>
              <a:off x="6867525" y="1738471"/>
              <a:ext cx="876300" cy="8763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원호 18">
            <a:extLst>
              <a:ext uri="{FF2B5EF4-FFF2-40B4-BE49-F238E27FC236}">
                <a16:creationId xmlns:a16="http://schemas.microsoft.com/office/drawing/2014/main" id="{3E83F038-4BE3-4A53-9EB8-A57B9C13C402}"/>
              </a:ext>
            </a:extLst>
          </p:cNvPr>
          <p:cNvSpPr/>
          <p:nvPr/>
        </p:nvSpPr>
        <p:spPr>
          <a:xfrm>
            <a:off x="1515117" y="3832971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원호 19">
            <a:extLst>
              <a:ext uri="{FF2B5EF4-FFF2-40B4-BE49-F238E27FC236}">
                <a16:creationId xmlns:a16="http://schemas.microsoft.com/office/drawing/2014/main" id="{1A7D0473-38C4-41A5-ABCA-CF2B28DFCD54}"/>
              </a:ext>
            </a:extLst>
          </p:cNvPr>
          <p:cNvSpPr/>
          <p:nvPr/>
        </p:nvSpPr>
        <p:spPr>
          <a:xfrm>
            <a:off x="3375666" y="2777378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호 20">
            <a:extLst>
              <a:ext uri="{FF2B5EF4-FFF2-40B4-BE49-F238E27FC236}">
                <a16:creationId xmlns:a16="http://schemas.microsoft.com/office/drawing/2014/main" id="{339E648F-7D5B-452F-9539-EE2162E1F489}"/>
              </a:ext>
            </a:extLst>
          </p:cNvPr>
          <p:cNvSpPr/>
          <p:nvPr/>
        </p:nvSpPr>
        <p:spPr>
          <a:xfrm>
            <a:off x="5236215" y="1721785"/>
            <a:ext cx="2513317" cy="2513317"/>
          </a:xfrm>
          <a:prstGeom prst="arc">
            <a:avLst>
              <a:gd name="adj1" fmla="val 11679425"/>
              <a:gd name="adj2" fmla="val 16945678"/>
            </a:avLst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위쪽 21">
            <a:extLst>
              <a:ext uri="{FF2B5EF4-FFF2-40B4-BE49-F238E27FC236}">
                <a16:creationId xmlns:a16="http://schemas.microsoft.com/office/drawing/2014/main" id="{8212E82E-1E29-47A1-95E9-B739147A2155}"/>
              </a:ext>
            </a:extLst>
          </p:cNvPr>
          <p:cNvSpPr/>
          <p:nvPr/>
        </p:nvSpPr>
        <p:spPr>
          <a:xfrm>
            <a:off x="10474966" y="1738471"/>
            <a:ext cx="545459" cy="1139871"/>
          </a:xfrm>
          <a:prstGeom prst="upArrow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97">
            <a:extLst>
              <a:ext uri="{FF2B5EF4-FFF2-40B4-BE49-F238E27FC236}">
                <a16:creationId xmlns:a16="http://schemas.microsoft.com/office/drawing/2014/main" id="{3A03127E-51B7-4FFD-B6BA-DDFC5D83335C}"/>
              </a:ext>
            </a:extLst>
          </p:cNvPr>
          <p:cNvGrpSpPr/>
          <p:nvPr/>
        </p:nvGrpSpPr>
        <p:grpSpPr>
          <a:xfrm>
            <a:off x="7978135" y="2250871"/>
            <a:ext cx="2567324" cy="726743"/>
            <a:chOff x="4965552" y="1736224"/>
            <a:chExt cx="1374974" cy="7267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289B2D-F806-441C-8A8D-27482E45378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A9049-0568-4A18-B713-902E87C709B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97">
            <a:extLst>
              <a:ext uri="{FF2B5EF4-FFF2-40B4-BE49-F238E27FC236}">
                <a16:creationId xmlns:a16="http://schemas.microsoft.com/office/drawing/2014/main" id="{5FD93359-A6BB-43A7-8843-889AA570A420}"/>
              </a:ext>
            </a:extLst>
          </p:cNvPr>
          <p:cNvGrpSpPr/>
          <p:nvPr/>
        </p:nvGrpSpPr>
        <p:grpSpPr>
          <a:xfrm>
            <a:off x="6067842" y="3335349"/>
            <a:ext cx="2567324" cy="726743"/>
            <a:chOff x="4965552" y="1736224"/>
            <a:chExt cx="1374974" cy="7267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A7D1B9-51B0-4CBE-AC45-F2332855F9F3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43AC88-23CB-4281-8185-E41B3EC3A3C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97">
            <a:extLst>
              <a:ext uri="{FF2B5EF4-FFF2-40B4-BE49-F238E27FC236}">
                <a16:creationId xmlns:a16="http://schemas.microsoft.com/office/drawing/2014/main" id="{AA33C983-548C-4B4D-985A-061DB4365026}"/>
              </a:ext>
            </a:extLst>
          </p:cNvPr>
          <p:cNvGrpSpPr/>
          <p:nvPr/>
        </p:nvGrpSpPr>
        <p:grpSpPr>
          <a:xfrm>
            <a:off x="4157550" y="4419827"/>
            <a:ext cx="2567324" cy="726743"/>
            <a:chOff x="4965552" y="1736224"/>
            <a:chExt cx="1374974" cy="7267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C798CC-B06B-49B1-8386-6D381F115F98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A1A595-4882-4E66-84C5-490239AB087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97">
            <a:extLst>
              <a:ext uri="{FF2B5EF4-FFF2-40B4-BE49-F238E27FC236}">
                <a16:creationId xmlns:a16="http://schemas.microsoft.com/office/drawing/2014/main" id="{6855F5B5-2B23-4193-9AC5-68759D8ADA38}"/>
              </a:ext>
            </a:extLst>
          </p:cNvPr>
          <p:cNvGrpSpPr/>
          <p:nvPr/>
        </p:nvGrpSpPr>
        <p:grpSpPr>
          <a:xfrm>
            <a:off x="2247258" y="5504306"/>
            <a:ext cx="2567324" cy="726743"/>
            <a:chOff x="4965552" y="1736224"/>
            <a:chExt cx="1374974" cy="7267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F8E36A-AFD2-4A23-9B6F-9E5456A1BFF8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043F02-78A1-4B68-96A7-21080370DDC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화살표: 위쪽 34">
            <a:extLst>
              <a:ext uri="{FF2B5EF4-FFF2-40B4-BE49-F238E27FC236}">
                <a16:creationId xmlns:a16="http://schemas.microsoft.com/office/drawing/2014/main" id="{C1ADF36A-336D-403A-BAE7-7A228505DDEC}"/>
              </a:ext>
            </a:extLst>
          </p:cNvPr>
          <p:cNvSpPr/>
          <p:nvPr/>
        </p:nvSpPr>
        <p:spPr>
          <a:xfrm>
            <a:off x="8541295" y="2928922"/>
            <a:ext cx="545459" cy="1076342"/>
          </a:xfrm>
          <a:prstGeom prst="up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위쪽 35">
            <a:extLst>
              <a:ext uri="{FF2B5EF4-FFF2-40B4-BE49-F238E27FC236}">
                <a16:creationId xmlns:a16="http://schemas.microsoft.com/office/drawing/2014/main" id="{519BE4F7-F400-4E24-974E-9B5E18F7BF1F}"/>
              </a:ext>
            </a:extLst>
          </p:cNvPr>
          <p:cNvSpPr/>
          <p:nvPr/>
        </p:nvSpPr>
        <p:spPr>
          <a:xfrm>
            <a:off x="6594795" y="4034036"/>
            <a:ext cx="545459" cy="1076342"/>
          </a:xfrm>
          <a:prstGeom prst="up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위쪽 36">
            <a:extLst>
              <a:ext uri="{FF2B5EF4-FFF2-40B4-BE49-F238E27FC236}">
                <a16:creationId xmlns:a16="http://schemas.microsoft.com/office/drawing/2014/main" id="{2A738B43-5CE1-44D5-B59B-A733E747A972}"/>
              </a:ext>
            </a:extLst>
          </p:cNvPr>
          <p:cNvSpPr/>
          <p:nvPr/>
        </p:nvSpPr>
        <p:spPr>
          <a:xfrm>
            <a:off x="4670809" y="5132360"/>
            <a:ext cx="545459" cy="1076342"/>
          </a:xfrm>
          <a:prstGeom prst="upArrow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6F9778D7-3504-4496-AC0E-8D6D00A6D501}"/>
              </a:ext>
            </a:extLst>
          </p:cNvPr>
          <p:cNvSpPr/>
          <p:nvPr/>
        </p:nvSpPr>
        <p:spPr>
          <a:xfrm flipH="1">
            <a:off x="3228217" y="4154420"/>
            <a:ext cx="485211" cy="4002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7572DD15-F8A6-4FA3-87EB-924AA29CE06E}"/>
              </a:ext>
            </a:extLst>
          </p:cNvPr>
          <p:cNvSpPr>
            <a:spLocks noChangeAspect="1"/>
          </p:cNvSpPr>
          <p:nvPr/>
        </p:nvSpPr>
        <p:spPr>
          <a:xfrm rot="9900000">
            <a:off x="5196100" y="3063081"/>
            <a:ext cx="475758" cy="40406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F43B75C3-1ACD-42DC-9F15-A4FB5C8D81F3}"/>
              </a:ext>
            </a:extLst>
          </p:cNvPr>
          <p:cNvSpPr/>
          <p:nvPr/>
        </p:nvSpPr>
        <p:spPr>
          <a:xfrm>
            <a:off x="1348802" y="5256915"/>
            <a:ext cx="429110" cy="3296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31ACA3CB-477E-4F82-8DA4-BDFAFF75278D}"/>
              </a:ext>
            </a:extLst>
          </p:cNvPr>
          <p:cNvSpPr/>
          <p:nvPr/>
        </p:nvSpPr>
        <p:spPr>
          <a:xfrm>
            <a:off x="7051129" y="1910349"/>
            <a:ext cx="518519" cy="52274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749EF-AE54-4F33-91FA-CC71E901C0D2}"/>
              </a:ext>
            </a:extLst>
          </p:cNvPr>
          <p:cNvGrpSpPr/>
          <p:nvPr/>
        </p:nvGrpSpPr>
        <p:grpSpPr>
          <a:xfrm>
            <a:off x="5181988" y="1661009"/>
            <a:ext cx="1977730" cy="1976716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56781A-9F32-45F3-B10E-C2151D2CAD23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5732CD-0A19-49A3-ACE2-9535F5734CF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100">
            <a:extLst>
              <a:ext uri="{FF2B5EF4-FFF2-40B4-BE49-F238E27FC236}">
                <a16:creationId xmlns:a16="http://schemas.microsoft.com/office/drawing/2014/main" id="{6652F1F2-0DC7-4EBA-A2EF-2C509EE71EC6}"/>
              </a:ext>
            </a:extLst>
          </p:cNvPr>
          <p:cNvGrpSpPr/>
          <p:nvPr/>
        </p:nvGrpSpPr>
        <p:grpSpPr>
          <a:xfrm>
            <a:off x="4490458" y="5656058"/>
            <a:ext cx="2966597" cy="657346"/>
            <a:chOff x="4965551" y="1783849"/>
            <a:chExt cx="1780587" cy="657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CC9655-9009-4AAD-A898-0CA08973E82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897C17-E74D-40E4-AED1-70B7871817A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6">
            <a:extLst>
              <a:ext uri="{FF2B5EF4-FFF2-40B4-BE49-F238E27FC236}">
                <a16:creationId xmlns:a16="http://schemas.microsoft.com/office/drawing/2014/main" id="{6FF49B01-18E6-4832-8D36-47ACC9DD233D}"/>
              </a:ext>
            </a:extLst>
          </p:cNvPr>
          <p:cNvGrpSpPr/>
          <p:nvPr/>
        </p:nvGrpSpPr>
        <p:grpSpPr>
          <a:xfrm>
            <a:off x="8372305" y="3550085"/>
            <a:ext cx="2966597" cy="657346"/>
            <a:chOff x="4965551" y="1783849"/>
            <a:chExt cx="1780587" cy="657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9071D4-6F37-48F1-B068-EEABA16F4C3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1BFDD8-F79F-41E7-BE20-B13B904DAF0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8">
            <a:extLst>
              <a:ext uri="{FF2B5EF4-FFF2-40B4-BE49-F238E27FC236}">
                <a16:creationId xmlns:a16="http://schemas.microsoft.com/office/drawing/2014/main" id="{D2D342FB-9167-4505-8FF1-6D8D17185906}"/>
              </a:ext>
            </a:extLst>
          </p:cNvPr>
          <p:cNvGrpSpPr/>
          <p:nvPr/>
        </p:nvGrpSpPr>
        <p:grpSpPr>
          <a:xfrm>
            <a:off x="7849286" y="4855493"/>
            <a:ext cx="2966597" cy="657346"/>
            <a:chOff x="4965551" y="1783849"/>
            <a:chExt cx="1780587" cy="6573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90958E-DFCD-4D80-9534-F982BB236D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E88438-D4CB-42A6-9329-E70E8654EDFC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27">
            <a:extLst>
              <a:ext uri="{FF2B5EF4-FFF2-40B4-BE49-F238E27FC236}">
                <a16:creationId xmlns:a16="http://schemas.microsoft.com/office/drawing/2014/main" id="{77B62199-72A1-4601-981D-0F816EE75B6B}"/>
              </a:ext>
            </a:extLst>
          </p:cNvPr>
          <p:cNvGrpSpPr/>
          <p:nvPr/>
        </p:nvGrpSpPr>
        <p:grpSpPr>
          <a:xfrm>
            <a:off x="852686" y="3696218"/>
            <a:ext cx="2983091" cy="657346"/>
            <a:chOff x="4965551" y="1783849"/>
            <a:chExt cx="1780587" cy="6573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620416-37C0-4839-A179-14988A8916B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461EC9-0673-4470-B6A3-43298D395E7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30">
            <a:extLst>
              <a:ext uri="{FF2B5EF4-FFF2-40B4-BE49-F238E27FC236}">
                <a16:creationId xmlns:a16="http://schemas.microsoft.com/office/drawing/2014/main" id="{696384D0-1C29-4F79-BC29-1082EB883C40}"/>
              </a:ext>
            </a:extLst>
          </p:cNvPr>
          <p:cNvGrpSpPr/>
          <p:nvPr/>
        </p:nvGrpSpPr>
        <p:grpSpPr>
          <a:xfrm>
            <a:off x="1454004" y="4928927"/>
            <a:ext cx="2983091" cy="657346"/>
            <a:chOff x="4965551" y="1783849"/>
            <a:chExt cx="1780587" cy="657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440128-5F71-45A7-BE08-5DF383BBCB3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7CCFA3-ED2C-4696-B59D-A853CB318F37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7">
            <a:extLst>
              <a:ext uri="{FF2B5EF4-FFF2-40B4-BE49-F238E27FC236}">
                <a16:creationId xmlns:a16="http://schemas.microsoft.com/office/drawing/2014/main" id="{0DD890D3-308C-46A9-9A39-19AC7B67D9A5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23" name="Oval 94">
              <a:extLst>
                <a:ext uri="{FF2B5EF4-FFF2-40B4-BE49-F238E27FC236}">
                  <a16:creationId xmlns:a16="http://schemas.microsoft.com/office/drawing/2014/main" id="{EBF506C0-0436-4BDE-9413-C74FE13F20EF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95">
              <a:extLst>
                <a:ext uri="{FF2B5EF4-FFF2-40B4-BE49-F238E27FC236}">
                  <a16:creationId xmlns:a16="http://schemas.microsoft.com/office/drawing/2014/main" id="{B5BE1E51-AF77-4FD0-A39B-A8EEE9EEEDF5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96">
              <a:extLst>
                <a:ext uri="{FF2B5EF4-FFF2-40B4-BE49-F238E27FC236}">
                  <a16:creationId xmlns:a16="http://schemas.microsoft.com/office/drawing/2014/main" id="{11CB9B20-F27D-42A0-BB88-FC899E949969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97">
              <a:extLst>
                <a:ext uri="{FF2B5EF4-FFF2-40B4-BE49-F238E27FC236}">
                  <a16:creationId xmlns:a16="http://schemas.microsoft.com/office/drawing/2014/main" id="{5FEAB85C-D9EB-46C9-852C-B46A8BACA7D3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98">
              <a:extLst>
                <a:ext uri="{FF2B5EF4-FFF2-40B4-BE49-F238E27FC236}">
                  <a16:creationId xmlns:a16="http://schemas.microsoft.com/office/drawing/2014/main" id="{676B81E4-850A-4A64-98AA-602D1B0A9903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Parallelogram 30">
              <a:extLst>
                <a:ext uri="{FF2B5EF4-FFF2-40B4-BE49-F238E27FC236}">
                  <a16:creationId xmlns:a16="http://schemas.microsoft.com/office/drawing/2014/main" id="{C16F1396-38CE-43EB-A8E2-277D13CC5092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Isosceles Triangle 8">
              <a:extLst>
                <a:ext uri="{FF2B5EF4-FFF2-40B4-BE49-F238E27FC236}">
                  <a16:creationId xmlns:a16="http://schemas.microsoft.com/office/drawing/2014/main" id="{99140205-1A1D-4BBB-ACB3-0466E9803F30}"/>
                </a:ext>
              </a:extLst>
            </p:cNvPr>
            <p:cNvSpPr/>
            <p:nvPr/>
          </p:nvSpPr>
          <p:spPr>
            <a:xfrm rot="16200000">
              <a:off x="8257445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89505DA8-F56F-41FE-A891-AA18154B4AA0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Donut 24">
              <a:extLst>
                <a:ext uri="{FF2B5EF4-FFF2-40B4-BE49-F238E27FC236}">
                  <a16:creationId xmlns:a16="http://schemas.microsoft.com/office/drawing/2014/main" id="{F766B5A0-3254-4981-A0FB-8986E0E31A45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DEDCBA9E-74C7-472E-A7D8-622D25D32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33" name="그룹 43">
              <a:extLst>
                <a:ext uri="{FF2B5EF4-FFF2-40B4-BE49-F238E27FC236}">
                  <a16:creationId xmlns:a16="http://schemas.microsoft.com/office/drawing/2014/main" id="{6DF05F33-19FA-4F70-8614-F1F835469486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A0D43115-0760-47D8-941D-6D6A1C5BFE25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직사각형 39">
                <a:extLst>
                  <a:ext uri="{FF2B5EF4-FFF2-40B4-BE49-F238E27FC236}">
                    <a16:creationId xmlns:a16="http://schemas.microsoft.com/office/drawing/2014/main" id="{C6C6DD23-CEFB-44D3-A409-AF6B3E12C8FA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44">
              <a:extLst>
                <a:ext uri="{FF2B5EF4-FFF2-40B4-BE49-F238E27FC236}">
                  <a16:creationId xmlns:a16="http://schemas.microsoft.com/office/drawing/2014/main" id="{B2C404DB-EB8F-4D85-BD36-43A45E628D21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5A751623-C5EB-4B0F-8863-E016EF82F7B1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0">
                <a:extLst>
                  <a:ext uri="{FF2B5EF4-FFF2-40B4-BE49-F238E27FC236}">
                    <a16:creationId xmlns:a16="http://schemas.microsoft.com/office/drawing/2014/main" id="{E4744320-5518-4EA0-A84E-E3A40B84094C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45">
              <a:extLst>
                <a:ext uri="{FF2B5EF4-FFF2-40B4-BE49-F238E27FC236}">
                  <a16:creationId xmlns:a16="http://schemas.microsoft.com/office/drawing/2014/main" id="{A60A4861-2E3F-42EF-A7C3-3734DF6325DA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01CA028A-4D5A-463E-9339-84E9A6691AD8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41">
                <a:extLst>
                  <a:ext uri="{FF2B5EF4-FFF2-40B4-BE49-F238E27FC236}">
                    <a16:creationId xmlns:a16="http://schemas.microsoft.com/office/drawing/2014/main" id="{793DABB4-1BCE-4E06-B803-01AD46370855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46">
              <a:extLst>
                <a:ext uri="{FF2B5EF4-FFF2-40B4-BE49-F238E27FC236}">
                  <a16:creationId xmlns:a16="http://schemas.microsoft.com/office/drawing/2014/main" id="{17A23721-38E5-45FC-9C9E-F43DBB8A8927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A9016612-1D72-4E77-9CD0-D10A70175C50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2">
                <a:extLst>
                  <a:ext uri="{FF2B5EF4-FFF2-40B4-BE49-F238E27FC236}">
                    <a16:creationId xmlns:a16="http://schemas.microsoft.com/office/drawing/2014/main" id="{1A907C43-A659-4C7C-8B0A-443159308694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9AFC137-7C7B-4453-8FF4-47F2A27179FC}"/>
              </a:ext>
            </a:extLst>
          </p:cNvPr>
          <p:cNvGrpSpPr/>
          <p:nvPr/>
        </p:nvGrpSpPr>
        <p:grpSpPr>
          <a:xfrm>
            <a:off x="5565993" y="2203579"/>
            <a:ext cx="1185613" cy="940294"/>
            <a:chOff x="3368611" y="3163456"/>
            <a:chExt cx="1185613" cy="940294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44949E7-2C09-4174-BB36-8DF2E3B6DC84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7A39516B-30C4-4E0F-93E2-E40788A6840A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02A736A5-3B72-4DED-B138-3C2DC77005E8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84352544-DD15-484B-8ECE-815E4FDC81D0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FE0DC8EA-BB6A-4E0A-B81F-091851BDA1C9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4E7DFA89-9B4B-4B7F-9D82-1D735774F569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1D2B258D-DF0F-40CB-BF1E-5BF198FA6C69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D06AA90A-61FB-4BB6-9887-48CA8B8B1C5B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4A9CF8E3-24BC-4C67-923D-992953764112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4FA7D6E8-5BE5-4E43-93D3-192202935E51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FB370946-FF0A-4D90-BF69-2C7856FD6AC7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9792045F-4980-4A8C-89BD-49689BF33C29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31E59354-308E-45E2-AD61-733B2EAE02C1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FF050EF2-DE17-49F7-8F72-64D0A8617AA3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A04798FE-5E3F-4648-BE0F-6EB4330ADA7B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EB142B40-D514-4310-807A-4D64AD01C169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929C40CF-EB30-4CA1-AA43-DB78903A243F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0">
            <a:extLst>
              <a:ext uri="{FF2B5EF4-FFF2-40B4-BE49-F238E27FC236}">
                <a16:creationId xmlns:a16="http://schemas.microsoft.com/office/drawing/2014/main" id="{E49DC68D-C756-4184-82D9-8C24FD9E71FD}"/>
              </a:ext>
            </a:extLst>
          </p:cNvPr>
          <p:cNvSpPr/>
          <p:nvPr/>
        </p:nvSpPr>
        <p:spPr>
          <a:xfrm rot="1639528">
            <a:off x="6299340" y="1889524"/>
            <a:ext cx="632898" cy="632898"/>
          </a:xfrm>
          <a:prstGeom prst="wedgeEllipseCallout">
            <a:avLst>
              <a:gd name="adj1" fmla="val -37346"/>
              <a:gd name="adj2" fmla="val 13792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11">
            <a:extLst>
              <a:ext uri="{FF2B5EF4-FFF2-40B4-BE49-F238E27FC236}">
                <a16:creationId xmlns:a16="http://schemas.microsoft.com/office/drawing/2014/main" id="{FB25B6EC-DB57-4E9E-B415-FAF6100B68BB}"/>
              </a:ext>
            </a:extLst>
          </p:cNvPr>
          <p:cNvSpPr/>
          <p:nvPr/>
        </p:nvSpPr>
        <p:spPr>
          <a:xfrm rot="1639528">
            <a:off x="6299340" y="2993078"/>
            <a:ext cx="632898" cy="632898"/>
          </a:xfrm>
          <a:prstGeom prst="wedgeEllipseCallout">
            <a:avLst>
              <a:gd name="adj1" fmla="val -74202"/>
              <a:gd name="adj2" fmla="val 729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Callout 12">
            <a:extLst>
              <a:ext uri="{FF2B5EF4-FFF2-40B4-BE49-F238E27FC236}">
                <a16:creationId xmlns:a16="http://schemas.microsoft.com/office/drawing/2014/main" id="{1A18E9FD-5E7E-42F9-B723-85A2184CFA16}"/>
              </a:ext>
            </a:extLst>
          </p:cNvPr>
          <p:cNvSpPr/>
          <p:nvPr/>
        </p:nvSpPr>
        <p:spPr>
          <a:xfrm rot="1639528">
            <a:off x="6299342" y="5200184"/>
            <a:ext cx="632898" cy="632898"/>
          </a:xfrm>
          <a:prstGeom prst="wedgeEllipseCallout">
            <a:avLst>
              <a:gd name="adj1" fmla="val -139112"/>
              <a:gd name="adj2" fmla="val -654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C4E7F37D-A45E-41EA-ACF3-5488C99913B2}"/>
              </a:ext>
            </a:extLst>
          </p:cNvPr>
          <p:cNvSpPr>
            <a:spLocks noChangeAspect="1"/>
          </p:cNvSpPr>
          <p:nvPr/>
        </p:nvSpPr>
        <p:spPr>
          <a:xfrm>
            <a:off x="6460377" y="5334894"/>
            <a:ext cx="310825" cy="298154"/>
          </a:xfrm>
          <a:custGeom>
            <a:avLst/>
            <a:gdLst/>
            <a:ahLst/>
            <a:cxnLst/>
            <a:rect l="l" t="t" r="r" b="b"/>
            <a:pathLst>
              <a:path w="3844509" h="3687783">
                <a:moveTo>
                  <a:pt x="3058976" y="1638112"/>
                </a:moveTo>
                <a:lnTo>
                  <a:pt x="3589152" y="1638112"/>
                </a:lnTo>
                <a:cubicBezTo>
                  <a:pt x="3638858" y="1638112"/>
                  <a:pt x="3679152" y="1678406"/>
                  <a:pt x="3679152" y="1728112"/>
                </a:cubicBezTo>
                <a:cubicBezTo>
                  <a:pt x="3679152" y="1777818"/>
                  <a:pt x="3638858" y="1818112"/>
                  <a:pt x="3589152" y="1818112"/>
                </a:cubicBezTo>
                <a:lnTo>
                  <a:pt x="3200291" y="1818112"/>
                </a:lnTo>
                <a:cubicBezTo>
                  <a:pt x="3163154" y="1755131"/>
                  <a:pt x="3116528" y="1693960"/>
                  <a:pt x="3058976" y="1638112"/>
                </a:cubicBezTo>
                <a:close/>
                <a:moveTo>
                  <a:pt x="181085" y="1638112"/>
                </a:moveTo>
                <a:lnTo>
                  <a:pt x="721085" y="1638112"/>
                </a:lnTo>
                <a:cubicBezTo>
                  <a:pt x="770791" y="1638112"/>
                  <a:pt x="811085" y="1678406"/>
                  <a:pt x="811085" y="1728112"/>
                </a:cubicBezTo>
                <a:cubicBezTo>
                  <a:pt x="811085" y="1777818"/>
                  <a:pt x="770791" y="1818112"/>
                  <a:pt x="721085" y="1818112"/>
                </a:cubicBezTo>
                <a:lnTo>
                  <a:pt x="181085" y="1818112"/>
                </a:lnTo>
                <a:cubicBezTo>
                  <a:pt x="131379" y="1818112"/>
                  <a:pt x="91085" y="1777818"/>
                  <a:pt x="91085" y="1728112"/>
                </a:cubicBezTo>
                <a:cubicBezTo>
                  <a:pt x="91085" y="1678406"/>
                  <a:pt x="131379" y="1638112"/>
                  <a:pt x="181085" y="1638112"/>
                </a:cubicBezTo>
                <a:close/>
                <a:moveTo>
                  <a:pt x="2407996" y="1616759"/>
                </a:moveTo>
                <a:cubicBezTo>
                  <a:pt x="2441617" y="1617523"/>
                  <a:pt x="2476314" y="1619623"/>
                  <a:pt x="2512102" y="1623184"/>
                </a:cubicBezTo>
                <a:cubicBezTo>
                  <a:pt x="3111162" y="1718458"/>
                  <a:pt x="3282084" y="2201243"/>
                  <a:pt x="3279835" y="2465949"/>
                </a:cubicBezTo>
                <a:cubicBezTo>
                  <a:pt x="3835370" y="2585485"/>
                  <a:pt x="3867810" y="2977600"/>
                  <a:pt x="3836089" y="3163655"/>
                </a:cubicBezTo>
                <a:cubicBezTo>
                  <a:pt x="3757475" y="3560722"/>
                  <a:pt x="3236143" y="3678707"/>
                  <a:pt x="3054091" y="3680976"/>
                </a:cubicBezTo>
                <a:lnTo>
                  <a:pt x="749472" y="3687783"/>
                </a:lnTo>
                <a:cubicBezTo>
                  <a:pt x="462601" y="3670766"/>
                  <a:pt x="258482" y="3561857"/>
                  <a:pt x="95738" y="3371263"/>
                </a:cubicBezTo>
                <a:cubicBezTo>
                  <a:pt x="-51834" y="3177268"/>
                  <a:pt x="-3707" y="2901945"/>
                  <a:pt x="73013" y="2762709"/>
                </a:cubicBezTo>
                <a:cubicBezTo>
                  <a:pt x="131588" y="2662400"/>
                  <a:pt x="402999" y="2443202"/>
                  <a:pt x="748609" y="2500468"/>
                </a:cubicBezTo>
                <a:cubicBezTo>
                  <a:pt x="711949" y="2305751"/>
                  <a:pt x="809508" y="2118554"/>
                  <a:pt x="973702" y="2040037"/>
                </a:cubicBezTo>
                <a:cubicBezTo>
                  <a:pt x="1175350" y="1931150"/>
                  <a:pt x="1416864" y="1980501"/>
                  <a:pt x="1568863" y="2058070"/>
                </a:cubicBezTo>
                <a:cubicBezTo>
                  <a:pt x="1641270" y="1894278"/>
                  <a:pt x="1903671" y="1605293"/>
                  <a:pt x="2407996" y="1616759"/>
                </a:cubicBezTo>
                <a:close/>
                <a:moveTo>
                  <a:pt x="1879032" y="828012"/>
                </a:moveTo>
                <a:cubicBezTo>
                  <a:pt x="2272018" y="828012"/>
                  <a:pt x="2606182" y="1079860"/>
                  <a:pt x="2727993" y="1431289"/>
                </a:cubicBezTo>
                <a:cubicBezTo>
                  <a:pt x="2662026" y="1407016"/>
                  <a:pt x="2589492" y="1387959"/>
                  <a:pt x="2509890" y="1375299"/>
                </a:cubicBezTo>
                <a:cubicBezTo>
                  <a:pt x="2471614" y="1371490"/>
                  <a:pt x="2434505" y="1369244"/>
                  <a:pt x="2398546" y="1368427"/>
                </a:cubicBezTo>
                <a:cubicBezTo>
                  <a:pt x="1859157" y="1356164"/>
                  <a:pt x="1578511" y="1665241"/>
                  <a:pt x="1501070" y="1840421"/>
                </a:cubicBezTo>
                <a:cubicBezTo>
                  <a:pt x="1366956" y="1771979"/>
                  <a:pt x="1167682" y="1724078"/>
                  <a:pt x="981368" y="1776353"/>
                </a:cubicBezTo>
                <a:cubicBezTo>
                  <a:pt x="979360" y="1760421"/>
                  <a:pt x="978932" y="1744316"/>
                  <a:pt x="978932" y="1728112"/>
                </a:cubicBezTo>
                <a:cubicBezTo>
                  <a:pt x="978932" y="1231000"/>
                  <a:pt x="1381920" y="828012"/>
                  <a:pt x="1879032" y="828012"/>
                </a:cubicBezTo>
                <a:close/>
                <a:moveTo>
                  <a:pt x="3036221" y="480881"/>
                </a:moveTo>
                <a:cubicBezTo>
                  <a:pt x="3059254" y="480881"/>
                  <a:pt x="3082287" y="489668"/>
                  <a:pt x="3099861" y="507242"/>
                </a:cubicBezTo>
                <a:cubicBezTo>
                  <a:pt x="3135008" y="542389"/>
                  <a:pt x="3135008" y="599374"/>
                  <a:pt x="3099861" y="634521"/>
                </a:cubicBezTo>
                <a:lnTo>
                  <a:pt x="2718023" y="1016359"/>
                </a:lnTo>
                <a:cubicBezTo>
                  <a:pt x="2682876" y="1051506"/>
                  <a:pt x="2625891" y="1051506"/>
                  <a:pt x="2590744" y="1016359"/>
                </a:cubicBezTo>
                <a:cubicBezTo>
                  <a:pt x="2555597" y="981211"/>
                  <a:pt x="2555597" y="924227"/>
                  <a:pt x="2590744" y="889079"/>
                </a:cubicBezTo>
                <a:lnTo>
                  <a:pt x="2972582" y="507242"/>
                </a:lnTo>
                <a:cubicBezTo>
                  <a:pt x="2990155" y="489668"/>
                  <a:pt x="3013188" y="480881"/>
                  <a:pt x="3036221" y="480881"/>
                </a:cubicBezTo>
                <a:close/>
                <a:moveTo>
                  <a:pt x="710166" y="439080"/>
                </a:moveTo>
                <a:cubicBezTo>
                  <a:pt x="733199" y="439080"/>
                  <a:pt x="756232" y="447867"/>
                  <a:pt x="773806" y="465441"/>
                </a:cubicBezTo>
                <a:lnTo>
                  <a:pt x="1155643" y="847278"/>
                </a:lnTo>
                <a:cubicBezTo>
                  <a:pt x="1190791" y="882426"/>
                  <a:pt x="1190791" y="939410"/>
                  <a:pt x="1155643" y="974558"/>
                </a:cubicBezTo>
                <a:cubicBezTo>
                  <a:pt x="1120496" y="1009705"/>
                  <a:pt x="1063512" y="1009705"/>
                  <a:pt x="1028364" y="974558"/>
                </a:cubicBezTo>
                <a:lnTo>
                  <a:pt x="646526" y="592720"/>
                </a:lnTo>
                <a:cubicBezTo>
                  <a:pt x="611379" y="557573"/>
                  <a:pt x="611379" y="500588"/>
                  <a:pt x="646526" y="465441"/>
                </a:cubicBezTo>
                <a:cubicBezTo>
                  <a:pt x="664100" y="447867"/>
                  <a:pt x="687133" y="439080"/>
                  <a:pt x="710166" y="439080"/>
                </a:cubicBezTo>
                <a:close/>
                <a:moveTo>
                  <a:pt x="1879032" y="0"/>
                </a:moveTo>
                <a:cubicBezTo>
                  <a:pt x="1928738" y="0"/>
                  <a:pt x="1969032" y="40294"/>
                  <a:pt x="1969032" y="90000"/>
                </a:cubicBezTo>
                <a:lnTo>
                  <a:pt x="1969032" y="630000"/>
                </a:lnTo>
                <a:cubicBezTo>
                  <a:pt x="1969032" y="679706"/>
                  <a:pt x="1928738" y="720000"/>
                  <a:pt x="1879032" y="720000"/>
                </a:cubicBezTo>
                <a:cubicBezTo>
                  <a:pt x="1829326" y="720000"/>
                  <a:pt x="1789032" y="679706"/>
                  <a:pt x="1789032" y="630000"/>
                </a:cubicBezTo>
                <a:lnTo>
                  <a:pt x="1789032" y="90000"/>
                </a:lnTo>
                <a:cubicBezTo>
                  <a:pt x="1789032" y="40294"/>
                  <a:pt x="1829326" y="0"/>
                  <a:pt x="1879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5F193E59-0397-42D7-97F4-A0E653D46933}"/>
              </a:ext>
            </a:extLst>
          </p:cNvPr>
          <p:cNvSpPr>
            <a:spLocks noChangeAspect="1"/>
          </p:cNvSpPr>
          <p:nvPr/>
        </p:nvSpPr>
        <p:spPr>
          <a:xfrm flipH="1">
            <a:off x="6467131" y="2066888"/>
            <a:ext cx="310825" cy="229271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rapezoid 2">
            <a:extLst>
              <a:ext uri="{FF2B5EF4-FFF2-40B4-BE49-F238E27FC236}">
                <a16:creationId xmlns:a16="http://schemas.microsoft.com/office/drawing/2014/main" id="{45D21993-D0AD-4A55-B040-7724D86C3AB1}"/>
              </a:ext>
            </a:extLst>
          </p:cNvPr>
          <p:cNvSpPr>
            <a:spLocks noChangeAspect="1"/>
          </p:cNvSpPr>
          <p:nvPr/>
        </p:nvSpPr>
        <p:spPr>
          <a:xfrm>
            <a:off x="6515547" y="3154114"/>
            <a:ext cx="251055" cy="310825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1DA31A3-0AEF-467C-B2C6-43B85E5C3967}"/>
              </a:ext>
            </a:extLst>
          </p:cNvPr>
          <p:cNvGrpSpPr/>
          <p:nvPr/>
        </p:nvGrpSpPr>
        <p:grpSpPr>
          <a:xfrm>
            <a:off x="7141774" y="1720282"/>
            <a:ext cx="4421905" cy="971384"/>
            <a:chOff x="7141773" y="1720281"/>
            <a:chExt cx="4421905" cy="971384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5B373FAE-45A4-403A-AABE-B5F553687887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0BF1E885-1A3B-4ACA-B4F2-047C43EF7EB4}"/>
                </a:ext>
              </a:extLst>
            </p:cNvPr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18FCC81-0A36-4C28-9FA2-AA1BDED5E440}"/>
              </a:ext>
            </a:extLst>
          </p:cNvPr>
          <p:cNvGrpSpPr/>
          <p:nvPr/>
        </p:nvGrpSpPr>
        <p:grpSpPr>
          <a:xfrm>
            <a:off x="7141774" y="2860648"/>
            <a:ext cx="4421905" cy="971384"/>
            <a:chOff x="7141773" y="2848382"/>
            <a:chExt cx="4421905" cy="971384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354993D2-9CF7-41CD-870D-8DD6E97F8D96}"/>
                </a:ext>
              </a:extLst>
            </p:cNvPr>
            <p:cNvSpPr/>
            <p:nvPr/>
          </p:nvSpPr>
          <p:spPr>
            <a:xfrm>
              <a:off x="7141773" y="2848382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A71BC926-6341-4537-8C4D-855CEF70EEB9}"/>
                </a:ext>
              </a:extLst>
            </p:cNvPr>
            <p:cNvSpPr/>
            <p:nvPr/>
          </p:nvSpPr>
          <p:spPr>
            <a:xfrm>
              <a:off x="7141773" y="3173435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2BBA648-D968-49E5-A69A-40BA684F79A0}"/>
              </a:ext>
            </a:extLst>
          </p:cNvPr>
          <p:cNvGrpSpPr/>
          <p:nvPr/>
        </p:nvGrpSpPr>
        <p:grpSpPr>
          <a:xfrm>
            <a:off x="7141774" y="5141380"/>
            <a:ext cx="4421905" cy="971384"/>
            <a:chOff x="7141773" y="5141380"/>
            <a:chExt cx="4421905" cy="971384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B9ADFE01-46BB-4ED0-B18F-DFF427D84D05}"/>
                </a:ext>
              </a:extLst>
            </p:cNvPr>
            <p:cNvSpPr/>
            <p:nvPr/>
          </p:nvSpPr>
          <p:spPr>
            <a:xfrm>
              <a:off x="7141773" y="5141380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E9F48B70-077A-4AB7-850E-FC898E54A9FF}"/>
                </a:ext>
              </a:extLst>
            </p:cNvPr>
            <p:cNvSpPr/>
            <p:nvPr/>
          </p:nvSpPr>
          <p:spPr>
            <a:xfrm>
              <a:off x="7141773" y="5466433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Callout 11">
            <a:extLst>
              <a:ext uri="{FF2B5EF4-FFF2-40B4-BE49-F238E27FC236}">
                <a16:creationId xmlns:a16="http://schemas.microsoft.com/office/drawing/2014/main" id="{5E03E400-0C81-41FC-83A7-71A38D1BEBCF}"/>
              </a:ext>
            </a:extLst>
          </p:cNvPr>
          <p:cNvSpPr/>
          <p:nvPr/>
        </p:nvSpPr>
        <p:spPr>
          <a:xfrm rot="1639528">
            <a:off x="6283638" y="4096630"/>
            <a:ext cx="632898" cy="632898"/>
          </a:xfrm>
          <a:prstGeom prst="wedgeEllipseCallout">
            <a:avLst>
              <a:gd name="adj1" fmla="val -105807"/>
              <a:gd name="adj2" fmla="val 5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B771371-C2E0-4FCF-A732-3550DE06BC8D}"/>
              </a:ext>
            </a:extLst>
          </p:cNvPr>
          <p:cNvGrpSpPr/>
          <p:nvPr/>
        </p:nvGrpSpPr>
        <p:grpSpPr>
          <a:xfrm>
            <a:off x="7141774" y="4001014"/>
            <a:ext cx="4421905" cy="971384"/>
            <a:chOff x="7141773" y="3851193"/>
            <a:chExt cx="4421905" cy="97138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EA50BF-197D-49B9-A75D-24A2772EAC56}"/>
                </a:ext>
              </a:extLst>
            </p:cNvPr>
            <p:cNvSpPr/>
            <p:nvPr/>
          </p:nvSpPr>
          <p:spPr>
            <a:xfrm>
              <a:off x="7141773" y="3851193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52E16834-2F91-44D4-9D76-AA88680E4480}"/>
                </a:ext>
              </a:extLst>
            </p:cNvPr>
            <p:cNvSpPr/>
            <p:nvPr/>
          </p:nvSpPr>
          <p:spPr>
            <a:xfrm>
              <a:off x="7141773" y="4176246"/>
              <a:ext cx="4421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Freeform 32">
            <a:extLst>
              <a:ext uri="{FF2B5EF4-FFF2-40B4-BE49-F238E27FC236}">
                <a16:creationId xmlns:a16="http://schemas.microsoft.com/office/drawing/2014/main" id="{1265F62C-1358-42B0-94E0-A47D91AA75C3}"/>
              </a:ext>
            </a:extLst>
          </p:cNvPr>
          <p:cNvSpPr>
            <a:spLocks noChangeAspect="1"/>
          </p:cNvSpPr>
          <p:nvPr/>
        </p:nvSpPr>
        <p:spPr>
          <a:xfrm>
            <a:off x="6450785" y="4238231"/>
            <a:ext cx="298603" cy="34969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CEDBC523-C731-4599-A448-947A4CDC8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Desktop Style</a:t>
            </a:r>
            <a:endParaRPr lang="ko-KR" altLang="en-US" dirty="0"/>
          </a:p>
        </p:txBody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E6EC8B-6C74-4877-9948-FD7679CA5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B5EEB302-9D8B-41F9-8FBD-71E887300773}"/>
              </a:ext>
            </a:extLst>
          </p:cNvPr>
          <p:cNvSpPr/>
          <p:nvPr/>
        </p:nvSpPr>
        <p:spPr>
          <a:xfrm>
            <a:off x="6534" y="4167313"/>
            <a:ext cx="4414641" cy="1635937"/>
          </a:xfrm>
          <a:custGeom>
            <a:avLst/>
            <a:gdLst>
              <a:gd name="connsiteX0" fmla="*/ 2312304 w 4414641"/>
              <a:gd name="connsiteY0" fmla="*/ 113 h 1635937"/>
              <a:gd name="connsiteX1" fmla="*/ 2360659 w 4414641"/>
              <a:gd name="connsiteY1" fmla="*/ 7098 h 1635937"/>
              <a:gd name="connsiteX2" fmla="*/ 2490531 w 4414641"/>
              <a:gd name="connsiteY2" fmla="*/ 138883 h 1635937"/>
              <a:gd name="connsiteX3" fmla="*/ 2523441 w 4414641"/>
              <a:gd name="connsiteY3" fmla="*/ 153976 h 1635937"/>
              <a:gd name="connsiteX4" fmla="*/ 2702787 w 4414641"/>
              <a:gd name="connsiteY4" fmla="*/ 189684 h 1635937"/>
              <a:gd name="connsiteX5" fmla="*/ 2744531 w 4414641"/>
              <a:gd name="connsiteY5" fmla="*/ 236582 h 1635937"/>
              <a:gd name="connsiteX6" fmla="*/ 2772435 w 4414641"/>
              <a:gd name="connsiteY6" fmla="*/ 346795 h 1635937"/>
              <a:gd name="connsiteX7" fmla="*/ 2803504 w 4414641"/>
              <a:gd name="connsiteY7" fmla="*/ 371459 h 1635937"/>
              <a:gd name="connsiteX8" fmla="*/ 2815873 w 4414641"/>
              <a:gd name="connsiteY8" fmla="*/ 369839 h 1635937"/>
              <a:gd name="connsiteX9" fmla="*/ 3010900 w 4414641"/>
              <a:gd name="connsiteY9" fmla="*/ 417694 h 1635937"/>
              <a:gd name="connsiteX10" fmla="*/ 3085186 w 4414641"/>
              <a:gd name="connsiteY10" fmla="*/ 494484 h 1635937"/>
              <a:gd name="connsiteX11" fmla="*/ 3113311 w 4414641"/>
              <a:gd name="connsiteY11" fmla="*/ 555296 h 1635937"/>
              <a:gd name="connsiteX12" fmla="*/ 3095272 w 4414641"/>
              <a:gd name="connsiteY12" fmla="*/ 775871 h 1635937"/>
              <a:gd name="connsiteX13" fmla="*/ 3301050 w 4414641"/>
              <a:gd name="connsiteY13" fmla="*/ 848095 h 1635937"/>
              <a:gd name="connsiteX14" fmla="*/ 3329394 w 4414641"/>
              <a:gd name="connsiteY14" fmla="*/ 846108 h 1635937"/>
              <a:gd name="connsiteX15" fmla="*/ 3363702 w 4414641"/>
              <a:gd name="connsiteY15" fmla="*/ 804878 h 1635937"/>
              <a:gd name="connsiteX16" fmla="*/ 3523538 w 4414641"/>
              <a:gd name="connsiteY16" fmla="*/ 731329 h 1635937"/>
              <a:gd name="connsiteX17" fmla="*/ 3585161 w 4414641"/>
              <a:gd name="connsiteY17" fmla="*/ 731329 h 1635937"/>
              <a:gd name="connsiteX18" fmla="*/ 3774888 w 4414641"/>
              <a:gd name="connsiteY18" fmla="*/ 838450 h 1635937"/>
              <a:gd name="connsiteX19" fmla="*/ 3794177 w 4414641"/>
              <a:gd name="connsiteY19" fmla="*/ 867385 h 1635937"/>
              <a:gd name="connsiteX20" fmla="*/ 3835921 w 4414641"/>
              <a:gd name="connsiteY20" fmla="*/ 872759 h 1635937"/>
              <a:gd name="connsiteX21" fmla="*/ 4029036 w 4414641"/>
              <a:gd name="connsiteY21" fmla="*/ 830500 h 1635937"/>
              <a:gd name="connsiteX22" fmla="*/ 4086682 w 4414641"/>
              <a:gd name="connsiteY22" fmla="*/ 862231 h 1635937"/>
              <a:gd name="connsiteX23" fmla="*/ 4148231 w 4414641"/>
              <a:gd name="connsiteY23" fmla="*/ 905080 h 1635937"/>
              <a:gd name="connsiteX24" fmla="*/ 4148246 w 4414641"/>
              <a:gd name="connsiteY24" fmla="*/ 922750 h 1635937"/>
              <a:gd name="connsiteX25" fmla="*/ 4171226 w 4414641"/>
              <a:gd name="connsiteY25" fmla="*/ 920433 h 1635937"/>
              <a:gd name="connsiteX26" fmla="*/ 4414641 w 4414641"/>
              <a:gd name="connsiteY26" fmla="*/ 1163848 h 1635937"/>
              <a:gd name="connsiteX27" fmla="*/ 4307322 w 4414641"/>
              <a:gd name="connsiteY27" fmla="*/ 1365692 h 1635937"/>
              <a:gd name="connsiteX28" fmla="*/ 4293443 w 4414641"/>
              <a:gd name="connsiteY28" fmla="*/ 1373225 h 1635937"/>
              <a:gd name="connsiteX29" fmla="*/ 4323164 w 4414641"/>
              <a:gd name="connsiteY29" fmla="*/ 1417307 h 1635937"/>
              <a:gd name="connsiteX30" fmla="*/ 4334782 w 4414641"/>
              <a:gd name="connsiteY30" fmla="*/ 1474853 h 1635937"/>
              <a:gd name="connsiteX31" fmla="*/ 4186942 w 4414641"/>
              <a:gd name="connsiteY31" fmla="*/ 1622693 h 1635937"/>
              <a:gd name="connsiteX32" fmla="*/ 4147725 w 4414641"/>
              <a:gd name="connsiteY32" fmla="*/ 1614776 h 1635937"/>
              <a:gd name="connsiteX33" fmla="*/ 4144026 w 4414641"/>
              <a:gd name="connsiteY33" fmla="*/ 1631087 h 1635937"/>
              <a:gd name="connsiteX34" fmla="*/ 4122832 w 4414641"/>
              <a:gd name="connsiteY34" fmla="*/ 1635937 h 1635937"/>
              <a:gd name="connsiteX35" fmla="*/ 0 w 4414641"/>
              <a:gd name="connsiteY35" fmla="*/ 1635370 h 1635937"/>
              <a:gd name="connsiteX36" fmla="*/ 0 w 4414641"/>
              <a:gd name="connsiteY36" fmla="*/ 621718 h 1635937"/>
              <a:gd name="connsiteX37" fmla="*/ 9715 w 4414641"/>
              <a:gd name="connsiteY37" fmla="*/ 623444 h 1635937"/>
              <a:gd name="connsiteX38" fmla="*/ 19590 w 4414641"/>
              <a:gd name="connsiteY38" fmla="*/ 608747 h 1635937"/>
              <a:gd name="connsiteX39" fmla="*/ 96158 w 4414641"/>
              <a:gd name="connsiteY39" fmla="*/ 523049 h 1635937"/>
              <a:gd name="connsiteX40" fmla="*/ 302377 w 4414641"/>
              <a:gd name="connsiteY40" fmla="*/ 531000 h 1635937"/>
              <a:gd name="connsiteX41" fmla="*/ 321446 w 4414641"/>
              <a:gd name="connsiteY41" fmla="*/ 540129 h 1635937"/>
              <a:gd name="connsiteX42" fmla="*/ 587446 w 4414641"/>
              <a:gd name="connsiteY42" fmla="*/ 374625 h 1635937"/>
              <a:gd name="connsiteX43" fmla="*/ 647817 w 4414641"/>
              <a:gd name="connsiteY43" fmla="*/ 347752 h 1635937"/>
              <a:gd name="connsiteX44" fmla="*/ 1080794 w 4414641"/>
              <a:gd name="connsiteY44" fmla="*/ 258889 h 1635937"/>
              <a:gd name="connsiteX45" fmla="*/ 1173485 w 4414641"/>
              <a:gd name="connsiteY45" fmla="*/ 450236 h 1635937"/>
              <a:gd name="connsiteX46" fmla="*/ 1200432 w 4414641"/>
              <a:gd name="connsiteY46" fmla="*/ 471586 h 1635937"/>
              <a:gd name="connsiteX47" fmla="*/ 1311309 w 4414641"/>
              <a:gd name="connsiteY47" fmla="*/ 489183 h 1635937"/>
              <a:gd name="connsiteX48" fmla="*/ 1328831 w 4414641"/>
              <a:gd name="connsiteY48" fmla="*/ 477181 h 1635937"/>
              <a:gd name="connsiteX49" fmla="*/ 1356440 w 4414641"/>
              <a:gd name="connsiteY49" fmla="*/ 393914 h 1635937"/>
              <a:gd name="connsiteX50" fmla="*/ 1532841 w 4414641"/>
              <a:gd name="connsiteY50" fmla="*/ 301369 h 1635937"/>
              <a:gd name="connsiteX51" fmla="*/ 1590340 w 4414641"/>
              <a:gd name="connsiteY51" fmla="*/ 315285 h 1635937"/>
              <a:gd name="connsiteX52" fmla="*/ 1608526 w 4414641"/>
              <a:gd name="connsiteY52" fmla="*/ 301444 h 1635937"/>
              <a:gd name="connsiteX53" fmla="*/ 1609409 w 4414641"/>
              <a:gd name="connsiteY53" fmla="*/ 245269 h 1635937"/>
              <a:gd name="connsiteX54" fmla="*/ 1723378 w 4414641"/>
              <a:gd name="connsiteY54" fmla="*/ 55321 h 1635937"/>
              <a:gd name="connsiteX55" fmla="*/ 1941081 w 4414641"/>
              <a:gd name="connsiteY55" fmla="*/ 11589 h 1635937"/>
              <a:gd name="connsiteX56" fmla="*/ 2123519 w 4414641"/>
              <a:gd name="connsiteY56" fmla="*/ 138442 h 1635937"/>
              <a:gd name="connsiteX57" fmla="*/ 2312304 w 4414641"/>
              <a:gd name="connsiteY57" fmla="*/ 113 h 163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14641" h="1635937">
                <a:moveTo>
                  <a:pt x="2312304" y="113"/>
                </a:moveTo>
                <a:cubicBezTo>
                  <a:pt x="2327872" y="619"/>
                  <a:pt x="2344039" y="2846"/>
                  <a:pt x="2360659" y="7098"/>
                </a:cubicBezTo>
                <a:cubicBezTo>
                  <a:pt x="2424270" y="30952"/>
                  <a:pt x="2472346" y="70856"/>
                  <a:pt x="2490531" y="138883"/>
                </a:cubicBezTo>
                <a:cubicBezTo>
                  <a:pt x="2496274" y="160308"/>
                  <a:pt x="2507539" y="157952"/>
                  <a:pt x="2523441" y="153976"/>
                </a:cubicBezTo>
                <a:cubicBezTo>
                  <a:pt x="2588671" y="137632"/>
                  <a:pt x="2648821" y="148381"/>
                  <a:pt x="2702787" y="189684"/>
                </a:cubicBezTo>
                <a:cubicBezTo>
                  <a:pt x="2719646" y="202641"/>
                  <a:pt x="2734371" y="217586"/>
                  <a:pt x="2744531" y="236582"/>
                </a:cubicBezTo>
                <a:cubicBezTo>
                  <a:pt x="2763526" y="270816"/>
                  <a:pt x="2776631" y="307112"/>
                  <a:pt x="2772435" y="346795"/>
                </a:cubicBezTo>
                <a:cubicBezTo>
                  <a:pt x="2769563" y="374183"/>
                  <a:pt x="2779502" y="380294"/>
                  <a:pt x="2803504" y="371459"/>
                </a:cubicBezTo>
                <a:cubicBezTo>
                  <a:pt x="2807332" y="370060"/>
                  <a:pt x="2811675" y="370133"/>
                  <a:pt x="2815873" y="369839"/>
                </a:cubicBezTo>
                <a:cubicBezTo>
                  <a:pt x="2885962" y="365202"/>
                  <a:pt x="2952517" y="374035"/>
                  <a:pt x="3010900" y="417694"/>
                </a:cubicBezTo>
                <a:cubicBezTo>
                  <a:pt x="3039834" y="439340"/>
                  <a:pt x="3065161" y="464298"/>
                  <a:pt x="3085186" y="494484"/>
                </a:cubicBezTo>
                <a:cubicBezTo>
                  <a:pt x="3096082" y="514067"/>
                  <a:pt x="3104844" y="534607"/>
                  <a:pt x="3113311" y="555296"/>
                </a:cubicBezTo>
                <a:cubicBezTo>
                  <a:pt x="3138931" y="630981"/>
                  <a:pt x="3130243" y="704089"/>
                  <a:pt x="3095272" y="775871"/>
                </a:cubicBezTo>
                <a:cubicBezTo>
                  <a:pt x="3178834" y="759600"/>
                  <a:pt x="3248188" y="781319"/>
                  <a:pt x="3301050" y="848095"/>
                </a:cubicBezTo>
                <a:cubicBezTo>
                  <a:pt x="3312977" y="863189"/>
                  <a:pt x="3320779" y="859949"/>
                  <a:pt x="3329394" y="846108"/>
                </a:cubicBezTo>
                <a:cubicBezTo>
                  <a:pt x="3338965" y="830868"/>
                  <a:pt x="3351113" y="817690"/>
                  <a:pt x="3363702" y="804878"/>
                </a:cubicBezTo>
                <a:cubicBezTo>
                  <a:pt x="3408760" y="762398"/>
                  <a:pt x="3460591" y="734863"/>
                  <a:pt x="3523538" y="731329"/>
                </a:cubicBezTo>
                <a:cubicBezTo>
                  <a:pt x="3544079" y="731329"/>
                  <a:pt x="3564620" y="731256"/>
                  <a:pt x="3585161" y="731329"/>
                </a:cubicBezTo>
                <a:cubicBezTo>
                  <a:pt x="3663128" y="740826"/>
                  <a:pt x="3726885" y="775797"/>
                  <a:pt x="3774888" y="838450"/>
                </a:cubicBezTo>
                <a:cubicBezTo>
                  <a:pt x="3781956" y="847654"/>
                  <a:pt x="3788582" y="857298"/>
                  <a:pt x="3794177" y="867385"/>
                </a:cubicBezTo>
                <a:cubicBezTo>
                  <a:pt x="3805883" y="888662"/>
                  <a:pt x="3818620" y="890061"/>
                  <a:pt x="3835921" y="872759"/>
                </a:cubicBezTo>
                <a:cubicBezTo>
                  <a:pt x="3891065" y="817542"/>
                  <a:pt x="3957179" y="810621"/>
                  <a:pt x="4029036" y="830500"/>
                </a:cubicBezTo>
                <a:cubicBezTo>
                  <a:pt x="4050828" y="836536"/>
                  <a:pt x="4070558" y="846918"/>
                  <a:pt x="4086682" y="862231"/>
                </a:cubicBezTo>
                <a:cubicBezTo>
                  <a:pt x="4105162" y="879827"/>
                  <a:pt x="4124966" y="894773"/>
                  <a:pt x="4148231" y="905080"/>
                </a:cubicBezTo>
                <a:lnTo>
                  <a:pt x="4148246" y="922750"/>
                </a:lnTo>
                <a:lnTo>
                  <a:pt x="4171226" y="920433"/>
                </a:lnTo>
                <a:cubicBezTo>
                  <a:pt x="4305660" y="920433"/>
                  <a:pt x="4414641" y="1029414"/>
                  <a:pt x="4414641" y="1163848"/>
                </a:cubicBezTo>
                <a:cubicBezTo>
                  <a:pt x="4414641" y="1247870"/>
                  <a:pt x="4372071" y="1321948"/>
                  <a:pt x="4307322" y="1365692"/>
                </a:cubicBezTo>
                <a:lnTo>
                  <a:pt x="4293443" y="1373225"/>
                </a:lnTo>
                <a:lnTo>
                  <a:pt x="4323164" y="1417307"/>
                </a:lnTo>
                <a:cubicBezTo>
                  <a:pt x="4330645" y="1434994"/>
                  <a:pt x="4334782" y="1454441"/>
                  <a:pt x="4334782" y="1474853"/>
                </a:cubicBezTo>
                <a:cubicBezTo>
                  <a:pt x="4334782" y="1556503"/>
                  <a:pt x="4268592" y="1622693"/>
                  <a:pt x="4186942" y="1622693"/>
                </a:cubicBezTo>
                <a:lnTo>
                  <a:pt x="4147725" y="1614776"/>
                </a:lnTo>
                <a:lnTo>
                  <a:pt x="4144026" y="1631087"/>
                </a:lnTo>
                <a:cubicBezTo>
                  <a:pt x="4140225" y="1634870"/>
                  <a:pt x="4133691" y="1635937"/>
                  <a:pt x="4122832" y="1635937"/>
                </a:cubicBezTo>
                <a:lnTo>
                  <a:pt x="0" y="1635370"/>
                </a:lnTo>
                <a:lnTo>
                  <a:pt x="0" y="621718"/>
                </a:lnTo>
                <a:lnTo>
                  <a:pt x="9715" y="623444"/>
                </a:lnTo>
                <a:cubicBezTo>
                  <a:pt x="13811" y="620876"/>
                  <a:pt x="16609" y="615336"/>
                  <a:pt x="19590" y="608747"/>
                </a:cubicBezTo>
                <a:cubicBezTo>
                  <a:pt x="36008" y="572229"/>
                  <a:pt x="60377" y="542780"/>
                  <a:pt x="96158" y="523049"/>
                </a:cubicBezTo>
                <a:cubicBezTo>
                  <a:pt x="166763" y="484029"/>
                  <a:pt x="235159" y="487857"/>
                  <a:pt x="302377" y="531000"/>
                </a:cubicBezTo>
                <a:cubicBezTo>
                  <a:pt x="308268" y="534829"/>
                  <a:pt x="312905" y="541676"/>
                  <a:pt x="321446" y="540129"/>
                </a:cubicBezTo>
                <a:cubicBezTo>
                  <a:pt x="348539" y="376097"/>
                  <a:pt x="483416" y="338255"/>
                  <a:pt x="587446" y="374625"/>
                </a:cubicBezTo>
                <a:cubicBezTo>
                  <a:pt x="629485" y="391632"/>
                  <a:pt x="629485" y="391632"/>
                  <a:pt x="647817" y="347752"/>
                </a:cubicBezTo>
                <a:cubicBezTo>
                  <a:pt x="755454" y="148749"/>
                  <a:pt x="962114" y="161486"/>
                  <a:pt x="1080794" y="258889"/>
                </a:cubicBezTo>
                <a:cubicBezTo>
                  <a:pt x="1136232" y="310720"/>
                  <a:pt x="1169363" y="373668"/>
                  <a:pt x="1173485" y="450236"/>
                </a:cubicBezTo>
                <a:cubicBezTo>
                  <a:pt x="1174591" y="469452"/>
                  <a:pt x="1184456" y="472250"/>
                  <a:pt x="1200432" y="471586"/>
                </a:cubicBezTo>
                <a:cubicBezTo>
                  <a:pt x="1238495" y="470041"/>
                  <a:pt x="1276485" y="469157"/>
                  <a:pt x="1311309" y="489183"/>
                </a:cubicBezTo>
                <a:cubicBezTo>
                  <a:pt x="1323972" y="496471"/>
                  <a:pt x="1327948" y="489035"/>
                  <a:pt x="1328831" y="477181"/>
                </a:cubicBezTo>
                <a:cubicBezTo>
                  <a:pt x="1331113" y="447144"/>
                  <a:pt x="1340685" y="419534"/>
                  <a:pt x="1356440" y="393914"/>
                </a:cubicBezTo>
                <a:cubicBezTo>
                  <a:pt x="1398699" y="331555"/>
                  <a:pt x="1456199" y="298204"/>
                  <a:pt x="1532841" y="301369"/>
                </a:cubicBezTo>
                <a:cubicBezTo>
                  <a:pt x="1551909" y="306156"/>
                  <a:pt x="1571788" y="308143"/>
                  <a:pt x="1590340" y="315285"/>
                </a:cubicBezTo>
                <a:cubicBezTo>
                  <a:pt x="1604035" y="320585"/>
                  <a:pt x="1609409" y="316389"/>
                  <a:pt x="1608526" y="301444"/>
                </a:cubicBezTo>
                <a:cubicBezTo>
                  <a:pt x="1607495" y="282743"/>
                  <a:pt x="1607053" y="263970"/>
                  <a:pt x="1609409" y="245269"/>
                </a:cubicBezTo>
                <a:cubicBezTo>
                  <a:pt x="1621484" y="166419"/>
                  <a:pt x="1662050" y="104649"/>
                  <a:pt x="1723378" y="55321"/>
                </a:cubicBezTo>
                <a:cubicBezTo>
                  <a:pt x="1789050" y="6656"/>
                  <a:pt x="1863851" y="-1000"/>
                  <a:pt x="1941081" y="11589"/>
                </a:cubicBezTo>
                <a:cubicBezTo>
                  <a:pt x="2008079" y="22485"/>
                  <a:pt x="2047025" y="52081"/>
                  <a:pt x="2123519" y="138442"/>
                </a:cubicBezTo>
                <a:cubicBezTo>
                  <a:pt x="2123713" y="77371"/>
                  <a:pt x="2203329" y="-3428"/>
                  <a:pt x="2312304" y="1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7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01896F5E-16CD-4EB0-B145-F88881BD7500}"/>
              </a:ext>
            </a:extLst>
          </p:cNvPr>
          <p:cNvSpPr/>
          <p:nvPr/>
        </p:nvSpPr>
        <p:spPr>
          <a:xfrm>
            <a:off x="-406503" y="2698894"/>
            <a:ext cx="7412477" cy="3608962"/>
          </a:xfrm>
          <a:custGeom>
            <a:avLst/>
            <a:gdLst>
              <a:gd name="connsiteX0" fmla="*/ 0 w 7412477"/>
              <a:gd name="connsiteY0" fmla="*/ 3608962 h 3608962"/>
              <a:gd name="connsiteX1" fmla="*/ 2062264 w 7412477"/>
              <a:gd name="connsiteY1" fmla="*/ 2023353 h 3608962"/>
              <a:gd name="connsiteX2" fmla="*/ 3044758 w 7412477"/>
              <a:gd name="connsiteY2" fmla="*/ 2538919 h 3608962"/>
              <a:gd name="connsiteX3" fmla="*/ 4922196 w 7412477"/>
              <a:gd name="connsiteY3" fmla="*/ 1235413 h 3608962"/>
              <a:gd name="connsiteX4" fmla="*/ 5914417 w 7412477"/>
              <a:gd name="connsiteY4" fmla="*/ 1498059 h 3608962"/>
              <a:gd name="connsiteX5" fmla="*/ 7412477 w 7412477"/>
              <a:gd name="connsiteY5" fmla="*/ 0 h 360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2477" h="3608962">
                <a:moveTo>
                  <a:pt x="0" y="3608962"/>
                </a:moveTo>
                <a:lnTo>
                  <a:pt x="2062264" y="2023353"/>
                </a:lnTo>
                <a:lnTo>
                  <a:pt x="3044758" y="2538919"/>
                </a:lnTo>
                <a:lnTo>
                  <a:pt x="4922196" y="1235413"/>
                </a:lnTo>
                <a:lnTo>
                  <a:pt x="5914417" y="1498059"/>
                </a:lnTo>
                <a:lnTo>
                  <a:pt x="7412477" y="0"/>
                </a:lnTo>
              </a:path>
            </a:pathLst>
          </a:custGeom>
          <a:noFill/>
          <a:ln w="149225">
            <a:solidFill>
              <a:schemeClr val="accent3"/>
            </a:solidFill>
            <a:tailEnd type="triangle"/>
          </a:ln>
          <a:scene3d>
            <a:camera prst="orthographicFront">
              <a:rot lat="0" lon="20400000" rev="0"/>
            </a:camera>
            <a:lightRig rig="balanced" dir="t">
              <a:rot lat="0" lon="0" rev="16800000"/>
            </a:lightRig>
          </a:scene3d>
          <a:sp3d extrusionH="635000">
            <a:extrusionClr>
              <a:schemeClr val="accent3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401F410-90DB-459F-9EFE-7795D92BFF3B}"/>
              </a:ext>
            </a:extLst>
          </p:cNvPr>
          <p:cNvGrpSpPr/>
          <p:nvPr/>
        </p:nvGrpSpPr>
        <p:grpSpPr>
          <a:xfrm>
            <a:off x="2180227" y="2582974"/>
            <a:ext cx="2342127" cy="1692052"/>
            <a:chOff x="1670429" y="2892292"/>
            <a:chExt cx="2342127" cy="1692052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0914E821-D86D-42E5-BFBD-3B2BE5AE024D}"/>
                </a:ext>
              </a:extLst>
            </p:cNvPr>
            <p:cNvGrpSpPr/>
            <p:nvPr/>
          </p:nvGrpSpPr>
          <p:grpSpPr>
            <a:xfrm rot="3381517">
              <a:off x="1876080" y="3850849"/>
              <a:ext cx="527844" cy="939146"/>
              <a:chOff x="827272" y="5049005"/>
              <a:chExt cx="778877" cy="1110552"/>
            </a:xfrm>
          </p:grpSpPr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50E115C5-E591-4CA7-8C6C-D397BEC81BB5}"/>
                  </a:ext>
                </a:extLst>
              </p:cNvPr>
              <p:cNvSpPr/>
              <p:nvPr/>
            </p:nvSpPr>
            <p:spPr>
              <a:xfrm>
                <a:off x="827272" y="5049005"/>
                <a:ext cx="778877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42D73D82-730C-4DC5-82DC-5DFDAE2E55B6}"/>
                  </a:ext>
                </a:extLst>
              </p:cNvPr>
              <p:cNvSpPr/>
              <p:nvPr/>
            </p:nvSpPr>
            <p:spPr>
              <a:xfrm>
                <a:off x="917985" y="5074051"/>
                <a:ext cx="599490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AA97A8CF-19FD-46F7-AE83-C141645BFB9E}"/>
                  </a:ext>
                </a:extLst>
              </p:cNvPr>
              <p:cNvSpPr/>
              <p:nvPr/>
            </p:nvSpPr>
            <p:spPr>
              <a:xfrm>
                <a:off x="1049758" y="5075973"/>
                <a:ext cx="344576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25">
              <a:extLst>
                <a:ext uri="{FF2B5EF4-FFF2-40B4-BE49-F238E27FC236}">
                  <a16:creationId xmlns:a16="http://schemas.microsoft.com/office/drawing/2014/main" id="{80EE26E3-D65E-4F99-B95B-9F7FA7D0BBA1}"/>
                </a:ext>
              </a:extLst>
            </p:cNvPr>
            <p:cNvGrpSpPr/>
            <p:nvPr/>
          </p:nvGrpSpPr>
          <p:grpSpPr>
            <a:xfrm rot="266498">
              <a:off x="2392393" y="2892292"/>
              <a:ext cx="1620163" cy="1458484"/>
              <a:chOff x="8768010" y="-131344"/>
              <a:chExt cx="2605669" cy="2191234"/>
            </a:xfrm>
          </p:grpSpPr>
          <p:sp>
            <p:nvSpPr>
              <p:cNvPr id="59" name="Freeform: Shape 3">
                <a:extLst>
                  <a:ext uri="{FF2B5EF4-FFF2-40B4-BE49-F238E27FC236}">
                    <a16:creationId xmlns:a16="http://schemas.microsoft.com/office/drawing/2014/main" id="{A4DD81BD-D14C-405D-A624-147D82B3118E}"/>
                  </a:ext>
                </a:extLst>
              </p:cNvPr>
              <p:cNvSpPr/>
              <p:nvPr/>
            </p:nvSpPr>
            <p:spPr>
              <a:xfrm>
                <a:off x="8774172" y="-131344"/>
                <a:ext cx="2594209" cy="2188200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4">
                <a:extLst>
                  <a:ext uri="{FF2B5EF4-FFF2-40B4-BE49-F238E27FC236}">
                    <a16:creationId xmlns:a16="http://schemas.microsoft.com/office/drawing/2014/main" id="{085875FB-BD26-4799-833E-F650D9D850C6}"/>
                  </a:ext>
                </a:extLst>
              </p:cNvPr>
              <p:cNvSpPr/>
              <p:nvPr/>
            </p:nvSpPr>
            <p:spPr>
              <a:xfrm>
                <a:off x="8930716" y="-56304"/>
                <a:ext cx="2437664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8">
                <a:extLst>
                  <a:ext uri="{FF2B5EF4-FFF2-40B4-BE49-F238E27FC236}">
                    <a16:creationId xmlns:a16="http://schemas.microsoft.com/office/drawing/2014/main" id="{C6E09918-CEE6-4183-9A33-0AB466BFB572}"/>
                  </a:ext>
                </a:extLst>
              </p:cNvPr>
              <p:cNvSpPr/>
              <p:nvPr/>
            </p:nvSpPr>
            <p:spPr>
              <a:xfrm>
                <a:off x="8768010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21">
                <a:extLst>
                  <a:ext uri="{FF2B5EF4-FFF2-40B4-BE49-F238E27FC236}">
                    <a16:creationId xmlns:a16="http://schemas.microsoft.com/office/drawing/2014/main" id="{06569B72-D512-49AA-921E-071E36AEA589}"/>
                  </a:ext>
                </a:extLst>
              </p:cNvPr>
              <p:cNvSpPr/>
              <p:nvPr/>
            </p:nvSpPr>
            <p:spPr>
              <a:xfrm>
                <a:off x="8979448" y="-131271"/>
                <a:ext cx="2394231" cy="2191161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24">
                <a:extLst>
                  <a:ext uri="{FF2B5EF4-FFF2-40B4-BE49-F238E27FC236}">
                    <a16:creationId xmlns:a16="http://schemas.microsoft.com/office/drawing/2014/main" id="{1ACB4E41-E3D8-43B5-B1AE-1D70F1FB43D6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DAEC1793-B5A2-4E91-A4D3-95C40A06061B}"/>
              </a:ext>
            </a:extLst>
          </p:cNvPr>
          <p:cNvGrpSpPr/>
          <p:nvPr/>
        </p:nvGrpSpPr>
        <p:grpSpPr>
          <a:xfrm rot="1118604">
            <a:off x="3003197" y="1846932"/>
            <a:ext cx="1663027" cy="1574965"/>
            <a:chOff x="2435501" y="1445326"/>
            <a:chExt cx="1663027" cy="1471288"/>
          </a:xfrm>
        </p:grpSpPr>
        <p:sp>
          <p:nvSpPr>
            <p:cNvPr id="68" name="Freeform: Shape 18">
              <a:extLst>
                <a:ext uri="{FF2B5EF4-FFF2-40B4-BE49-F238E27FC236}">
                  <a16:creationId xmlns:a16="http://schemas.microsoft.com/office/drawing/2014/main" id="{970B9CBB-A4AC-4CF0-9279-699904B469ED}"/>
                </a:ext>
              </a:extLst>
            </p:cNvPr>
            <p:cNvSpPr/>
            <p:nvPr/>
          </p:nvSpPr>
          <p:spPr>
            <a:xfrm rot="1442746">
              <a:off x="3316174" y="2070671"/>
              <a:ext cx="181911" cy="117964"/>
            </a:xfrm>
            <a:custGeom>
              <a:avLst/>
              <a:gdLst>
                <a:gd name="connsiteX0" fmla="*/ 748 w 181911"/>
                <a:gd name="connsiteY0" fmla="*/ 99809 h 127657"/>
                <a:gd name="connsiteX1" fmla="*/ 0 w 181911"/>
                <a:gd name="connsiteY1" fmla="*/ 9123 h 127657"/>
                <a:gd name="connsiteX2" fmla="*/ 128325 w 181911"/>
                <a:gd name="connsiteY2" fmla="*/ 7890 h 127657"/>
                <a:gd name="connsiteX3" fmla="*/ 179655 w 181911"/>
                <a:gd name="connsiteY3" fmla="*/ 72207 h 127657"/>
                <a:gd name="connsiteX4" fmla="*/ 154694 w 181911"/>
                <a:gd name="connsiteY4" fmla="*/ 122128 h 127657"/>
                <a:gd name="connsiteX5" fmla="*/ 114634 w 181911"/>
                <a:gd name="connsiteY5" fmla="*/ 113324 h 127657"/>
                <a:gd name="connsiteX6" fmla="*/ 52431 w 181911"/>
                <a:gd name="connsiteY6" fmla="*/ 109230 h 127657"/>
                <a:gd name="connsiteX7" fmla="*/ 748 w 181911"/>
                <a:gd name="connsiteY7" fmla="*/ 99809 h 1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911" h="127657">
                  <a:moveTo>
                    <a:pt x="748" y="99809"/>
                  </a:moveTo>
                  <a:cubicBezTo>
                    <a:pt x="484" y="69566"/>
                    <a:pt x="220" y="39366"/>
                    <a:pt x="0" y="9123"/>
                  </a:cubicBezTo>
                  <a:cubicBezTo>
                    <a:pt x="42746" y="4985"/>
                    <a:pt x="85403" y="-8442"/>
                    <a:pt x="128325" y="7890"/>
                  </a:cubicBezTo>
                  <a:cubicBezTo>
                    <a:pt x="158788" y="18632"/>
                    <a:pt x="170146" y="45706"/>
                    <a:pt x="179655" y="72207"/>
                  </a:cubicBezTo>
                  <a:cubicBezTo>
                    <a:pt x="187799" y="94922"/>
                    <a:pt x="172611" y="110858"/>
                    <a:pt x="154694" y="122128"/>
                  </a:cubicBezTo>
                  <a:cubicBezTo>
                    <a:pt x="139595" y="131637"/>
                    <a:pt x="125728" y="128996"/>
                    <a:pt x="114634" y="113324"/>
                  </a:cubicBezTo>
                  <a:cubicBezTo>
                    <a:pt x="95968" y="86998"/>
                    <a:pt x="73209" y="111255"/>
                    <a:pt x="52431" y="109230"/>
                  </a:cubicBezTo>
                  <a:cubicBezTo>
                    <a:pt x="34690" y="109098"/>
                    <a:pt x="15980" y="113896"/>
                    <a:pt x="748" y="99809"/>
                  </a:cubicBezTo>
                  <a:close/>
                </a:path>
              </a:pathLst>
            </a:custGeom>
            <a:solidFill>
              <a:srgbClr val="FDB197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B02F310-B1FE-4560-8C2B-8F0A820D6306}"/>
                </a:ext>
              </a:extLst>
            </p:cNvPr>
            <p:cNvSpPr/>
            <p:nvPr/>
          </p:nvSpPr>
          <p:spPr>
            <a:xfrm rot="18719519">
              <a:off x="3174803" y="1511799"/>
              <a:ext cx="221047" cy="128787"/>
            </a:xfrm>
            <a:custGeom>
              <a:avLst/>
              <a:gdLst>
                <a:gd name="connsiteX0" fmla="*/ 215283 w 221047"/>
                <a:gd name="connsiteY0" fmla="*/ 4799 h 128787"/>
                <a:gd name="connsiteX1" fmla="*/ 221034 w 221047"/>
                <a:gd name="connsiteY1" fmla="*/ 17318 h 128787"/>
                <a:gd name="connsiteX2" fmla="*/ 203729 w 221047"/>
                <a:gd name="connsiteY2" fmla="*/ 35987 h 128787"/>
                <a:gd name="connsiteX3" fmla="*/ 162908 w 221047"/>
                <a:gd name="connsiteY3" fmla="*/ 37536 h 128787"/>
                <a:gd name="connsiteX4" fmla="*/ 179655 w 221047"/>
                <a:gd name="connsiteY4" fmla="*/ 73337 h 128787"/>
                <a:gd name="connsiteX5" fmla="*/ 154694 w 221047"/>
                <a:gd name="connsiteY5" fmla="*/ 123258 h 128787"/>
                <a:gd name="connsiteX6" fmla="*/ 114634 w 221047"/>
                <a:gd name="connsiteY6" fmla="*/ 114454 h 128787"/>
                <a:gd name="connsiteX7" fmla="*/ 52431 w 221047"/>
                <a:gd name="connsiteY7" fmla="*/ 110360 h 128787"/>
                <a:gd name="connsiteX8" fmla="*/ 748 w 221047"/>
                <a:gd name="connsiteY8" fmla="*/ 100939 h 128787"/>
                <a:gd name="connsiteX9" fmla="*/ 0 w 221047"/>
                <a:gd name="connsiteY9" fmla="*/ 10253 h 128787"/>
                <a:gd name="connsiteX10" fmla="*/ 96178 w 221047"/>
                <a:gd name="connsiteY10" fmla="*/ 1741 h 128787"/>
                <a:gd name="connsiteX11" fmla="*/ 109639 w 221047"/>
                <a:gd name="connsiteY11" fmla="*/ 4789 h 128787"/>
                <a:gd name="connsiteX12" fmla="*/ 109591 w 221047"/>
                <a:gd name="connsiteY12" fmla="*/ 3533 h 128787"/>
                <a:gd name="connsiteX13" fmla="*/ 202364 w 221047"/>
                <a:gd name="connsiteY13" fmla="*/ 13 h 128787"/>
                <a:gd name="connsiteX14" fmla="*/ 215283 w 221047"/>
                <a:gd name="connsiteY14" fmla="*/ 4799 h 12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047" h="128787">
                  <a:moveTo>
                    <a:pt x="215283" y="4799"/>
                  </a:moveTo>
                  <a:cubicBezTo>
                    <a:pt x="218662" y="7931"/>
                    <a:pt x="220845" y="12351"/>
                    <a:pt x="221034" y="17318"/>
                  </a:cubicBezTo>
                  <a:cubicBezTo>
                    <a:pt x="221411" y="27252"/>
                    <a:pt x="213663" y="35610"/>
                    <a:pt x="203729" y="35987"/>
                  </a:cubicBezTo>
                  <a:lnTo>
                    <a:pt x="162908" y="37536"/>
                  </a:lnTo>
                  <a:lnTo>
                    <a:pt x="179655" y="73337"/>
                  </a:lnTo>
                  <a:cubicBezTo>
                    <a:pt x="187799" y="96052"/>
                    <a:pt x="172611" y="111988"/>
                    <a:pt x="154694" y="123258"/>
                  </a:cubicBezTo>
                  <a:cubicBezTo>
                    <a:pt x="139595" y="132767"/>
                    <a:pt x="125728" y="130126"/>
                    <a:pt x="114634" y="114454"/>
                  </a:cubicBezTo>
                  <a:cubicBezTo>
                    <a:pt x="95968" y="88128"/>
                    <a:pt x="73209" y="112385"/>
                    <a:pt x="52431" y="110360"/>
                  </a:cubicBezTo>
                  <a:cubicBezTo>
                    <a:pt x="34690" y="110228"/>
                    <a:pt x="15980" y="115026"/>
                    <a:pt x="748" y="100939"/>
                  </a:cubicBezTo>
                  <a:cubicBezTo>
                    <a:pt x="484" y="70696"/>
                    <a:pt x="220" y="40496"/>
                    <a:pt x="0" y="10253"/>
                  </a:cubicBezTo>
                  <a:cubicBezTo>
                    <a:pt x="32059" y="7149"/>
                    <a:pt x="64069" y="-1179"/>
                    <a:pt x="96178" y="1741"/>
                  </a:cubicBezTo>
                  <a:lnTo>
                    <a:pt x="109639" y="4789"/>
                  </a:lnTo>
                  <a:lnTo>
                    <a:pt x="109591" y="3533"/>
                  </a:lnTo>
                  <a:lnTo>
                    <a:pt x="202364" y="13"/>
                  </a:lnTo>
                  <a:cubicBezTo>
                    <a:pt x="207331" y="-175"/>
                    <a:pt x="211904" y="1668"/>
                    <a:pt x="215283" y="4799"/>
                  </a:cubicBezTo>
                  <a:close/>
                </a:path>
              </a:pathLst>
            </a:custGeom>
            <a:solidFill>
              <a:srgbClr val="FDB197"/>
            </a:solidFill>
            <a:ln w="72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CD967D88-5989-48D8-A3C0-A791E34B812B}"/>
                </a:ext>
              </a:extLst>
            </p:cNvPr>
            <p:cNvSpPr/>
            <p:nvPr/>
          </p:nvSpPr>
          <p:spPr>
            <a:xfrm>
              <a:off x="2585956" y="1735142"/>
              <a:ext cx="1512572" cy="1181472"/>
            </a:xfrm>
            <a:custGeom>
              <a:avLst/>
              <a:gdLst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15273 w 3219960"/>
                <a:gd name="connsiteY29" fmla="*/ 34711 h 2515115"/>
                <a:gd name="connsiteX30" fmla="*/ 1466547 w 3219960"/>
                <a:gd name="connsiteY30" fmla="*/ 41120 h 2515115"/>
                <a:gd name="connsiteX31" fmla="*/ 1453656 w 3219960"/>
                <a:gd name="connsiteY31" fmla="*/ 160232 h 2515115"/>
                <a:gd name="connsiteX32" fmla="*/ 1444870 w 3219960"/>
                <a:gd name="connsiteY32" fmla="*/ 199983 h 2515115"/>
                <a:gd name="connsiteX33" fmla="*/ 1456609 w 3219960"/>
                <a:gd name="connsiteY33" fmla="*/ 435398 h 2515115"/>
                <a:gd name="connsiteX34" fmla="*/ 1415776 w 3219960"/>
                <a:gd name="connsiteY34" fmla="*/ 466076 h 2515115"/>
                <a:gd name="connsiteX35" fmla="*/ 1021283 w 3219960"/>
                <a:gd name="connsiteY35" fmla="*/ 562575 h 2515115"/>
                <a:gd name="connsiteX36" fmla="*/ 927305 w 3219960"/>
                <a:gd name="connsiteY36" fmla="*/ 586844 h 2515115"/>
                <a:gd name="connsiteX37" fmla="*/ 914342 w 3219960"/>
                <a:gd name="connsiteY37" fmla="*/ 617090 h 2515115"/>
                <a:gd name="connsiteX38" fmla="*/ 1120807 w 3219960"/>
                <a:gd name="connsiteY38" fmla="*/ 887863 h 2515115"/>
                <a:gd name="connsiteX39" fmla="*/ 1235741 w 3219960"/>
                <a:gd name="connsiteY39" fmla="*/ 926678 h 2515115"/>
                <a:gd name="connsiteX40" fmla="*/ 1280534 w 3219960"/>
                <a:gd name="connsiteY40" fmla="*/ 946266 h 2515115"/>
                <a:gd name="connsiteX41" fmla="*/ 1308547 w 3219960"/>
                <a:gd name="connsiteY41" fmla="*/ 951883 h 2515115"/>
                <a:gd name="connsiteX42" fmla="*/ 1550947 w 3219960"/>
                <a:gd name="connsiteY42" fmla="*/ 922934 h 2515115"/>
                <a:gd name="connsiteX43" fmla="*/ 1721693 w 3219960"/>
                <a:gd name="connsiteY43" fmla="*/ 938993 h 2515115"/>
                <a:gd name="connsiteX44" fmla="*/ 1885309 w 3219960"/>
                <a:gd name="connsiteY44" fmla="*/ 1003086 h 2515115"/>
                <a:gd name="connsiteX45" fmla="*/ 2877016 w 3219960"/>
                <a:gd name="connsiteY45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15273 w 3219960"/>
                <a:gd name="connsiteY29" fmla="*/ 34711 h 2515115"/>
                <a:gd name="connsiteX30" fmla="*/ 1453656 w 3219960"/>
                <a:gd name="connsiteY30" fmla="*/ 160232 h 2515115"/>
                <a:gd name="connsiteX31" fmla="*/ 1444870 w 3219960"/>
                <a:gd name="connsiteY31" fmla="*/ 199983 h 2515115"/>
                <a:gd name="connsiteX32" fmla="*/ 1456609 w 3219960"/>
                <a:gd name="connsiteY32" fmla="*/ 435398 h 2515115"/>
                <a:gd name="connsiteX33" fmla="*/ 1415776 w 3219960"/>
                <a:gd name="connsiteY33" fmla="*/ 466076 h 2515115"/>
                <a:gd name="connsiteX34" fmla="*/ 1021283 w 3219960"/>
                <a:gd name="connsiteY34" fmla="*/ 562575 h 2515115"/>
                <a:gd name="connsiteX35" fmla="*/ 927305 w 3219960"/>
                <a:gd name="connsiteY35" fmla="*/ 586844 h 2515115"/>
                <a:gd name="connsiteX36" fmla="*/ 914342 w 3219960"/>
                <a:gd name="connsiteY36" fmla="*/ 617090 h 2515115"/>
                <a:gd name="connsiteX37" fmla="*/ 1120807 w 3219960"/>
                <a:gd name="connsiteY37" fmla="*/ 887863 h 2515115"/>
                <a:gd name="connsiteX38" fmla="*/ 1235741 w 3219960"/>
                <a:gd name="connsiteY38" fmla="*/ 926678 h 2515115"/>
                <a:gd name="connsiteX39" fmla="*/ 1280534 w 3219960"/>
                <a:gd name="connsiteY39" fmla="*/ 946266 h 2515115"/>
                <a:gd name="connsiteX40" fmla="*/ 1308547 w 3219960"/>
                <a:gd name="connsiteY40" fmla="*/ 951883 h 2515115"/>
                <a:gd name="connsiteX41" fmla="*/ 1550947 w 3219960"/>
                <a:gd name="connsiteY41" fmla="*/ 922934 h 2515115"/>
                <a:gd name="connsiteX42" fmla="*/ 1721693 w 3219960"/>
                <a:gd name="connsiteY42" fmla="*/ 938993 h 2515115"/>
                <a:gd name="connsiteX43" fmla="*/ 1885309 w 3219960"/>
                <a:gd name="connsiteY43" fmla="*/ 1003086 h 2515115"/>
                <a:gd name="connsiteX44" fmla="*/ 2877016 w 3219960"/>
                <a:gd name="connsiteY44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53656 w 3219960"/>
                <a:gd name="connsiteY29" fmla="*/ 160232 h 2515115"/>
                <a:gd name="connsiteX30" fmla="*/ 1444870 w 3219960"/>
                <a:gd name="connsiteY30" fmla="*/ 199983 h 2515115"/>
                <a:gd name="connsiteX31" fmla="*/ 1456609 w 3219960"/>
                <a:gd name="connsiteY31" fmla="*/ 435398 h 2515115"/>
                <a:gd name="connsiteX32" fmla="*/ 1415776 w 3219960"/>
                <a:gd name="connsiteY32" fmla="*/ 466076 h 2515115"/>
                <a:gd name="connsiteX33" fmla="*/ 1021283 w 3219960"/>
                <a:gd name="connsiteY33" fmla="*/ 562575 h 2515115"/>
                <a:gd name="connsiteX34" fmla="*/ 927305 w 3219960"/>
                <a:gd name="connsiteY34" fmla="*/ 586844 h 2515115"/>
                <a:gd name="connsiteX35" fmla="*/ 914342 w 3219960"/>
                <a:gd name="connsiteY35" fmla="*/ 617090 h 2515115"/>
                <a:gd name="connsiteX36" fmla="*/ 1120807 w 3219960"/>
                <a:gd name="connsiteY36" fmla="*/ 887863 h 2515115"/>
                <a:gd name="connsiteX37" fmla="*/ 1235741 w 3219960"/>
                <a:gd name="connsiteY37" fmla="*/ 926678 h 2515115"/>
                <a:gd name="connsiteX38" fmla="*/ 1280534 w 3219960"/>
                <a:gd name="connsiteY38" fmla="*/ 946266 h 2515115"/>
                <a:gd name="connsiteX39" fmla="*/ 1308547 w 3219960"/>
                <a:gd name="connsiteY39" fmla="*/ 951883 h 2515115"/>
                <a:gd name="connsiteX40" fmla="*/ 1550947 w 3219960"/>
                <a:gd name="connsiteY40" fmla="*/ 922934 h 2515115"/>
                <a:gd name="connsiteX41" fmla="*/ 1721693 w 3219960"/>
                <a:gd name="connsiteY41" fmla="*/ 938993 h 2515115"/>
                <a:gd name="connsiteX42" fmla="*/ 1885309 w 3219960"/>
                <a:gd name="connsiteY42" fmla="*/ 1003086 h 2515115"/>
                <a:gd name="connsiteX43" fmla="*/ 2877016 w 3219960"/>
                <a:gd name="connsiteY43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44870 w 3219960"/>
                <a:gd name="connsiteY29" fmla="*/ 199983 h 2515115"/>
                <a:gd name="connsiteX30" fmla="*/ 1456609 w 3219960"/>
                <a:gd name="connsiteY30" fmla="*/ 435398 h 2515115"/>
                <a:gd name="connsiteX31" fmla="*/ 1415776 w 3219960"/>
                <a:gd name="connsiteY31" fmla="*/ 466076 h 2515115"/>
                <a:gd name="connsiteX32" fmla="*/ 1021283 w 3219960"/>
                <a:gd name="connsiteY32" fmla="*/ 562575 h 2515115"/>
                <a:gd name="connsiteX33" fmla="*/ 927305 w 3219960"/>
                <a:gd name="connsiteY33" fmla="*/ 586844 h 2515115"/>
                <a:gd name="connsiteX34" fmla="*/ 914342 w 3219960"/>
                <a:gd name="connsiteY34" fmla="*/ 617090 h 2515115"/>
                <a:gd name="connsiteX35" fmla="*/ 1120807 w 3219960"/>
                <a:gd name="connsiteY35" fmla="*/ 887863 h 2515115"/>
                <a:gd name="connsiteX36" fmla="*/ 1235741 w 3219960"/>
                <a:gd name="connsiteY36" fmla="*/ 926678 h 2515115"/>
                <a:gd name="connsiteX37" fmla="*/ 1280534 w 3219960"/>
                <a:gd name="connsiteY37" fmla="*/ 946266 h 2515115"/>
                <a:gd name="connsiteX38" fmla="*/ 1308547 w 3219960"/>
                <a:gd name="connsiteY38" fmla="*/ 951883 h 2515115"/>
                <a:gd name="connsiteX39" fmla="*/ 1550947 w 3219960"/>
                <a:gd name="connsiteY39" fmla="*/ 922934 h 2515115"/>
                <a:gd name="connsiteX40" fmla="*/ 1721693 w 3219960"/>
                <a:gd name="connsiteY40" fmla="*/ 938993 h 2515115"/>
                <a:gd name="connsiteX41" fmla="*/ 1885309 w 3219960"/>
                <a:gd name="connsiteY41" fmla="*/ 1003086 h 2515115"/>
                <a:gd name="connsiteX42" fmla="*/ 2877016 w 3219960"/>
                <a:gd name="connsiteY42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44870 w 3219960"/>
                <a:gd name="connsiteY29" fmla="*/ 199983 h 2515115"/>
                <a:gd name="connsiteX30" fmla="*/ 1456609 w 3219960"/>
                <a:gd name="connsiteY30" fmla="*/ 435398 h 2515115"/>
                <a:gd name="connsiteX31" fmla="*/ 1415776 w 3219960"/>
                <a:gd name="connsiteY31" fmla="*/ 466076 h 2515115"/>
                <a:gd name="connsiteX32" fmla="*/ 1021283 w 3219960"/>
                <a:gd name="connsiteY32" fmla="*/ 562575 h 2515115"/>
                <a:gd name="connsiteX33" fmla="*/ 927305 w 3219960"/>
                <a:gd name="connsiteY33" fmla="*/ 586844 h 2515115"/>
                <a:gd name="connsiteX34" fmla="*/ 914342 w 3219960"/>
                <a:gd name="connsiteY34" fmla="*/ 617090 h 2515115"/>
                <a:gd name="connsiteX35" fmla="*/ 1120807 w 3219960"/>
                <a:gd name="connsiteY35" fmla="*/ 887863 h 2515115"/>
                <a:gd name="connsiteX36" fmla="*/ 1235741 w 3219960"/>
                <a:gd name="connsiteY36" fmla="*/ 926678 h 2515115"/>
                <a:gd name="connsiteX37" fmla="*/ 1280534 w 3219960"/>
                <a:gd name="connsiteY37" fmla="*/ 946266 h 2515115"/>
                <a:gd name="connsiteX38" fmla="*/ 1308547 w 3219960"/>
                <a:gd name="connsiteY38" fmla="*/ 951883 h 2515115"/>
                <a:gd name="connsiteX39" fmla="*/ 1550947 w 3219960"/>
                <a:gd name="connsiteY39" fmla="*/ 922934 h 2515115"/>
                <a:gd name="connsiteX40" fmla="*/ 1721693 w 3219960"/>
                <a:gd name="connsiteY40" fmla="*/ 938993 h 2515115"/>
                <a:gd name="connsiteX41" fmla="*/ 1885309 w 3219960"/>
                <a:gd name="connsiteY41" fmla="*/ 1003086 h 2515115"/>
                <a:gd name="connsiteX42" fmla="*/ 2877016 w 3219960"/>
                <a:gd name="connsiteY42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44870 w 3219960"/>
                <a:gd name="connsiteY29" fmla="*/ 199983 h 2515115"/>
                <a:gd name="connsiteX30" fmla="*/ 1456609 w 3219960"/>
                <a:gd name="connsiteY30" fmla="*/ 435398 h 2515115"/>
                <a:gd name="connsiteX31" fmla="*/ 1021283 w 3219960"/>
                <a:gd name="connsiteY31" fmla="*/ 562575 h 2515115"/>
                <a:gd name="connsiteX32" fmla="*/ 927305 w 3219960"/>
                <a:gd name="connsiteY32" fmla="*/ 586844 h 2515115"/>
                <a:gd name="connsiteX33" fmla="*/ 914342 w 3219960"/>
                <a:gd name="connsiteY33" fmla="*/ 617090 h 2515115"/>
                <a:gd name="connsiteX34" fmla="*/ 1120807 w 3219960"/>
                <a:gd name="connsiteY34" fmla="*/ 887863 h 2515115"/>
                <a:gd name="connsiteX35" fmla="*/ 1235741 w 3219960"/>
                <a:gd name="connsiteY35" fmla="*/ 926678 h 2515115"/>
                <a:gd name="connsiteX36" fmla="*/ 1280534 w 3219960"/>
                <a:gd name="connsiteY36" fmla="*/ 946266 h 2515115"/>
                <a:gd name="connsiteX37" fmla="*/ 1308547 w 3219960"/>
                <a:gd name="connsiteY37" fmla="*/ 951883 h 2515115"/>
                <a:gd name="connsiteX38" fmla="*/ 1550947 w 3219960"/>
                <a:gd name="connsiteY38" fmla="*/ 922934 h 2515115"/>
                <a:gd name="connsiteX39" fmla="*/ 1721693 w 3219960"/>
                <a:gd name="connsiteY39" fmla="*/ 938993 h 2515115"/>
                <a:gd name="connsiteX40" fmla="*/ 1885309 w 3219960"/>
                <a:gd name="connsiteY40" fmla="*/ 1003086 h 2515115"/>
                <a:gd name="connsiteX41" fmla="*/ 2877016 w 3219960"/>
                <a:gd name="connsiteY41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44870 w 3219960"/>
                <a:gd name="connsiteY29" fmla="*/ 199983 h 2515115"/>
                <a:gd name="connsiteX30" fmla="*/ 1021283 w 3219960"/>
                <a:gd name="connsiteY30" fmla="*/ 562575 h 2515115"/>
                <a:gd name="connsiteX31" fmla="*/ 927305 w 3219960"/>
                <a:gd name="connsiteY31" fmla="*/ 586844 h 2515115"/>
                <a:gd name="connsiteX32" fmla="*/ 914342 w 3219960"/>
                <a:gd name="connsiteY32" fmla="*/ 617090 h 2515115"/>
                <a:gd name="connsiteX33" fmla="*/ 1120807 w 3219960"/>
                <a:gd name="connsiteY33" fmla="*/ 887863 h 2515115"/>
                <a:gd name="connsiteX34" fmla="*/ 1235741 w 3219960"/>
                <a:gd name="connsiteY34" fmla="*/ 926678 h 2515115"/>
                <a:gd name="connsiteX35" fmla="*/ 1280534 w 3219960"/>
                <a:gd name="connsiteY35" fmla="*/ 946266 h 2515115"/>
                <a:gd name="connsiteX36" fmla="*/ 1308547 w 3219960"/>
                <a:gd name="connsiteY36" fmla="*/ 951883 h 2515115"/>
                <a:gd name="connsiteX37" fmla="*/ 1550947 w 3219960"/>
                <a:gd name="connsiteY37" fmla="*/ 922934 h 2515115"/>
                <a:gd name="connsiteX38" fmla="*/ 1721693 w 3219960"/>
                <a:gd name="connsiteY38" fmla="*/ 938993 h 2515115"/>
                <a:gd name="connsiteX39" fmla="*/ 1885309 w 3219960"/>
                <a:gd name="connsiteY39" fmla="*/ 1003086 h 2515115"/>
                <a:gd name="connsiteX40" fmla="*/ 2877016 w 3219960"/>
                <a:gd name="connsiteY40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444870 w 3219960"/>
                <a:gd name="connsiteY29" fmla="*/ 199983 h 2515115"/>
                <a:gd name="connsiteX30" fmla="*/ 927305 w 3219960"/>
                <a:gd name="connsiteY30" fmla="*/ 586844 h 2515115"/>
                <a:gd name="connsiteX31" fmla="*/ 914342 w 3219960"/>
                <a:gd name="connsiteY31" fmla="*/ 617090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50947 w 3219960"/>
                <a:gd name="connsiteY36" fmla="*/ 922934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927305 w 3219960"/>
                <a:gd name="connsiteY30" fmla="*/ 586844 h 2515115"/>
                <a:gd name="connsiteX31" fmla="*/ 914342 w 3219960"/>
                <a:gd name="connsiteY31" fmla="*/ 617090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50947 w 3219960"/>
                <a:gd name="connsiteY36" fmla="*/ 922934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1591296 w 3219960"/>
                <a:gd name="connsiteY30" fmla="*/ 898976 h 2515115"/>
                <a:gd name="connsiteX31" fmla="*/ 914342 w 3219960"/>
                <a:gd name="connsiteY31" fmla="*/ 617090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50947 w 3219960"/>
                <a:gd name="connsiteY36" fmla="*/ 922934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1591296 w 3219960"/>
                <a:gd name="connsiteY30" fmla="*/ 898976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50947 w 3219960"/>
                <a:gd name="connsiteY36" fmla="*/ 922934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1591296 w 3219960"/>
                <a:gd name="connsiteY30" fmla="*/ 898976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1621712 w 3219960"/>
                <a:gd name="connsiteY30" fmla="*/ 878700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1621712 w 3219960"/>
                <a:gd name="connsiteY30" fmla="*/ 878700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710746 h 2515115"/>
                <a:gd name="connsiteX30" fmla="*/ 1621712 w 3219960"/>
                <a:gd name="connsiteY30" fmla="*/ 878700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15125 w 3219960"/>
                <a:gd name="connsiteY29" fmla="*/ 675261 h 2515115"/>
                <a:gd name="connsiteX30" fmla="*/ 1621712 w 3219960"/>
                <a:gd name="connsiteY30" fmla="*/ 878700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20194 w 3219960"/>
                <a:gd name="connsiteY29" fmla="*/ 660053 h 2515115"/>
                <a:gd name="connsiteX30" fmla="*/ 1621712 w 3219960"/>
                <a:gd name="connsiteY30" fmla="*/ 878700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20194 w 3219960"/>
                <a:gd name="connsiteY29" fmla="*/ 660053 h 2515115"/>
                <a:gd name="connsiteX30" fmla="*/ 1601435 w 3219960"/>
                <a:gd name="connsiteY30" fmla="*/ 919253 h 2515115"/>
                <a:gd name="connsiteX31" fmla="*/ 934619 w 3219960"/>
                <a:gd name="connsiteY31" fmla="*/ 667783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20194 w 3219960"/>
                <a:gd name="connsiteY29" fmla="*/ 660053 h 2515115"/>
                <a:gd name="connsiteX30" fmla="*/ 1601435 w 3219960"/>
                <a:gd name="connsiteY30" fmla="*/ 919253 h 2515115"/>
                <a:gd name="connsiteX31" fmla="*/ 939688 w 3219960"/>
                <a:gd name="connsiteY31" fmla="*/ 698197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  <a:gd name="connsiteX0" fmla="*/ 2877016 w 3219960"/>
                <a:gd name="connsiteY0" fmla="*/ 2046427 h 2515115"/>
                <a:gd name="connsiteX1" fmla="*/ 2930667 w 3219960"/>
                <a:gd name="connsiteY1" fmla="*/ 2062342 h 2515115"/>
                <a:gd name="connsiteX2" fmla="*/ 3069582 w 3219960"/>
                <a:gd name="connsiteY2" fmla="*/ 1982910 h 2515115"/>
                <a:gd name="connsiteX3" fmla="*/ 3117832 w 3219960"/>
                <a:gd name="connsiteY3" fmla="*/ 1945823 h 2515115"/>
                <a:gd name="connsiteX4" fmla="*/ 3219228 w 3219960"/>
                <a:gd name="connsiteY4" fmla="*/ 1997889 h 2515115"/>
                <a:gd name="connsiteX5" fmla="*/ 3171194 w 3219960"/>
                <a:gd name="connsiteY5" fmla="*/ 2128955 h 2515115"/>
                <a:gd name="connsiteX6" fmla="*/ 2948094 w 3219960"/>
                <a:gd name="connsiteY6" fmla="*/ 2362425 h 2515115"/>
                <a:gd name="connsiteX7" fmla="*/ 2852459 w 3219960"/>
                <a:gd name="connsiteY7" fmla="*/ 2464613 h 2515115"/>
                <a:gd name="connsiteX8" fmla="*/ 2700582 w 3219960"/>
                <a:gd name="connsiteY8" fmla="*/ 2465837 h 2515115"/>
                <a:gd name="connsiteX9" fmla="*/ 2440970 w 3219960"/>
                <a:gd name="connsiteY9" fmla="*/ 2173100 h 2515115"/>
                <a:gd name="connsiteX10" fmla="*/ 1765117 w 3219960"/>
                <a:gd name="connsiteY10" fmla="*/ 1551041 h 2515115"/>
                <a:gd name="connsiteX11" fmla="*/ 1542522 w 3219960"/>
                <a:gd name="connsiteY11" fmla="*/ 1492638 h 2515115"/>
                <a:gd name="connsiteX12" fmla="*/ 1381786 w 3219960"/>
                <a:gd name="connsiteY12" fmla="*/ 1503800 h 2515115"/>
                <a:gd name="connsiteX13" fmla="*/ 1162935 w 3219960"/>
                <a:gd name="connsiteY13" fmla="*/ 1595906 h 2515115"/>
                <a:gd name="connsiteX14" fmla="*/ 1006016 w 3219960"/>
                <a:gd name="connsiteY14" fmla="*/ 1632561 h 2515115"/>
                <a:gd name="connsiteX15" fmla="*/ 929897 w 3219960"/>
                <a:gd name="connsiteY15" fmla="*/ 1615134 h 2515115"/>
                <a:gd name="connsiteX16" fmla="*/ 678495 w 3219960"/>
                <a:gd name="connsiteY16" fmla="*/ 1386273 h 2515115"/>
                <a:gd name="connsiteX17" fmla="*/ 466630 w 3219960"/>
                <a:gd name="connsiteY17" fmla="*/ 1110531 h 2515115"/>
                <a:gd name="connsiteX18" fmla="*/ 166907 w 3219960"/>
                <a:gd name="connsiteY18" fmla="*/ 772208 h 2515115"/>
                <a:gd name="connsiteX19" fmla="*/ 44699 w 3219960"/>
                <a:gd name="connsiteY19" fmla="*/ 538954 h 2515115"/>
                <a:gd name="connsiteX20" fmla="*/ 31952 w 3219960"/>
                <a:gd name="connsiteY20" fmla="*/ 350493 h 2515115"/>
                <a:gd name="connsiteX21" fmla="*/ 48012 w 3219960"/>
                <a:gd name="connsiteY21" fmla="*/ 226125 h 2515115"/>
                <a:gd name="connsiteX22" fmla="*/ 38289 w 3219960"/>
                <a:gd name="connsiteY22" fmla="*/ 177587 h 2515115"/>
                <a:gd name="connsiteX23" fmla="*/ 8332 w 3219960"/>
                <a:gd name="connsiteY23" fmla="*/ 116303 h 2515115"/>
                <a:gd name="connsiteX24" fmla="*/ 41098 w 3219960"/>
                <a:gd name="connsiteY24" fmla="*/ 52426 h 2515115"/>
                <a:gd name="connsiteX25" fmla="*/ 321449 w 3219960"/>
                <a:gd name="connsiteY25" fmla="*/ 0 h 2515115"/>
                <a:gd name="connsiteX26" fmla="*/ 488810 w 3219960"/>
                <a:gd name="connsiteY26" fmla="*/ 93402 h 2515115"/>
                <a:gd name="connsiteX27" fmla="*/ 613395 w 3219960"/>
                <a:gd name="connsiteY27" fmla="*/ 188461 h 2515115"/>
                <a:gd name="connsiteX28" fmla="*/ 687569 w 3219960"/>
                <a:gd name="connsiteY28" fmla="*/ 213522 h 2515115"/>
                <a:gd name="connsiteX29" fmla="*/ 1620194 w 3219960"/>
                <a:gd name="connsiteY29" fmla="*/ 660053 h 2515115"/>
                <a:gd name="connsiteX30" fmla="*/ 1601435 w 3219960"/>
                <a:gd name="connsiteY30" fmla="*/ 919253 h 2515115"/>
                <a:gd name="connsiteX31" fmla="*/ 980241 w 3219960"/>
                <a:gd name="connsiteY31" fmla="*/ 693128 h 2515115"/>
                <a:gd name="connsiteX32" fmla="*/ 1120807 w 3219960"/>
                <a:gd name="connsiteY32" fmla="*/ 887863 h 2515115"/>
                <a:gd name="connsiteX33" fmla="*/ 1235741 w 3219960"/>
                <a:gd name="connsiteY33" fmla="*/ 926678 h 2515115"/>
                <a:gd name="connsiteX34" fmla="*/ 1280534 w 3219960"/>
                <a:gd name="connsiteY34" fmla="*/ 946266 h 2515115"/>
                <a:gd name="connsiteX35" fmla="*/ 1308547 w 3219960"/>
                <a:gd name="connsiteY35" fmla="*/ 951883 h 2515115"/>
                <a:gd name="connsiteX36" fmla="*/ 1540809 w 3219960"/>
                <a:gd name="connsiteY36" fmla="*/ 928005 h 2515115"/>
                <a:gd name="connsiteX37" fmla="*/ 1721693 w 3219960"/>
                <a:gd name="connsiteY37" fmla="*/ 938993 h 2515115"/>
                <a:gd name="connsiteX38" fmla="*/ 1885309 w 3219960"/>
                <a:gd name="connsiteY38" fmla="*/ 1003086 h 2515115"/>
                <a:gd name="connsiteX39" fmla="*/ 2877016 w 3219960"/>
                <a:gd name="connsiteY39" fmla="*/ 2046427 h 251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19960" h="2515115">
                  <a:moveTo>
                    <a:pt x="2877016" y="2046427"/>
                  </a:moveTo>
                  <a:cubicBezTo>
                    <a:pt x="2892859" y="2062774"/>
                    <a:pt x="2907191" y="2068031"/>
                    <a:pt x="2930667" y="2062342"/>
                  </a:cubicBezTo>
                  <a:cubicBezTo>
                    <a:pt x="2985182" y="2049091"/>
                    <a:pt x="3027310" y="2016469"/>
                    <a:pt x="3069582" y="1982910"/>
                  </a:cubicBezTo>
                  <a:cubicBezTo>
                    <a:pt x="3085497" y="1970308"/>
                    <a:pt x="3100980" y="1956985"/>
                    <a:pt x="3117832" y="1945823"/>
                  </a:cubicBezTo>
                  <a:cubicBezTo>
                    <a:pt x="3171338" y="1910464"/>
                    <a:pt x="3212818" y="1933077"/>
                    <a:pt x="3219228" y="1997889"/>
                  </a:cubicBezTo>
                  <a:cubicBezTo>
                    <a:pt x="3224341" y="2050172"/>
                    <a:pt x="3202088" y="2091364"/>
                    <a:pt x="3171194" y="2128955"/>
                  </a:cubicBezTo>
                  <a:cubicBezTo>
                    <a:pt x="3102636" y="2212276"/>
                    <a:pt x="3022773" y="2284866"/>
                    <a:pt x="2948094" y="2362425"/>
                  </a:cubicBezTo>
                  <a:cubicBezTo>
                    <a:pt x="2915760" y="2396056"/>
                    <a:pt x="2883209" y="2429542"/>
                    <a:pt x="2852459" y="2464613"/>
                  </a:cubicBezTo>
                  <a:cubicBezTo>
                    <a:pt x="2794848" y="2530362"/>
                    <a:pt x="2758409" y="2533099"/>
                    <a:pt x="2700582" y="2465837"/>
                  </a:cubicBezTo>
                  <a:cubicBezTo>
                    <a:pt x="2615533" y="2366890"/>
                    <a:pt x="2527316" y="2270823"/>
                    <a:pt x="2440970" y="2173100"/>
                  </a:cubicBezTo>
                  <a:cubicBezTo>
                    <a:pt x="2338710" y="2057373"/>
                    <a:pt x="1930462" y="1584384"/>
                    <a:pt x="1765117" y="1551041"/>
                  </a:cubicBezTo>
                  <a:cubicBezTo>
                    <a:pt x="1690511" y="1533326"/>
                    <a:pt x="1616048" y="1514314"/>
                    <a:pt x="1542522" y="1492638"/>
                  </a:cubicBezTo>
                  <a:cubicBezTo>
                    <a:pt x="1485847" y="1475931"/>
                    <a:pt x="1434357" y="1482556"/>
                    <a:pt x="1381786" y="1503800"/>
                  </a:cubicBezTo>
                  <a:cubicBezTo>
                    <a:pt x="1308404" y="1533470"/>
                    <a:pt x="1236318" y="1566092"/>
                    <a:pt x="1162935" y="1595906"/>
                  </a:cubicBezTo>
                  <a:cubicBezTo>
                    <a:pt x="1112309" y="1616502"/>
                    <a:pt x="1059955" y="1627304"/>
                    <a:pt x="1006016" y="1632561"/>
                  </a:cubicBezTo>
                  <a:cubicBezTo>
                    <a:pt x="978651" y="1635226"/>
                    <a:pt x="953157" y="1628169"/>
                    <a:pt x="929897" y="1615134"/>
                  </a:cubicBezTo>
                  <a:cubicBezTo>
                    <a:pt x="828357" y="1558459"/>
                    <a:pt x="735387" y="1493574"/>
                    <a:pt x="678495" y="1386273"/>
                  </a:cubicBezTo>
                  <a:cubicBezTo>
                    <a:pt x="623692" y="1282861"/>
                    <a:pt x="547933" y="1194427"/>
                    <a:pt x="466630" y="1110531"/>
                  </a:cubicBezTo>
                  <a:cubicBezTo>
                    <a:pt x="384965" y="1026274"/>
                    <a:pt x="188655" y="797341"/>
                    <a:pt x="166907" y="772208"/>
                  </a:cubicBezTo>
                  <a:cubicBezTo>
                    <a:pt x="107783" y="703795"/>
                    <a:pt x="67455" y="625371"/>
                    <a:pt x="44699" y="538954"/>
                  </a:cubicBezTo>
                  <a:cubicBezTo>
                    <a:pt x="28568" y="477670"/>
                    <a:pt x="23310" y="414586"/>
                    <a:pt x="31952" y="350493"/>
                  </a:cubicBezTo>
                  <a:cubicBezTo>
                    <a:pt x="37569" y="309085"/>
                    <a:pt x="39658" y="267245"/>
                    <a:pt x="48012" y="226125"/>
                  </a:cubicBezTo>
                  <a:cubicBezTo>
                    <a:pt x="51468" y="209201"/>
                    <a:pt x="45779" y="193070"/>
                    <a:pt x="38289" y="177587"/>
                  </a:cubicBezTo>
                  <a:cubicBezTo>
                    <a:pt x="28351" y="157135"/>
                    <a:pt x="17333" y="137115"/>
                    <a:pt x="8332" y="116303"/>
                  </a:cubicBezTo>
                  <a:cubicBezTo>
                    <a:pt x="-8448" y="77703"/>
                    <a:pt x="-1030" y="63805"/>
                    <a:pt x="41098" y="52426"/>
                  </a:cubicBezTo>
                  <a:cubicBezTo>
                    <a:pt x="36489" y="79360"/>
                    <a:pt x="187719" y="28950"/>
                    <a:pt x="321449" y="0"/>
                  </a:cubicBezTo>
                  <a:cubicBezTo>
                    <a:pt x="346078" y="36151"/>
                    <a:pt x="440489" y="63084"/>
                    <a:pt x="488810" y="93402"/>
                  </a:cubicBezTo>
                  <a:cubicBezTo>
                    <a:pt x="503501" y="102620"/>
                    <a:pt x="602952" y="171754"/>
                    <a:pt x="613395" y="188461"/>
                  </a:cubicBezTo>
                  <a:cubicBezTo>
                    <a:pt x="631758" y="217915"/>
                    <a:pt x="519769" y="134923"/>
                    <a:pt x="687569" y="213522"/>
                  </a:cubicBezTo>
                  <a:cubicBezTo>
                    <a:pt x="855369" y="292121"/>
                    <a:pt x="1492021" y="623074"/>
                    <a:pt x="1620194" y="660053"/>
                  </a:cubicBezTo>
                  <a:cubicBezTo>
                    <a:pt x="1609457" y="722273"/>
                    <a:pt x="1598263" y="825030"/>
                    <a:pt x="1601435" y="919253"/>
                  </a:cubicBezTo>
                  <a:cubicBezTo>
                    <a:pt x="1488017" y="912093"/>
                    <a:pt x="1060346" y="698360"/>
                    <a:pt x="980241" y="693128"/>
                  </a:cubicBezTo>
                  <a:cubicBezTo>
                    <a:pt x="900136" y="687896"/>
                    <a:pt x="1078224" y="848938"/>
                    <a:pt x="1120807" y="887863"/>
                  </a:cubicBezTo>
                  <a:cubicBezTo>
                    <a:pt x="1163390" y="926788"/>
                    <a:pt x="1191020" y="932728"/>
                    <a:pt x="1235741" y="926678"/>
                  </a:cubicBezTo>
                  <a:cubicBezTo>
                    <a:pt x="1254609" y="924158"/>
                    <a:pt x="1271820" y="924590"/>
                    <a:pt x="1280534" y="946266"/>
                  </a:cubicBezTo>
                  <a:cubicBezTo>
                    <a:pt x="1286583" y="961317"/>
                    <a:pt x="1265168" y="954926"/>
                    <a:pt x="1308547" y="951883"/>
                  </a:cubicBezTo>
                  <a:cubicBezTo>
                    <a:pt x="1351926" y="948840"/>
                    <a:pt x="1459793" y="936142"/>
                    <a:pt x="1540809" y="928005"/>
                  </a:cubicBezTo>
                  <a:lnTo>
                    <a:pt x="1721693" y="938993"/>
                  </a:lnTo>
                  <a:cubicBezTo>
                    <a:pt x="1781320" y="946266"/>
                    <a:pt x="1839364" y="959733"/>
                    <a:pt x="1885309" y="1003086"/>
                  </a:cubicBezTo>
                  <a:cubicBezTo>
                    <a:pt x="2164436" y="1300648"/>
                    <a:pt x="2742782" y="1908304"/>
                    <a:pt x="2877016" y="2046427"/>
                  </a:cubicBezTo>
                  <a:close/>
                </a:path>
              </a:pathLst>
            </a:custGeom>
            <a:solidFill>
              <a:srgbClr val="000000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B5F28E3A-57EE-4C52-B25A-7F54CE693AEF}"/>
                </a:ext>
              </a:extLst>
            </p:cNvPr>
            <p:cNvSpPr/>
            <p:nvPr/>
          </p:nvSpPr>
          <p:spPr>
            <a:xfrm>
              <a:off x="2552188" y="1458483"/>
              <a:ext cx="222197" cy="306529"/>
            </a:xfrm>
            <a:custGeom>
              <a:avLst/>
              <a:gdLst>
                <a:gd name="connsiteX0" fmla="*/ 112839 w 473012"/>
                <a:gd name="connsiteY0" fmla="*/ 652538 h 652538"/>
                <a:gd name="connsiteX1" fmla="*/ 78129 w 473012"/>
                <a:gd name="connsiteY1" fmla="*/ 601336 h 652538"/>
                <a:gd name="connsiteX2" fmla="*/ 82018 w 473012"/>
                <a:gd name="connsiteY2" fmla="*/ 577211 h 652538"/>
                <a:gd name="connsiteX3" fmla="*/ 57893 w 473012"/>
                <a:gd name="connsiteY3" fmla="*/ 438656 h 652538"/>
                <a:gd name="connsiteX4" fmla="*/ 26855 w 473012"/>
                <a:gd name="connsiteY4" fmla="*/ 408770 h 652538"/>
                <a:gd name="connsiteX5" fmla="*/ 7987 w 473012"/>
                <a:gd name="connsiteY5" fmla="*/ 312631 h 652538"/>
                <a:gd name="connsiteX6" fmla="*/ 98581 w 473012"/>
                <a:gd name="connsiteY6" fmla="*/ 298229 h 652538"/>
                <a:gd name="connsiteX7" fmla="*/ 41618 w 473012"/>
                <a:gd name="connsiteY7" fmla="*/ 193520 h 652538"/>
                <a:gd name="connsiteX8" fmla="*/ 67687 w 473012"/>
                <a:gd name="connsiteY8" fmla="*/ 22486 h 652538"/>
                <a:gd name="connsiteX9" fmla="*/ 125010 w 473012"/>
                <a:gd name="connsiteY9" fmla="*/ 2898 h 652538"/>
                <a:gd name="connsiteX10" fmla="*/ 253915 w 473012"/>
                <a:gd name="connsiteY10" fmla="*/ 99253 h 652538"/>
                <a:gd name="connsiteX11" fmla="*/ 305334 w 473012"/>
                <a:gd name="connsiteY11" fmla="*/ 141886 h 652538"/>
                <a:gd name="connsiteX12" fmla="*/ 358840 w 473012"/>
                <a:gd name="connsiteY12" fmla="*/ 160969 h 652538"/>
                <a:gd name="connsiteX13" fmla="*/ 381813 w 473012"/>
                <a:gd name="connsiteY13" fmla="*/ 216852 h 652538"/>
                <a:gd name="connsiteX14" fmla="*/ 387142 w 473012"/>
                <a:gd name="connsiteY14" fmla="*/ 245658 h 652538"/>
                <a:gd name="connsiteX15" fmla="*/ 427325 w 473012"/>
                <a:gd name="connsiteY15" fmla="*/ 323433 h 652538"/>
                <a:gd name="connsiteX16" fmla="*/ 448210 w 473012"/>
                <a:gd name="connsiteY16" fmla="*/ 364266 h 652538"/>
                <a:gd name="connsiteX17" fmla="*/ 433735 w 473012"/>
                <a:gd name="connsiteY17" fmla="*/ 470774 h 652538"/>
                <a:gd name="connsiteX18" fmla="*/ 417604 w 473012"/>
                <a:gd name="connsiteY18" fmla="*/ 478408 h 652538"/>
                <a:gd name="connsiteX19" fmla="*/ 386925 w 473012"/>
                <a:gd name="connsiteY19" fmla="*/ 561224 h 652538"/>
                <a:gd name="connsiteX20" fmla="*/ 393263 w 473012"/>
                <a:gd name="connsiteY20" fmla="*/ 588734 h 652538"/>
                <a:gd name="connsiteX21" fmla="*/ 112839 w 473012"/>
                <a:gd name="connsiteY21" fmla="*/ 652538 h 65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3012" h="652538">
                  <a:moveTo>
                    <a:pt x="112839" y="652538"/>
                  </a:moveTo>
                  <a:cubicBezTo>
                    <a:pt x="109383" y="629926"/>
                    <a:pt x="88571" y="619196"/>
                    <a:pt x="78129" y="601336"/>
                  </a:cubicBezTo>
                  <a:cubicBezTo>
                    <a:pt x="75320" y="592622"/>
                    <a:pt x="78201" y="584989"/>
                    <a:pt x="82018" y="577211"/>
                  </a:cubicBezTo>
                  <a:cubicBezTo>
                    <a:pt x="108591" y="522769"/>
                    <a:pt x="101677" y="481144"/>
                    <a:pt x="57893" y="438656"/>
                  </a:cubicBezTo>
                  <a:cubicBezTo>
                    <a:pt x="47595" y="428646"/>
                    <a:pt x="36145" y="419788"/>
                    <a:pt x="26855" y="408770"/>
                  </a:cubicBezTo>
                  <a:cubicBezTo>
                    <a:pt x="-79" y="376940"/>
                    <a:pt x="-7496" y="338845"/>
                    <a:pt x="7987" y="312631"/>
                  </a:cubicBezTo>
                  <a:cubicBezTo>
                    <a:pt x="22678" y="287786"/>
                    <a:pt x="45651" y="283754"/>
                    <a:pt x="98581" y="298229"/>
                  </a:cubicBezTo>
                  <a:cubicBezTo>
                    <a:pt x="78489" y="262077"/>
                    <a:pt x="55444" y="230103"/>
                    <a:pt x="41618" y="193520"/>
                  </a:cubicBezTo>
                  <a:cubicBezTo>
                    <a:pt x="18285" y="131876"/>
                    <a:pt x="20589" y="73472"/>
                    <a:pt x="67687" y="22486"/>
                  </a:cubicBezTo>
                  <a:cubicBezTo>
                    <a:pt x="83026" y="5923"/>
                    <a:pt x="100741" y="-5671"/>
                    <a:pt x="125010" y="2898"/>
                  </a:cubicBezTo>
                  <a:cubicBezTo>
                    <a:pt x="178588" y="20974"/>
                    <a:pt x="227198" y="47331"/>
                    <a:pt x="253915" y="99253"/>
                  </a:cubicBezTo>
                  <a:cubicBezTo>
                    <a:pt x="266014" y="122730"/>
                    <a:pt x="281713" y="135044"/>
                    <a:pt x="305334" y="141886"/>
                  </a:cubicBezTo>
                  <a:cubicBezTo>
                    <a:pt x="323553" y="147143"/>
                    <a:pt x="342133" y="152472"/>
                    <a:pt x="358840" y="160969"/>
                  </a:cubicBezTo>
                  <a:cubicBezTo>
                    <a:pt x="381021" y="172348"/>
                    <a:pt x="407449" y="183870"/>
                    <a:pt x="381813" y="216852"/>
                  </a:cubicBezTo>
                  <a:cubicBezTo>
                    <a:pt x="374683" y="225998"/>
                    <a:pt x="379436" y="235864"/>
                    <a:pt x="387142" y="245658"/>
                  </a:cubicBezTo>
                  <a:cubicBezTo>
                    <a:pt x="405289" y="268847"/>
                    <a:pt x="416164" y="296284"/>
                    <a:pt x="427325" y="323433"/>
                  </a:cubicBezTo>
                  <a:cubicBezTo>
                    <a:pt x="433087" y="337476"/>
                    <a:pt x="436112" y="353103"/>
                    <a:pt x="448210" y="364266"/>
                  </a:cubicBezTo>
                  <a:cubicBezTo>
                    <a:pt x="485297" y="398400"/>
                    <a:pt x="481048" y="433543"/>
                    <a:pt x="433735" y="470774"/>
                  </a:cubicBezTo>
                  <a:cubicBezTo>
                    <a:pt x="429198" y="474375"/>
                    <a:pt x="422860" y="475599"/>
                    <a:pt x="417604" y="478408"/>
                  </a:cubicBezTo>
                  <a:cubicBezTo>
                    <a:pt x="367986" y="504909"/>
                    <a:pt x="368058" y="504981"/>
                    <a:pt x="386925" y="561224"/>
                  </a:cubicBezTo>
                  <a:cubicBezTo>
                    <a:pt x="389014" y="570370"/>
                    <a:pt x="391174" y="579588"/>
                    <a:pt x="393263" y="588734"/>
                  </a:cubicBezTo>
                  <a:cubicBezTo>
                    <a:pt x="325209" y="614731"/>
                    <a:pt x="136100" y="648289"/>
                    <a:pt x="112839" y="652538"/>
                  </a:cubicBezTo>
                  <a:close/>
                </a:path>
              </a:pathLst>
            </a:custGeom>
            <a:solidFill>
              <a:srgbClr val="FEB197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A827EE0A-CF14-45EA-ADEB-B4409AC749A6}"/>
                </a:ext>
              </a:extLst>
            </p:cNvPr>
            <p:cNvSpPr/>
            <p:nvPr/>
          </p:nvSpPr>
          <p:spPr>
            <a:xfrm>
              <a:off x="2435501" y="1445326"/>
              <a:ext cx="181093" cy="295634"/>
            </a:xfrm>
            <a:custGeom>
              <a:avLst/>
              <a:gdLst>
                <a:gd name="connsiteX0" fmla="*/ 385510 w 385510"/>
                <a:gd name="connsiteY0" fmla="*/ 26443 h 629345"/>
                <a:gd name="connsiteX1" fmla="*/ 294772 w 385510"/>
                <a:gd name="connsiteY1" fmla="*/ 192291 h 629345"/>
                <a:gd name="connsiteX2" fmla="*/ 359225 w 385510"/>
                <a:gd name="connsiteY2" fmla="*/ 315580 h 629345"/>
                <a:gd name="connsiteX3" fmla="*/ 380901 w 385510"/>
                <a:gd name="connsiteY3" fmla="*/ 353315 h 629345"/>
                <a:gd name="connsiteX4" fmla="*/ 329699 w 385510"/>
                <a:gd name="connsiteY4" fmla="*/ 336032 h 629345"/>
                <a:gd name="connsiteX5" fmla="*/ 270648 w 385510"/>
                <a:gd name="connsiteY5" fmla="*/ 338048 h 629345"/>
                <a:gd name="connsiteX6" fmla="*/ 269783 w 385510"/>
                <a:gd name="connsiteY6" fmla="*/ 405381 h 629345"/>
                <a:gd name="connsiteX7" fmla="*/ 308239 w 385510"/>
                <a:gd name="connsiteY7" fmla="*/ 447510 h 629345"/>
                <a:gd name="connsiteX8" fmla="*/ 361601 w 385510"/>
                <a:gd name="connsiteY8" fmla="*/ 530614 h 629345"/>
                <a:gd name="connsiteX9" fmla="*/ 326530 w 385510"/>
                <a:gd name="connsiteY9" fmla="*/ 629345 h 629345"/>
                <a:gd name="connsiteX10" fmla="*/ 278497 w 385510"/>
                <a:gd name="connsiteY10" fmla="*/ 615591 h 629345"/>
                <a:gd name="connsiteX11" fmla="*/ 175949 w 385510"/>
                <a:gd name="connsiteY11" fmla="*/ 574183 h 629345"/>
                <a:gd name="connsiteX12" fmla="*/ 39482 w 385510"/>
                <a:gd name="connsiteY12" fmla="*/ 148939 h 629345"/>
                <a:gd name="connsiteX13" fmla="*/ 320697 w 385510"/>
                <a:gd name="connsiteY13" fmla="*/ 4838 h 629345"/>
                <a:gd name="connsiteX14" fmla="*/ 385510 w 385510"/>
                <a:gd name="connsiteY14" fmla="*/ 26443 h 62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510" h="629345">
                  <a:moveTo>
                    <a:pt x="385510" y="26443"/>
                  </a:moveTo>
                  <a:cubicBezTo>
                    <a:pt x="320409" y="46463"/>
                    <a:pt x="272160" y="124454"/>
                    <a:pt x="294772" y="192291"/>
                  </a:cubicBezTo>
                  <a:cubicBezTo>
                    <a:pt x="309607" y="236796"/>
                    <a:pt x="334524" y="276188"/>
                    <a:pt x="359225" y="315580"/>
                  </a:cubicBezTo>
                  <a:cubicBezTo>
                    <a:pt x="366067" y="326526"/>
                    <a:pt x="372116" y="337904"/>
                    <a:pt x="380901" y="353315"/>
                  </a:cubicBezTo>
                  <a:cubicBezTo>
                    <a:pt x="358577" y="353171"/>
                    <a:pt x="345038" y="341721"/>
                    <a:pt x="329699" y="336032"/>
                  </a:cubicBezTo>
                  <a:cubicBezTo>
                    <a:pt x="309679" y="328542"/>
                    <a:pt x="287787" y="316732"/>
                    <a:pt x="270648" y="338048"/>
                  </a:cubicBezTo>
                  <a:cubicBezTo>
                    <a:pt x="254013" y="358716"/>
                    <a:pt x="257901" y="383057"/>
                    <a:pt x="269783" y="405381"/>
                  </a:cubicBezTo>
                  <a:cubicBezTo>
                    <a:pt x="278929" y="422449"/>
                    <a:pt x="293548" y="435195"/>
                    <a:pt x="308239" y="447510"/>
                  </a:cubicBezTo>
                  <a:cubicBezTo>
                    <a:pt x="334668" y="469618"/>
                    <a:pt x="353032" y="497559"/>
                    <a:pt x="361601" y="530614"/>
                  </a:cubicBezTo>
                  <a:cubicBezTo>
                    <a:pt x="371900" y="570582"/>
                    <a:pt x="356633" y="602988"/>
                    <a:pt x="326530" y="629345"/>
                  </a:cubicBezTo>
                  <a:cubicBezTo>
                    <a:pt x="310543" y="624736"/>
                    <a:pt x="294556" y="620200"/>
                    <a:pt x="278497" y="615591"/>
                  </a:cubicBezTo>
                  <a:cubicBezTo>
                    <a:pt x="244290" y="601764"/>
                    <a:pt x="210084" y="587937"/>
                    <a:pt x="175949" y="574183"/>
                  </a:cubicBezTo>
                  <a:cubicBezTo>
                    <a:pt x="12117" y="480996"/>
                    <a:pt x="-46575" y="304849"/>
                    <a:pt x="39482" y="148939"/>
                  </a:cubicBezTo>
                  <a:cubicBezTo>
                    <a:pt x="105087" y="30043"/>
                    <a:pt x="203891" y="-15974"/>
                    <a:pt x="320697" y="4838"/>
                  </a:cubicBezTo>
                  <a:cubicBezTo>
                    <a:pt x="330419" y="6567"/>
                    <a:pt x="380253" y="14632"/>
                    <a:pt x="385510" y="26443"/>
                  </a:cubicBezTo>
                  <a:close/>
                </a:path>
              </a:pathLst>
            </a:custGeom>
            <a:solidFill>
              <a:srgbClr val="000201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사다리꼴 72">
              <a:extLst>
                <a:ext uri="{FF2B5EF4-FFF2-40B4-BE49-F238E27FC236}">
                  <a16:creationId xmlns:a16="http://schemas.microsoft.com/office/drawing/2014/main" id="{48004504-52D2-46AB-B010-6268EA373A8B}"/>
                </a:ext>
              </a:extLst>
            </p:cNvPr>
            <p:cNvSpPr/>
            <p:nvPr/>
          </p:nvSpPr>
          <p:spPr>
            <a:xfrm rot="4073532">
              <a:off x="2852790" y="1727805"/>
              <a:ext cx="166117" cy="252461"/>
            </a:xfrm>
            <a:prstGeom prst="trapezoid">
              <a:avLst>
                <a:gd name="adj" fmla="val 4315"/>
              </a:avLst>
            </a:prstGeom>
            <a:solidFill>
              <a:srgbClr val="000000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사다리꼴 73">
              <a:extLst>
                <a:ext uri="{FF2B5EF4-FFF2-40B4-BE49-F238E27FC236}">
                  <a16:creationId xmlns:a16="http://schemas.microsoft.com/office/drawing/2014/main" id="{1949231E-2794-43C2-8F13-9B415D3F22B2}"/>
                </a:ext>
              </a:extLst>
            </p:cNvPr>
            <p:cNvSpPr/>
            <p:nvPr/>
          </p:nvSpPr>
          <p:spPr>
            <a:xfrm rot="2772166">
              <a:off x="3057429" y="1566874"/>
              <a:ext cx="149797" cy="310383"/>
            </a:xfrm>
            <a:prstGeom prst="trapezoid">
              <a:avLst>
                <a:gd name="adj" fmla="val 4315"/>
              </a:avLst>
            </a:prstGeom>
            <a:solidFill>
              <a:srgbClr val="000000"/>
            </a:solidFill>
            <a:ln w="7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30B789C8-45AF-4D68-A0FF-35AEEC9882B3}"/>
              </a:ext>
            </a:extLst>
          </p:cNvPr>
          <p:cNvSpPr/>
          <p:nvPr/>
        </p:nvSpPr>
        <p:spPr>
          <a:xfrm>
            <a:off x="0" y="4909099"/>
            <a:ext cx="6324042" cy="1712904"/>
          </a:xfrm>
          <a:custGeom>
            <a:avLst/>
            <a:gdLst>
              <a:gd name="connsiteX0" fmla="*/ 4801247 w 6324042"/>
              <a:gd name="connsiteY0" fmla="*/ 132 h 1712904"/>
              <a:gd name="connsiteX1" fmla="*/ 4972889 w 6324042"/>
              <a:gd name="connsiteY1" fmla="*/ 65239 h 1712904"/>
              <a:gd name="connsiteX2" fmla="*/ 5048280 w 6324042"/>
              <a:gd name="connsiteY2" fmla="*/ 167134 h 1712904"/>
              <a:gd name="connsiteX3" fmla="*/ 5073385 w 6324042"/>
              <a:gd name="connsiteY3" fmla="*/ 305251 h 1712904"/>
              <a:gd name="connsiteX4" fmla="*/ 5276290 w 6324042"/>
              <a:gd name="connsiteY4" fmla="*/ 348026 h 1712904"/>
              <a:gd name="connsiteX5" fmla="*/ 5327459 w 6324042"/>
              <a:gd name="connsiteY5" fmla="*/ 551888 h 1712904"/>
              <a:gd name="connsiteX6" fmla="*/ 5498411 w 6324042"/>
              <a:gd name="connsiteY6" fmla="*/ 570441 h 1712904"/>
              <a:gd name="connsiteX7" fmla="*/ 5572578 w 6324042"/>
              <a:gd name="connsiteY7" fmla="*/ 621969 h 1712904"/>
              <a:gd name="connsiteX8" fmla="*/ 5580572 w 6324042"/>
              <a:gd name="connsiteY8" fmla="*/ 632208 h 1712904"/>
              <a:gd name="connsiteX9" fmla="*/ 5619559 w 6324042"/>
              <a:gd name="connsiteY9" fmla="*/ 611047 h 1712904"/>
              <a:gd name="connsiteX10" fmla="*/ 5734330 w 6324042"/>
              <a:gd name="connsiteY10" fmla="*/ 587875 h 1712904"/>
              <a:gd name="connsiteX11" fmla="*/ 6029186 w 6324042"/>
              <a:gd name="connsiteY11" fmla="*/ 882731 h 1712904"/>
              <a:gd name="connsiteX12" fmla="*/ 5978829 w 6324042"/>
              <a:gd name="connsiteY12" fmla="*/ 1047588 h 1712904"/>
              <a:gd name="connsiteX13" fmla="*/ 5943639 w 6324042"/>
              <a:gd name="connsiteY13" fmla="*/ 1086316 h 1712904"/>
              <a:gd name="connsiteX14" fmla="*/ 5969933 w 6324042"/>
              <a:gd name="connsiteY14" fmla="*/ 1104044 h 1712904"/>
              <a:gd name="connsiteX15" fmla="*/ 6029187 w 6324042"/>
              <a:gd name="connsiteY15" fmla="*/ 1247096 h 1712904"/>
              <a:gd name="connsiteX16" fmla="*/ 6015241 w 6324042"/>
              <a:gd name="connsiteY16" fmla="*/ 1316173 h 1712904"/>
              <a:gd name="connsiteX17" fmla="*/ 6029186 w 6324042"/>
              <a:gd name="connsiteY17" fmla="*/ 1314767 h 1712904"/>
              <a:gd name="connsiteX18" fmla="*/ 6324042 w 6324042"/>
              <a:gd name="connsiteY18" fmla="*/ 1609623 h 1712904"/>
              <a:gd name="connsiteX19" fmla="*/ 6303191 w 6324042"/>
              <a:gd name="connsiteY19" fmla="*/ 1712903 h 1712904"/>
              <a:gd name="connsiteX20" fmla="*/ 5283460 w 6324042"/>
              <a:gd name="connsiteY20" fmla="*/ 1712903 h 1712904"/>
              <a:gd name="connsiteX21" fmla="*/ 5283460 w 6324042"/>
              <a:gd name="connsiteY21" fmla="*/ 1712904 h 1712904"/>
              <a:gd name="connsiteX22" fmla="*/ 0 w 6324042"/>
              <a:gd name="connsiteY22" fmla="*/ 1712904 h 1712904"/>
              <a:gd name="connsiteX23" fmla="*/ 0 w 6324042"/>
              <a:gd name="connsiteY23" fmla="*/ 397017 h 1712904"/>
              <a:gd name="connsiteX24" fmla="*/ 5754 w 6324042"/>
              <a:gd name="connsiteY24" fmla="*/ 395955 h 1712904"/>
              <a:gd name="connsiteX25" fmla="*/ 298995 w 6324042"/>
              <a:gd name="connsiteY25" fmla="*/ 581044 h 1712904"/>
              <a:gd name="connsiteX26" fmla="*/ 304664 w 6324042"/>
              <a:gd name="connsiteY26" fmla="*/ 598639 h 1712904"/>
              <a:gd name="connsiteX27" fmla="*/ 612998 w 6324042"/>
              <a:gd name="connsiteY27" fmla="*/ 751113 h 1712904"/>
              <a:gd name="connsiteX28" fmla="*/ 729543 w 6324042"/>
              <a:gd name="connsiteY28" fmla="*/ 699577 h 1712904"/>
              <a:gd name="connsiteX29" fmla="*/ 918754 w 6324042"/>
              <a:gd name="connsiteY29" fmla="*/ 814503 h 1712904"/>
              <a:gd name="connsiteX30" fmla="*/ 946290 w 6324042"/>
              <a:gd name="connsiteY30" fmla="*/ 823927 h 1712904"/>
              <a:gd name="connsiteX31" fmla="*/ 1140361 w 6324042"/>
              <a:gd name="connsiteY31" fmla="*/ 789324 h 1712904"/>
              <a:gd name="connsiteX32" fmla="*/ 1176215 w 6324042"/>
              <a:gd name="connsiteY32" fmla="*/ 762967 h 1712904"/>
              <a:gd name="connsiteX33" fmla="*/ 1386336 w 6324042"/>
              <a:gd name="connsiteY33" fmla="*/ 544084 h 1712904"/>
              <a:gd name="connsiteX34" fmla="*/ 1584382 w 6324042"/>
              <a:gd name="connsiteY34" fmla="*/ 579351 h 1712904"/>
              <a:gd name="connsiteX35" fmla="*/ 1671626 w 6324042"/>
              <a:gd name="connsiteY35" fmla="*/ 395660 h 1712904"/>
              <a:gd name="connsiteX36" fmla="*/ 1874752 w 6324042"/>
              <a:gd name="connsiteY36" fmla="*/ 394777 h 1712904"/>
              <a:gd name="connsiteX37" fmla="*/ 1895146 w 6324042"/>
              <a:gd name="connsiteY37" fmla="*/ 269176 h 1712904"/>
              <a:gd name="connsiteX38" fmla="*/ 1976573 w 6324042"/>
              <a:gd name="connsiteY38" fmla="*/ 157636 h 1712904"/>
              <a:gd name="connsiteX39" fmla="*/ 2155404 w 6324042"/>
              <a:gd name="connsiteY39" fmla="*/ 98075 h 1712904"/>
              <a:gd name="connsiteX40" fmla="*/ 2385034 w 6324042"/>
              <a:gd name="connsiteY40" fmla="*/ 238769 h 1712904"/>
              <a:gd name="connsiteX41" fmla="*/ 2415809 w 6324042"/>
              <a:gd name="connsiteY41" fmla="*/ 324909 h 1712904"/>
              <a:gd name="connsiteX42" fmla="*/ 2456228 w 6324042"/>
              <a:gd name="connsiteY42" fmla="*/ 354431 h 1712904"/>
              <a:gd name="connsiteX43" fmla="*/ 2775532 w 6324042"/>
              <a:gd name="connsiteY43" fmla="*/ 580013 h 1712904"/>
              <a:gd name="connsiteX44" fmla="*/ 2778256 w 6324042"/>
              <a:gd name="connsiteY44" fmla="*/ 655624 h 1712904"/>
              <a:gd name="connsiteX45" fmla="*/ 2802109 w 6324042"/>
              <a:gd name="connsiteY45" fmla="*/ 651059 h 1712904"/>
              <a:gd name="connsiteX46" fmla="*/ 2989923 w 6324042"/>
              <a:gd name="connsiteY46" fmla="*/ 685957 h 1712904"/>
              <a:gd name="connsiteX47" fmla="*/ 3036085 w 6324042"/>
              <a:gd name="connsiteY47" fmla="*/ 681024 h 1712904"/>
              <a:gd name="connsiteX48" fmla="*/ 3420544 w 6324042"/>
              <a:gd name="connsiteY48" fmla="*/ 647746 h 1712904"/>
              <a:gd name="connsiteX49" fmla="*/ 3513825 w 6324042"/>
              <a:gd name="connsiteY49" fmla="*/ 799631 h 1712904"/>
              <a:gd name="connsiteX50" fmla="*/ 3533041 w 6324042"/>
              <a:gd name="connsiteY50" fmla="*/ 854922 h 1712904"/>
              <a:gd name="connsiteX51" fmla="*/ 3532893 w 6324042"/>
              <a:gd name="connsiteY51" fmla="*/ 857646 h 1712904"/>
              <a:gd name="connsiteX52" fmla="*/ 3654739 w 6324042"/>
              <a:gd name="connsiteY52" fmla="*/ 903514 h 1712904"/>
              <a:gd name="connsiteX53" fmla="*/ 3739849 w 6324042"/>
              <a:gd name="connsiteY53" fmla="*/ 750230 h 1712904"/>
              <a:gd name="connsiteX54" fmla="*/ 4035519 w 6324042"/>
              <a:gd name="connsiteY54" fmla="*/ 688313 h 1712904"/>
              <a:gd name="connsiteX55" fmla="*/ 4076454 w 6324042"/>
              <a:gd name="connsiteY55" fmla="*/ 670275 h 1712904"/>
              <a:gd name="connsiteX56" fmla="*/ 4189391 w 6324042"/>
              <a:gd name="connsiteY56" fmla="*/ 553362 h 1712904"/>
              <a:gd name="connsiteX57" fmla="*/ 4211699 w 6324042"/>
              <a:gd name="connsiteY57" fmla="*/ 518170 h 1712904"/>
              <a:gd name="connsiteX58" fmla="*/ 4481233 w 6324042"/>
              <a:gd name="connsiteY58" fmla="*/ 310994 h 1712904"/>
              <a:gd name="connsiteX59" fmla="*/ 4510977 w 6324042"/>
              <a:gd name="connsiteY59" fmla="*/ 322038 h 1712904"/>
              <a:gd name="connsiteX60" fmla="*/ 4551911 w 6324042"/>
              <a:gd name="connsiteY60" fmla="*/ 145636 h 1712904"/>
              <a:gd name="connsiteX61" fmla="*/ 4801247 w 6324042"/>
              <a:gd name="connsiteY61" fmla="*/ 132 h 171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324042" h="1712904">
                <a:moveTo>
                  <a:pt x="4801247" y="132"/>
                </a:moveTo>
                <a:cubicBezTo>
                  <a:pt x="4861471" y="1974"/>
                  <a:pt x="4922145" y="23191"/>
                  <a:pt x="4972889" y="65239"/>
                </a:cubicBezTo>
                <a:cubicBezTo>
                  <a:pt x="5005725" y="92481"/>
                  <a:pt x="5034364" y="124874"/>
                  <a:pt x="5048280" y="167134"/>
                </a:cubicBezTo>
                <a:cubicBezTo>
                  <a:pt x="5071028" y="209394"/>
                  <a:pt x="5074490" y="255481"/>
                  <a:pt x="5073385" y="305251"/>
                </a:cubicBezTo>
                <a:cubicBezTo>
                  <a:pt x="5149806" y="282648"/>
                  <a:pt x="5218643" y="293250"/>
                  <a:pt x="5276290" y="348026"/>
                </a:cubicBezTo>
                <a:cubicBezTo>
                  <a:pt x="5333791" y="402654"/>
                  <a:pt x="5346526" y="470462"/>
                  <a:pt x="5327459" y="551888"/>
                </a:cubicBezTo>
                <a:cubicBezTo>
                  <a:pt x="5388787" y="533925"/>
                  <a:pt x="5444225" y="542981"/>
                  <a:pt x="5498411" y="570441"/>
                </a:cubicBezTo>
                <a:cubicBezTo>
                  <a:pt x="5526241" y="584540"/>
                  <a:pt x="5550905" y="601548"/>
                  <a:pt x="5572578" y="621969"/>
                </a:cubicBezTo>
                <a:lnTo>
                  <a:pt x="5580572" y="632208"/>
                </a:lnTo>
                <a:lnTo>
                  <a:pt x="5619559" y="611047"/>
                </a:lnTo>
                <a:cubicBezTo>
                  <a:pt x="5654835" y="596126"/>
                  <a:pt x="5693619" y="587875"/>
                  <a:pt x="5734330" y="587875"/>
                </a:cubicBezTo>
                <a:cubicBezTo>
                  <a:pt x="5897174" y="587875"/>
                  <a:pt x="6029186" y="719887"/>
                  <a:pt x="6029186" y="882731"/>
                </a:cubicBezTo>
                <a:cubicBezTo>
                  <a:pt x="6029186" y="943798"/>
                  <a:pt x="6010622" y="1000529"/>
                  <a:pt x="5978829" y="1047588"/>
                </a:cubicBezTo>
                <a:lnTo>
                  <a:pt x="5943639" y="1086316"/>
                </a:lnTo>
                <a:lnTo>
                  <a:pt x="5969933" y="1104044"/>
                </a:lnTo>
                <a:cubicBezTo>
                  <a:pt x="6006544" y="1140654"/>
                  <a:pt x="6029187" y="1191231"/>
                  <a:pt x="6029187" y="1247096"/>
                </a:cubicBezTo>
                <a:lnTo>
                  <a:pt x="6015241" y="1316173"/>
                </a:lnTo>
                <a:lnTo>
                  <a:pt x="6029186" y="1314767"/>
                </a:lnTo>
                <a:cubicBezTo>
                  <a:pt x="6192030" y="1314767"/>
                  <a:pt x="6324042" y="1446779"/>
                  <a:pt x="6324042" y="1609623"/>
                </a:cubicBezTo>
                <a:lnTo>
                  <a:pt x="6303191" y="1712903"/>
                </a:lnTo>
                <a:lnTo>
                  <a:pt x="5283460" y="1712903"/>
                </a:lnTo>
                <a:lnTo>
                  <a:pt x="5283460" y="1712904"/>
                </a:lnTo>
                <a:lnTo>
                  <a:pt x="0" y="1712904"/>
                </a:lnTo>
                <a:lnTo>
                  <a:pt x="0" y="397017"/>
                </a:lnTo>
                <a:lnTo>
                  <a:pt x="5754" y="395955"/>
                </a:lnTo>
                <a:cubicBezTo>
                  <a:pt x="146080" y="384101"/>
                  <a:pt x="254895" y="452719"/>
                  <a:pt x="298995" y="581044"/>
                </a:cubicBezTo>
                <a:cubicBezTo>
                  <a:pt x="300909" y="586786"/>
                  <a:pt x="302676" y="592602"/>
                  <a:pt x="304664" y="598639"/>
                </a:cubicBezTo>
                <a:cubicBezTo>
                  <a:pt x="451911" y="505065"/>
                  <a:pt x="603206" y="601216"/>
                  <a:pt x="612998" y="751113"/>
                </a:cubicBezTo>
                <a:cubicBezTo>
                  <a:pt x="648117" y="722768"/>
                  <a:pt x="684854" y="702007"/>
                  <a:pt x="729543" y="699577"/>
                </a:cubicBezTo>
                <a:cubicBezTo>
                  <a:pt x="816493" y="694865"/>
                  <a:pt x="884079" y="734843"/>
                  <a:pt x="918754" y="814503"/>
                </a:cubicBezTo>
                <a:cubicBezTo>
                  <a:pt x="925823" y="830700"/>
                  <a:pt x="929946" y="833940"/>
                  <a:pt x="946290" y="823927"/>
                </a:cubicBezTo>
                <a:cubicBezTo>
                  <a:pt x="1006146" y="787263"/>
                  <a:pt x="1071376" y="772243"/>
                  <a:pt x="1140361" y="789324"/>
                </a:cubicBezTo>
                <a:cubicBezTo>
                  <a:pt x="1167897" y="796098"/>
                  <a:pt x="1172167" y="786232"/>
                  <a:pt x="1176215" y="762967"/>
                </a:cubicBezTo>
                <a:cubicBezTo>
                  <a:pt x="1195799" y="650176"/>
                  <a:pt x="1275018" y="568602"/>
                  <a:pt x="1386336" y="544084"/>
                </a:cubicBezTo>
                <a:cubicBezTo>
                  <a:pt x="1446854" y="530759"/>
                  <a:pt x="1512231" y="542097"/>
                  <a:pt x="1584382" y="579351"/>
                </a:cubicBezTo>
                <a:cubicBezTo>
                  <a:pt x="1580922" y="501973"/>
                  <a:pt x="1605438" y="437773"/>
                  <a:pt x="1671626" y="395660"/>
                </a:cubicBezTo>
                <a:cubicBezTo>
                  <a:pt x="1737298" y="353842"/>
                  <a:pt x="1805252" y="357082"/>
                  <a:pt x="1874752" y="394777"/>
                </a:cubicBezTo>
                <a:cubicBezTo>
                  <a:pt x="1875120" y="350014"/>
                  <a:pt x="1876372" y="307975"/>
                  <a:pt x="1895146" y="269176"/>
                </a:cubicBezTo>
                <a:cubicBezTo>
                  <a:pt x="1908987" y="222278"/>
                  <a:pt x="1940719" y="188337"/>
                  <a:pt x="1976573" y="157636"/>
                </a:cubicBezTo>
                <a:cubicBezTo>
                  <a:pt x="2020084" y="120310"/>
                  <a:pt x="2093708" y="103744"/>
                  <a:pt x="2155404" y="98075"/>
                </a:cubicBezTo>
                <a:cubicBezTo>
                  <a:pt x="2264145" y="92333"/>
                  <a:pt x="2334013" y="150274"/>
                  <a:pt x="2385034" y="238769"/>
                </a:cubicBezTo>
                <a:cubicBezTo>
                  <a:pt x="2389010" y="245617"/>
                  <a:pt x="2412496" y="301644"/>
                  <a:pt x="2415809" y="324909"/>
                </a:cubicBezTo>
                <a:cubicBezTo>
                  <a:pt x="2420815" y="360174"/>
                  <a:pt x="2420078" y="362162"/>
                  <a:pt x="2456228" y="354431"/>
                </a:cubicBezTo>
                <a:cubicBezTo>
                  <a:pt x="2582638" y="327412"/>
                  <a:pt x="2746819" y="414950"/>
                  <a:pt x="2775532" y="580013"/>
                </a:cubicBezTo>
                <a:cubicBezTo>
                  <a:pt x="2779949" y="605192"/>
                  <a:pt x="2777740" y="630518"/>
                  <a:pt x="2778256" y="655624"/>
                </a:cubicBezTo>
                <a:cubicBezTo>
                  <a:pt x="2788121" y="660998"/>
                  <a:pt x="2794747" y="653416"/>
                  <a:pt x="2802109" y="651059"/>
                </a:cubicBezTo>
                <a:cubicBezTo>
                  <a:pt x="2871021" y="629341"/>
                  <a:pt x="2934189" y="641194"/>
                  <a:pt x="2989923" y="685957"/>
                </a:cubicBezTo>
                <a:cubicBezTo>
                  <a:pt x="3009948" y="702080"/>
                  <a:pt x="3019960" y="698620"/>
                  <a:pt x="3036085" y="681024"/>
                </a:cubicBezTo>
                <a:cubicBezTo>
                  <a:pt x="3142396" y="565067"/>
                  <a:pt x="3298330" y="552109"/>
                  <a:pt x="3420544" y="647746"/>
                </a:cubicBezTo>
                <a:cubicBezTo>
                  <a:pt x="3468693" y="685441"/>
                  <a:pt x="3504916" y="772612"/>
                  <a:pt x="3513825" y="799631"/>
                </a:cubicBezTo>
                <a:cubicBezTo>
                  <a:pt x="3519936" y="818184"/>
                  <a:pt x="3520672" y="838504"/>
                  <a:pt x="3533041" y="854922"/>
                </a:cubicBezTo>
                <a:cubicBezTo>
                  <a:pt x="3533113" y="855879"/>
                  <a:pt x="3533041" y="856837"/>
                  <a:pt x="3532893" y="857646"/>
                </a:cubicBezTo>
                <a:cubicBezTo>
                  <a:pt x="3570956" y="843510"/>
                  <a:pt x="3632578" y="856616"/>
                  <a:pt x="3654739" y="903514"/>
                </a:cubicBezTo>
                <a:cubicBezTo>
                  <a:pt x="3669244" y="843952"/>
                  <a:pt x="3694938" y="791754"/>
                  <a:pt x="3739849" y="750230"/>
                </a:cubicBezTo>
                <a:cubicBezTo>
                  <a:pt x="3826208" y="670496"/>
                  <a:pt x="3925304" y="650249"/>
                  <a:pt x="4035519" y="688313"/>
                </a:cubicBezTo>
                <a:cubicBezTo>
                  <a:pt x="4058931" y="696411"/>
                  <a:pt x="4068429" y="694938"/>
                  <a:pt x="4076454" y="670275"/>
                </a:cubicBezTo>
                <a:cubicBezTo>
                  <a:pt x="4094932" y="613658"/>
                  <a:pt x="4135131" y="576038"/>
                  <a:pt x="4189391" y="553362"/>
                </a:cubicBezTo>
                <a:cubicBezTo>
                  <a:pt x="4205882" y="546441"/>
                  <a:pt x="4213613" y="538637"/>
                  <a:pt x="4211699" y="518170"/>
                </a:cubicBezTo>
                <a:cubicBezTo>
                  <a:pt x="4197932" y="371585"/>
                  <a:pt x="4343264" y="260562"/>
                  <a:pt x="4481233" y="310994"/>
                </a:cubicBezTo>
                <a:cubicBezTo>
                  <a:pt x="4491026" y="314602"/>
                  <a:pt x="4499934" y="320638"/>
                  <a:pt x="4510977" y="322038"/>
                </a:cubicBezTo>
                <a:cubicBezTo>
                  <a:pt x="4518707" y="313571"/>
                  <a:pt x="4516057" y="216093"/>
                  <a:pt x="4551911" y="145636"/>
                </a:cubicBezTo>
                <a:cubicBezTo>
                  <a:pt x="4601746" y="47809"/>
                  <a:pt x="4700873" y="-2939"/>
                  <a:pt x="4801247" y="1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517F339C-3568-4C8F-A8A6-DB341D379C9E}"/>
              </a:ext>
            </a:extLst>
          </p:cNvPr>
          <p:cNvSpPr/>
          <p:nvPr/>
        </p:nvSpPr>
        <p:spPr>
          <a:xfrm>
            <a:off x="7091497" y="1912709"/>
            <a:ext cx="4429943" cy="1313817"/>
          </a:xfrm>
          <a:prstGeom prst="roundRect">
            <a:avLst>
              <a:gd name="adj" fmla="val 1269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7" name="Group 11">
            <a:extLst>
              <a:ext uri="{FF2B5EF4-FFF2-40B4-BE49-F238E27FC236}">
                <a16:creationId xmlns:a16="http://schemas.microsoft.com/office/drawing/2014/main" id="{311BD672-31DD-47A9-A05F-D3233520BE14}"/>
              </a:ext>
            </a:extLst>
          </p:cNvPr>
          <p:cNvGrpSpPr/>
          <p:nvPr/>
        </p:nvGrpSpPr>
        <p:grpSpPr>
          <a:xfrm>
            <a:off x="7562096" y="2057396"/>
            <a:ext cx="3488745" cy="1024443"/>
            <a:chOff x="1797648" y="2369571"/>
            <a:chExt cx="3488745" cy="102444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A6FB83-824B-4C10-A66B-5A9C77A6BD5D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AA9FBE4-2D99-4619-9FCD-BF3C39EF5F03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604078C-A4C2-45C7-8C0C-D2A4BAAA36BF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39">
            <a:extLst>
              <a:ext uri="{FF2B5EF4-FFF2-40B4-BE49-F238E27FC236}">
                <a16:creationId xmlns:a16="http://schemas.microsoft.com/office/drawing/2014/main" id="{7892BD68-2412-485C-AC4B-706CA0D4321B}"/>
              </a:ext>
            </a:extLst>
          </p:cNvPr>
          <p:cNvGrpSpPr/>
          <p:nvPr/>
        </p:nvGrpSpPr>
        <p:grpSpPr>
          <a:xfrm>
            <a:off x="6869111" y="3631475"/>
            <a:ext cx="2030138" cy="866890"/>
            <a:chOff x="1113220" y="4149080"/>
            <a:chExt cx="1516195" cy="86689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D5F3D06-7EF2-4E6B-9A8B-7917D8B9FFF4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B1AE1FC-994A-48E3-B912-CE69AE11F84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42">
            <a:extLst>
              <a:ext uri="{FF2B5EF4-FFF2-40B4-BE49-F238E27FC236}">
                <a16:creationId xmlns:a16="http://schemas.microsoft.com/office/drawing/2014/main" id="{AF5BABD8-5202-49D0-BA0F-0331D1BC3E17}"/>
              </a:ext>
            </a:extLst>
          </p:cNvPr>
          <p:cNvGrpSpPr/>
          <p:nvPr/>
        </p:nvGrpSpPr>
        <p:grpSpPr>
          <a:xfrm>
            <a:off x="6221474" y="3689187"/>
            <a:ext cx="566802" cy="566802"/>
            <a:chOff x="465585" y="4206791"/>
            <a:chExt cx="566802" cy="566802"/>
          </a:xfrm>
        </p:grpSpPr>
        <p:sp>
          <p:nvSpPr>
            <p:cNvPr id="85" name="Oval 43">
              <a:extLst>
                <a:ext uri="{FF2B5EF4-FFF2-40B4-BE49-F238E27FC236}">
                  <a16:creationId xmlns:a16="http://schemas.microsoft.com/office/drawing/2014/main" id="{0D078F97-5D8C-4868-9318-7B0110D8618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B1FB7FD-199A-4155-AA07-250360B7D1A3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51">
            <a:extLst>
              <a:ext uri="{FF2B5EF4-FFF2-40B4-BE49-F238E27FC236}">
                <a16:creationId xmlns:a16="http://schemas.microsoft.com/office/drawing/2014/main" id="{22B9C697-426B-4ABF-A38B-34D30B469124}"/>
              </a:ext>
            </a:extLst>
          </p:cNvPr>
          <p:cNvGrpSpPr/>
          <p:nvPr/>
        </p:nvGrpSpPr>
        <p:grpSpPr>
          <a:xfrm>
            <a:off x="9742762" y="3631475"/>
            <a:ext cx="2030138" cy="866890"/>
            <a:chOff x="1113220" y="4149080"/>
            <a:chExt cx="1516195" cy="86689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0AA9BB2-15D7-4C21-96F6-2D8430BC262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37E908E-FBC3-47F2-B0DF-1B4BFBBD179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54">
            <a:extLst>
              <a:ext uri="{FF2B5EF4-FFF2-40B4-BE49-F238E27FC236}">
                <a16:creationId xmlns:a16="http://schemas.microsoft.com/office/drawing/2014/main" id="{FFABA3CD-C598-49BC-9C07-5D3A54B590B0}"/>
              </a:ext>
            </a:extLst>
          </p:cNvPr>
          <p:cNvGrpSpPr/>
          <p:nvPr/>
        </p:nvGrpSpPr>
        <p:grpSpPr>
          <a:xfrm>
            <a:off x="9095125" y="3689187"/>
            <a:ext cx="566802" cy="566802"/>
            <a:chOff x="465585" y="4206791"/>
            <a:chExt cx="566802" cy="566802"/>
          </a:xfrm>
        </p:grpSpPr>
        <p:sp>
          <p:nvSpPr>
            <p:cNvPr id="91" name="Oval 55">
              <a:extLst>
                <a:ext uri="{FF2B5EF4-FFF2-40B4-BE49-F238E27FC236}">
                  <a16:creationId xmlns:a16="http://schemas.microsoft.com/office/drawing/2014/main" id="{51579985-AA77-4252-8BD1-4E4B69E44D84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52BAA7-454C-4843-8EAE-2FEFC127584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39">
            <a:extLst>
              <a:ext uri="{FF2B5EF4-FFF2-40B4-BE49-F238E27FC236}">
                <a16:creationId xmlns:a16="http://schemas.microsoft.com/office/drawing/2014/main" id="{41D4E2D6-B97C-47AD-B052-F336DF8B0C63}"/>
              </a:ext>
            </a:extLst>
          </p:cNvPr>
          <p:cNvGrpSpPr/>
          <p:nvPr/>
        </p:nvGrpSpPr>
        <p:grpSpPr>
          <a:xfrm>
            <a:off x="6869111" y="5078603"/>
            <a:ext cx="2030138" cy="866890"/>
            <a:chOff x="1113220" y="4149080"/>
            <a:chExt cx="1516195" cy="86689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BA8D906-2C1B-4E14-8AB6-50118490AD9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94E6874-B08F-4D01-A9F2-4C6E2FAEBEB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42">
            <a:extLst>
              <a:ext uri="{FF2B5EF4-FFF2-40B4-BE49-F238E27FC236}">
                <a16:creationId xmlns:a16="http://schemas.microsoft.com/office/drawing/2014/main" id="{C404CEE0-6F5D-49D6-B2BE-6A62BE523D10}"/>
              </a:ext>
            </a:extLst>
          </p:cNvPr>
          <p:cNvGrpSpPr/>
          <p:nvPr/>
        </p:nvGrpSpPr>
        <p:grpSpPr>
          <a:xfrm>
            <a:off x="6221474" y="5136315"/>
            <a:ext cx="566802" cy="566802"/>
            <a:chOff x="465585" y="4206791"/>
            <a:chExt cx="566802" cy="566802"/>
          </a:xfrm>
        </p:grpSpPr>
        <p:sp>
          <p:nvSpPr>
            <p:cNvPr id="97" name="Oval 43">
              <a:extLst>
                <a:ext uri="{FF2B5EF4-FFF2-40B4-BE49-F238E27FC236}">
                  <a16:creationId xmlns:a16="http://schemas.microsoft.com/office/drawing/2014/main" id="{39D6D445-2158-4DB7-B3F7-7F7B6C7868C9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1999E58-3B54-4965-85A6-31A563D5B40B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51">
            <a:extLst>
              <a:ext uri="{FF2B5EF4-FFF2-40B4-BE49-F238E27FC236}">
                <a16:creationId xmlns:a16="http://schemas.microsoft.com/office/drawing/2014/main" id="{AF3545E8-122D-4542-A288-BFFF99D7823C}"/>
              </a:ext>
            </a:extLst>
          </p:cNvPr>
          <p:cNvGrpSpPr/>
          <p:nvPr/>
        </p:nvGrpSpPr>
        <p:grpSpPr>
          <a:xfrm>
            <a:off x="9742762" y="5078603"/>
            <a:ext cx="2030138" cy="866890"/>
            <a:chOff x="1113220" y="4149080"/>
            <a:chExt cx="1516195" cy="86689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EC34AB-FA1F-46BE-8EF6-86D447EF8DD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5F6CD62-78DC-4787-AE05-49CD9993C4F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54">
            <a:extLst>
              <a:ext uri="{FF2B5EF4-FFF2-40B4-BE49-F238E27FC236}">
                <a16:creationId xmlns:a16="http://schemas.microsoft.com/office/drawing/2014/main" id="{760D590A-7797-467C-90E7-DEBCB3D64D21}"/>
              </a:ext>
            </a:extLst>
          </p:cNvPr>
          <p:cNvGrpSpPr/>
          <p:nvPr/>
        </p:nvGrpSpPr>
        <p:grpSpPr>
          <a:xfrm>
            <a:off x="9095125" y="5136315"/>
            <a:ext cx="566802" cy="566802"/>
            <a:chOff x="465585" y="4206791"/>
            <a:chExt cx="566802" cy="566802"/>
          </a:xfrm>
        </p:grpSpPr>
        <p:sp>
          <p:nvSpPr>
            <p:cNvPr id="103" name="Oval 55">
              <a:extLst>
                <a:ext uri="{FF2B5EF4-FFF2-40B4-BE49-F238E27FC236}">
                  <a16:creationId xmlns:a16="http://schemas.microsoft.com/office/drawing/2014/main" id="{4094CDF3-4AB5-48F5-9682-071A04CE8F2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4BEB41-E16A-4778-A2AC-52A17AC7C6D9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8">
            <a:extLst>
              <a:ext uri="{FF2B5EF4-FFF2-40B4-BE49-F238E27FC236}">
                <a16:creationId xmlns:a16="http://schemas.microsoft.com/office/drawing/2014/main" id="{E398DCDB-8F7D-4C8E-A2E8-1E6B3814D2B7}"/>
              </a:ext>
            </a:extLst>
          </p:cNvPr>
          <p:cNvGrpSpPr/>
          <p:nvPr/>
        </p:nvGrpSpPr>
        <p:grpSpPr>
          <a:xfrm>
            <a:off x="6308185" y="1580452"/>
            <a:ext cx="2114140" cy="3468575"/>
            <a:chOff x="5095920" y="2830970"/>
            <a:chExt cx="2335782" cy="38322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FA83B9-F7E0-465B-8069-6C82F2D4E553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CFA7980-FF76-4A3D-8166-E3F2FC23783D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2D20A5C6-B8FC-4D2A-91F7-790099D552B2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F0BBC869-5140-45C0-8884-923A96BFB898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6DDA44C4-9101-4942-8CED-C9DF11F34B02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632E94A6-519A-424A-8BFD-49830C3C925C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">
              <a:extLst>
                <a:ext uri="{FF2B5EF4-FFF2-40B4-BE49-F238E27FC236}">
                  <a16:creationId xmlns:a16="http://schemas.microsoft.com/office/drawing/2014/main" id="{FD724FC7-A16C-451F-9682-17A4AC0575E1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6E98B22F-FB70-4A64-B1E2-E931988BA0F5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3CBAE98B-F133-4A94-8851-31E902CD7112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">
              <a:extLst>
                <a:ext uri="{FF2B5EF4-FFF2-40B4-BE49-F238E27FC236}">
                  <a16:creationId xmlns:a16="http://schemas.microsoft.com/office/drawing/2014/main" id="{48F6C43F-8A66-46A6-B980-296896AEFFED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">
              <a:extLst>
                <a:ext uri="{FF2B5EF4-FFF2-40B4-BE49-F238E27FC236}">
                  <a16:creationId xmlns:a16="http://schemas.microsoft.com/office/drawing/2014/main" id="{D0A1700B-B571-4934-B211-4FA6A09EBC4D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6">
              <a:extLst>
                <a:ext uri="{FF2B5EF4-FFF2-40B4-BE49-F238E27FC236}">
                  <a16:creationId xmlns:a16="http://schemas.microsoft.com/office/drawing/2014/main" id="{D80F97BC-99B1-46FD-8483-FBBDF3ACD71A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7">
              <a:extLst>
                <a:ext uri="{FF2B5EF4-FFF2-40B4-BE49-F238E27FC236}">
                  <a16:creationId xmlns:a16="http://schemas.microsoft.com/office/drawing/2014/main" id="{5CB26A27-FCEB-4EE6-80C5-212EBD7E8809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58">
              <a:extLst>
                <a:ext uri="{FF2B5EF4-FFF2-40B4-BE49-F238E27FC236}">
                  <a16:creationId xmlns:a16="http://schemas.microsoft.com/office/drawing/2014/main" id="{B87F3EB8-7494-4807-AC30-88CE1002D7E8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25" name="Freeform: Shape 39">
                <a:extLst>
                  <a:ext uri="{FF2B5EF4-FFF2-40B4-BE49-F238E27FC236}">
                    <a16:creationId xmlns:a16="http://schemas.microsoft.com/office/drawing/2014/main" id="{AF8E5D14-516D-402B-85C9-59499A91D2C0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40">
                <a:extLst>
                  <a:ext uri="{FF2B5EF4-FFF2-40B4-BE49-F238E27FC236}">
                    <a16:creationId xmlns:a16="http://schemas.microsoft.com/office/drawing/2014/main" id="{B2393549-B5E7-4223-B607-A9064D57D8A4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41">
                <a:extLst>
                  <a:ext uri="{FF2B5EF4-FFF2-40B4-BE49-F238E27FC236}">
                    <a16:creationId xmlns:a16="http://schemas.microsoft.com/office/drawing/2014/main" id="{D92AC362-6A1F-463D-884A-FA0E66A04ADA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42">
              <a:extLst>
                <a:ext uri="{FF2B5EF4-FFF2-40B4-BE49-F238E27FC236}">
                  <a16:creationId xmlns:a16="http://schemas.microsoft.com/office/drawing/2014/main" id="{63D916D5-6E2C-49B8-814F-7E173BD904F5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59">
              <a:extLst>
                <a:ext uri="{FF2B5EF4-FFF2-40B4-BE49-F238E27FC236}">
                  <a16:creationId xmlns:a16="http://schemas.microsoft.com/office/drawing/2014/main" id="{89A5BEAB-2440-4110-84D0-24D5B34DD112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0">
              <a:extLst>
                <a:ext uri="{FF2B5EF4-FFF2-40B4-BE49-F238E27FC236}">
                  <a16:creationId xmlns:a16="http://schemas.microsoft.com/office/drawing/2014/main" id="{116C7335-F507-4C56-ADA5-A97188947099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1">
              <a:extLst>
                <a:ext uri="{FF2B5EF4-FFF2-40B4-BE49-F238E27FC236}">
                  <a16:creationId xmlns:a16="http://schemas.microsoft.com/office/drawing/2014/main" id="{4EA175BD-E12F-4FF2-8D8C-AC800B8F10FB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62">
              <a:extLst>
                <a:ext uri="{FF2B5EF4-FFF2-40B4-BE49-F238E27FC236}">
                  <a16:creationId xmlns:a16="http://schemas.microsoft.com/office/drawing/2014/main" id="{B3466B0C-FA79-4F73-B096-E8A44B0D89A2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3">
              <a:extLst>
                <a:ext uri="{FF2B5EF4-FFF2-40B4-BE49-F238E27FC236}">
                  <a16:creationId xmlns:a16="http://schemas.microsoft.com/office/drawing/2014/main" id="{E94A8C9C-D07C-4E0F-AEC3-D06FF256755C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4">
              <a:extLst>
                <a:ext uri="{FF2B5EF4-FFF2-40B4-BE49-F238E27FC236}">
                  <a16:creationId xmlns:a16="http://schemas.microsoft.com/office/drawing/2014/main" id="{DAAD2243-A32C-4341-9B14-8EFA941B04FB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9">
            <a:extLst>
              <a:ext uri="{FF2B5EF4-FFF2-40B4-BE49-F238E27FC236}">
                <a16:creationId xmlns:a16="http://schemas.microsoft.com/office/drawing/2014/main" id="{7831014C-B80A-4D9C-9485-3D4AC31CA0A5}"/>
              </a:ext>
            </a:extLst>
          </p:cNvPr>
          <p:cNvGrpSpPr/>
          <p:nvPr/>
        </p:nvGrpSpPr>
        <p:grpSpPr>
          <a:xfrm>
            <a:off x="4160258" y="1905498"/>
            <a:ext cx="1259320" cy="3292438"/>
            <a:chOff x="8610121" y="2158909"/>
            <a:chExt cx="1581150" cy="4133850"/>
          </a:xfrm>
        </p:grpSpPr>
        <p:sp>
          <p:nvSpPr>
            <p:cNvPr id="29" name="Freeform: Shape 11">
              <a:extLst>
                <a:ext uri="{FF2B5EF4-FFF2-40B4-BE49-F238E27FC236}">
                  <a16:creationId xmlns:a16="http://schemas.microsoft.com/office/drawing/2014/main" id="{B5A916CC-AE43-4058-B919-4182F5415CBA}"/>
                </a:ext>
              </a:extLst>
            </p:cNvPr>
            <p:cNvSpPr/>
            <p:nvPr/>
          </p:nvSpPr>
          <p:spPr>
            <a:xfrm>
              <a:off x="8625361" y="2734978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:a16="http://schemas.microsoft.com/office/drawing/2014/main" id="{73F74B5A-BEEE-4D01-99ED-A46A0620689C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FDEB91FB-3DA2-4137-A0B2-C3D8FFEEF1C0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1BD7B294-D1FC-42E1-A234-72030E1F11B5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51A3D7E8-8822-4EBD-A80A-FB4C5074FAE3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6">
              <a:extLst>
                <a:ext uri="{FF2B5EF4-FFF2-40B4-BE49-F238E27FC236}">
                  <a16:creationId xmlns:a16="http://schemas.microsoft.com/office/drawing/2014/main" id="{49312794-2AC9-43D2-9186-D0CC20302FEF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DD9A93AC-04CA-44A4-8429-4BE28C072BFD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8">
              <a:extLst>
                <a:ext uri="{FF2B5EF4-FFF2-40B4-BE49-F238E27FC236}">
                  <a16:creationId xmlns:a16="http://schemas.microsoft.com/office/drawing/2014/main" id="{FAC47748-A34B-4EE7-9D93-1577FBADBC70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9">
              <a:extLst>
                <a:ext uri="{FF2B5EF4-FFF2-40B4-BE49-F238E27FC236}">
                  <a16:creationId xmlns:a16="http://schemas.microsoft.com/office/drawing/2014/main" id="{5E3D9BF6-BC44-4B70-B733-E48901D3641E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0">
              <a:extLst>
                <a:ext uri="{FF2B5EF4-FFF2-40B4-BE49-F238E27FC236}">
                  <a16:creationId xmlns:a16="http://schemas.microsoft.com/office/drawing/2014/main" id="{495AF49C-1E4F-4C72-9E65-9474F60B8C63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DEAD157-4313-4E1E-B431-51AAB67B834D}"/>
              </a:ext>
            </a:extLst>
          </p:cNvPr>
          <p:cNvGrpSpPr/>
          <p:nvPr/>
        </p:nvGrpSpPr>
        <p:grpSpPr>
          <a:xfrm>
            <a:off x="4077634" y="4556322"/>
            <a:ext cx="4080926" cy="1510356"/>
            <a:chOff x="2744155" y="3293596"/>
            <a:chExt cx="6703337" cy="2480917"/>
          </a:xfrm>
          <a:solidFill>
            <a:schemeClr val="bg1">
              <a:lumMod val="85000"/>
            </a:schemeClr>
          </a:solidFill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E5647E3-D4AF-4203-B0C2-4BA8F8AE25F7}"/>
                </a:ext>
              </a:extLst>
            </p:cNvPr>
            <p:cNvSpPr/>
            <p:nvPr/>
          </p:nvSpPr>
          <p:spPr>
            <a:xfrm>
              <a:off x="5756674" y="3293596"/>
              <a:ext cx="665756" cy="1941258"/>
            </a:xfrm>
            <a:custGeom>
              <a:avLst/>
              <a:gdLst>
                <a:gd name="connsiteX0" fmla="*/ 332252 w 665756"/>
                <a:gd name="connsiteY0" fmla="*/ 232 h 1941258"/>
                <a:gd name="connsiteX1" fmla="*/ 396493 w 665756"/>
                <a:gd name="connsiteY1" fmla="*/ 7066 h 1941258"/>
                <a:gd name="connsiteX2" fmla="*/ 536647 w 665756"/>
                <a:gd name="connsiteY2" fmla="*/ 136106 h 1941258"/>
                <a:gd name="connsiteX3" fmla="*/ 555013 w 665756"/>
                <a:gd name="connsiteY3" fmla="*/ 234697 h 1941258"/>
                <a:gd name="connsiteX4" fmla="*/ 581111 w 665756"/>
                <a:gd name="connsiteY4" fmla="*/ 641631 h 1941258"/>
                <a:gd name="connsiteX5" fmla="*/ 608658 w 665756"/>
                <a:gd name="connsiteY5" fmla="*/ 1050981 h 1941258"/>
                <a:gd name="connsiteX6" fmla="*/ 629440 w 665756"/>
                <a:gd name="connsiteY6" fmla="*/ 1381070 h 1941258"/>
                <a:gd name="connsiteX7" fmla="*/ 656988 w 665756"/>
                <a:gd name="connsiteY7" fmla="*/ 1790420 h 1941258"/>
                <a:gd name="connsiteX8" fmla="*/ 665687 w 665756"/>
                <a:gd name="connsiteY8" fmla="*/ 1930092 h 1941258"/>
                <a:gd name="connsiteX9" fmla="*/ 656021 w 665756"/>
                <a:gd name="connsiteY9" fmla="*/ 1941208 h 1941258"/>
                <a:gd name="connsiteX10" fmla="*/ 641522 w 665756"/>
                <a:gd name="connsiteY10" fmla="*/ 1941208 h 1941258"/>
                <a:gd name="connsiteX11" fmla="*/ 332215 w 665756"/>
                <a:gd name="connsiteY11" fmla="*/ 1941208 h 1941258"/>
                <a:gd name="connsiteX12" fmla="*/ 331731 w 665756"/>
                <a:gd name="connsiteY12" fmla="*/ 1940241 h 1941258"/>
                <a:gd name="connsiteX13" fmla="*/ 22423 w 665756"/>
                <a:gd name="connsiteY13" fmla="*/ 1940724 h 1941258"/>
                <a:gd name="connsiteX14" fmla="*/ 191 w 665756"/>
                <a:gd name="connsiteY14" fmla="*/ 1918976 h 1941258"/>
                <a:gd name="connsiteX15" fmla="*/ 28223 w 665756"/>
                <a:gd name="connsiteY15" fmla="*/ 1492711 h 1941258"/>
                <a:gd name="connsiteX16" fmla="*/ 49004 w 665756"/>
                <a:gd name="connsiteY16" fmla="*/ 1150539 h 1941258"/>
                <a:gd name="connsiteX17" fmla="*/ 76068 w 665756"/>
                <a:gd name="connsiteY17" fmla="*/ 724273 h 1941258"/>
                <a:gd name="connsiteX18" fmla="*/ 97333 w 665756"/>
                <a:gd name="connsiteY18" fmla="*/ 384518 h 1941258"/>
                <a:gd name="connsiteX19" fmla="*/ 108933 w 665756"/>
                <a:gd name="connsiteY19" fmla="*/ 201350 h 1941258"/>
                <a:gd name="connsiteX20" fmla="*/ 173694 w 665756"/>
                <a:gd name="connsiteY20" fmla="*/ 82943 h 1941258"/>
                <a:gd name="connsiteX21" fmla="*/ 332252 w 665756"/>
                <a:gd name="connsiteY21" fmla="*/ 232 h 1941258"/>
                <a:gd name="connsiteX22" fmla="*/ 344296 w 665756"/>
                <a:gd name="connsiteY22" fmla="*/ 56362 h 1941258"/>
                <a:gd name="connsiteX23" fmla="*/ 164994 w 665756"/>
                <a:gd name="connsiteY23" fmla="*/ 204734 h 1941258"/>
                <a:gd name="connsiteX24" fmla="*/ 153879 w 665756"/>
                <a:gd name="connsiteY24" fmla="*/ 336673 h 1941258"/>
                <a:gd name="connsiteX25" fmla="*/ 129714 w 665756"/>
                <a:gd name="connsiteY25" fmla="*/ 721858 h 1941258"/>
                <a:gd name="connsiteX26" fmla="*/ 149046 w 665756"/>
                <a:gd name="connsiteY26" fmla="*/ 742640 h 1941258"/>
                <a:gd name="connsiteX27" fmla="*/ 335114 w 665756"/>
                <a:gd name="connsiteY27" fmla="*/ 742157 h 1941258"/>
                <a:gd name="connsiteX28" fmla="*/ 518766 w 665756"/>
                <a:gd name="connsiteY28" fmla="*/ 742640 h 1941258"/>
                <a:gd name="connsiteX29" fmla="*/ 541963 w 665756"/>
                <a:gd name="connsiteY29" fmla="*/ 717509 h 1941258"/>
                <a:gd name="connsiteX30" fmla="*/ 537130 w 665756"/>
                <a:gd name="connsiteY30" fmla="*/ 657580 h 1941258"/>
                <a:gd name="connsiteX31" fmla="*/ 511516 w 665756"/>
                <a:gd name="connsiteY31" fmla="*/ 267562 h 1941258"/>
                <a:gd name="connsiteX32" fmla="*/ 489768 w 665756"/>
                <a:gd name="connsiteY32" fmla="*/ 160270 h 1941258"/>
                <a:gd name="connsiteX33" fmla="*/ 344296 w 665756"/>
                <a:gd name="connsiteY33" fmla="*/ 56362 h 1941258"/>
                <a:gd name="connsiteX34" fmla="*/ 339948 w 665756"/>
                <a:gd name="connsiteY34" fmla="*/ 1247197 h 1941258"/>
                <a:gd name="connsiteX35" fmla="*/ 198825 w 665756"/>
                <a:gd name="connsiteY35" fmla="*/ 1383004 h 1941258"/>
                <a:gd name="connsiteX36" fmla="*/ 337531 w 665756"/>
                <a:gd name="connsiteY36" fmla="*/ 1520743 h 1941258"/>
                <a:gd name="connsiteX37" fmla="*/ 480587 w 665756"/>
                <a:gd name="connsiteY37" fmla="*/ 1385421 h 1941258"/>
                <a:gd name="connsiteX38" fmla="*/ 339948 w 665756"/>
                <a:gd name="connsiteY38" fmla="*/ 1247197 h 194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65756" h="1941258">
                  <a:moveTo>
                    <a:pt x="332252" y="232"/>
                  </a:moveTo>
                  <a:cubicBezTo>
                    <a:pt x="352633" y="-757"/>
                    <a:pt x="374020" y="1387"/>
                    <a:pt x="396493" y="7066"/>
                  </a:cubicBezTo>
                  <a:cubicBezTo>
                    <a:pt x="466087" y="24464"/>
                    <a:pt x="506683" y="74727"/>
                    <a:pt x="536647" y="136106"/>
                  </a:cubicBezTo>
                  <a:cubicBezTo>
                    <a:pt x="552113" y="167519"/>
                    <a:pt x="552597" y="201350"/>
                    <a:pt x="555013" y="234697"/>
                  </a:cubicBezTo>
                  <a:cubicBezTo>
                    <a:pt x="564195" y="370503"/>
                    <a:pt x="571928" y="506308"/>
                    <a:pt x="581111" y="641631"/>
                  </a:cubicBezTo>
                  <a:cubicBezTo>
                    <a:pt x="589810" y="777920"/>
                    <a:pt x="599476" y="914691"/>
                    <a:pt x="608658" y="1050981"/>
                  </a:cubicBezTo>
                  <a:cubicBezTo>
                    <a:pt x="615908" y="1161172"/>
                    <a:pt x="622190" y="1270879"/>
                    <a:pt x="629440" y="1381070"/>
                  </a:cubicBezTo>
                  <a:cubicBezTo>
                    <a:pt x="638139" y="1517359"/>
                    <a:pt x="647805" y="1654131"/>
                    <a:pt x="656988" y="1790420"/>
                  </a:cubicBezTo>
                  <a:cubicBezTo>
                    <a:pt x="659888" y="1836816"/>
                    <a:pt x="662305" y="1883696"/>
                    <a:pt x="665687" y="1930092"/>
                  </a:cubicBezTo>
                  <a:cubicBezTo>
                    <a:pt x="666171" y="1938791"/>
                    <a:pt x="664237" y="1941691"/>
                    <a:pt x="656021" y="1941208"/>
                  </a:cubicBezTo>
                  <a:cubicBezTo>
                    <a:pt x="651188" y="1940724"/>
                    <a:pt x="646355" y="1941208"/>
                    <a:pt x="641522" y="1941208"/>
                  </a:cubicBezTo>
                  <a:cubicBezTo>
                    <a:pt x="538581" y="1941208"/>
                    <a:pt x="435156" y="1941208"/>
                    <a:pt x="332215" y="1941208"/>
                  </a:cubicBezTo>
                  <a:cubicBezTo>
                    <a:pt x="331731" y="1940724"/>
                    <a:pt x="331731" y="1940241"/>
                    <a:pt x="331731" y="1940241"/>
                  </a:cubicBezTo>
                  <a:cubicBezTo>
                    <a:pt x="228789" y="1940241"/>
                    <a:pt x="125365" y="1939757"/>
                    <a:pt x="22423" y="1940724"/>
                  </a:cubicBezTo>
                  <a:cubicBezTo>
                    <a:pt x="5508" y="1940724"/>
                    <a:pt x="-1258" y="1938308"/>
                    <a:pt x="191" y="1918976"/>
                  </a:cubicBezTo>
                  <a:cubicBezTo>
                    <a:pt x="9857" y="1776888"/>
                    <a:pt x="19040" y="1634800"/>
                    <a:pt x="28223" y="1492711"/>
                  </a:cubicBezTo>
                  <a:cubicBezTo>
                    <a:pt x="35472" y="1378653"/>
                    <a:pt x="42238" y="1264596"/>
                    <a:pt x="49004" y="1150539"/>
                  </a:cubicBezTo>
                  <a:cubicBezTo>
                    <a:pt x="57704" y="1008451"/>
                    <a:pt x="67369" y="866363"/>
                    <a:pt x="76068" y="724273"/>
                  </a:cubicBezTo>
                  <a:cubicBezTo>
                    <a:pt x="83318" y="611183"/>
                    <a:pt x="90084" y="497609"/>
                    <a:pt x="97333" y="384518"/>
                  </a:cubicBezTo>
                  <a:cubicBezTo>
                    <a:pt x="101200" y="323623"/>
                    <a:pt x="102650" y="262245"/>
                    <a:pt x="108933" y="201350"/>
                  </a:cubicBezTo>
                  <a:cubicBezTo>
                    <a:pt x="114248" y="154470"/>
                    <a:pt x="142280" y="116290"/>
                    <a:pt x="173694" y="82943"/>
                  </a:cubicBezTo>
                  <a:cubicBezTo>
                    <a:pt x="219003" y="34372"/>
                    <a:pt x="271109" y="3199"/>
                    <a:pt x="332252" y="232"/>
                  </a:cubicBezTo>
                  <a:close/>
                  <a:moveTo>
                    <a:pt x="344296" y="56362"/>
                  </a:moveTo>
                  <a:cubicBezTo>
                    <a:pt x="268419" y="57328"/>
                    <a:pt x="183359" y="126923"/>
                    <a:pt x="164994" y="204734"/>
                  </a:cubicBezTo>
                  <a:cubicBezTo>
                    <a:pt x="154846" y="247746"/>
                    <a:pt x="156778" y="292693"/>
                    <a:pt x="153879" y="336673"/>
                  </a:cubicBezTo>
                  <a:cubicBezTo>
                    <a:pt x="146146" y="465230"/>
                    <a:pt x="138413" y="593302"/>
                    <a:pt x="129714" y="721858"/>
                  </a:cubicBezTo>
                  <a:cubicBezTo>
                    <a:pt x="128264" y="737807"/>
                    <a:pt x="133097" y="742640"/>
                    <a:pt x="149046" y="742640"/>
                  </a:cubicBezTo>
                  <a:cubicBezTo>
                    <a:pt x="211390" y="741673"/>
                    <a:pt x="273253" y="742157"/>
                    <a:pt x="335114" y="742157"/>
                  </a:cubicBezTo>
                  <a:cubicBezTo>
                    <a:pt x="396493" y="742157"/>
                    <a:pt x="457387" y="741190"/>
                    <a:pt x="518766" y="742640"/>
                  </a:cubicBezTo>
                  <a:cubicBezTo>
                    <a:pt x="539064" y="743123"/>
                    <a:pt x="543897" y="735874"/>
                    <a:pt x="541963" y="717509"/>
                  </a:cubicBezTo>
                  <a:cubicBezTo>
                    <a:pt x="539547" y="697694"/>
                    <a:pt x="538581" y="677878"/>
                    <a:pt x="537130" y="657580"/>
                  </a:cubicBezTo>
                  <a:cubicBezTo>
                    <a:pt x="528914" y="527574"/>
                    <a:pt x="520698" y="397569"/>
                    <a:pt x="511516" y="267562"/>
                  </a:cubicBezTo>
                  <a:cubicBezTo>
                    <a:pt x="509100" y="230831"/>
                    <a:pt x="507650" y="194584"/>
                    <a:pt x="489768" y="160270"/>
                  </a:cubicBezTo>
                  <a:cubicBezTo>
                    <a:pt x="458837" y="100341"/>
                    <a:pt x="417757" y="55879"/>
                    <a:pt x="344296" y="56362"/>
                  </a:cubicBezTo>
                  <a:close/>
                  <a:moveTo>
                    <a:pt x="339948" y="1247197"/>
                  </a:moveTo>
                  <a:cubicBezTo>
                    <a:pt x="263587" y="1247197"/>
                    <a:pt x="199792" y="1308576"/>
                    <a:pt x="198825" y="1383004"/>
                  </a:cubicBezTo>
                  <a:cubicBezTo>
                    <a:pt x="197859" y="1456948"/>
                    <a:pt x="261171" y="1520260"/>
                    <a:pt x="337531" y="1520743"/>
                  </a:cubicBezTo>
                  <a:cubicBezTo>
                    <a:pt x="417275" y="1521225"/>
                    <a:pt x="479620" y="1461781"/>
                    <a:pt x="480587" y="1385421"/>
                  </a:cubicBezTo>
                  <a:cubicBezTo>
                    <a:pt x="481553" y="1309059"/>
                    <a:pt x="418725" y="1247197"/>
                    <a:pt x="339948" y="1247197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F0D278D0-0725-4819-91B7-F593E2244FA9}"/>
                </a:ext>
              </a:extLst>
            </p:cNvPr>
            <p:cNvSpPr/>
            <p:nvPr/>
          </p:nvSpPr>
          <p:spPr>
            <a:xfrm>
              <a:off x="6046723" y="3554005"/>
              <a:ext cx="94169" cy="436521"/>
            </a:xfrm>
            <a:custGeom>
              <a:avLst/>
              <a:gdLst>
                <a:gd name="connsiteX0" fmla="*/ 47483 w 94169"/>
                <a:gd name="connsiteY0" fmla="*/ 25 h 436521"/>
                <a:gd name="connsiteX1" fmla="*/ 58116 w 94169"/>
                <a:gd name="connsiteY1" fmla="*/ 14524 h 436521"/>
                <a:gd name="connsiteX2" fmla="*/ 93879 w 94169"/>
                <a:gd name="connsiteY2" fmla="*/ 420007 h 436521"/>
                <a:gd name="connsiteX3" fmla="*/ 79865 w 94169"/>
                <a:gd name="connsiteY3" fmla="*/ 435473 h 436521"/>
                <a:gd name="connsiteX4" fmla="*/ 44584 w 94169"/>
                <a:gd name="connsiteY4" fmla="*/ 434990 h 436521"/>
                <a:gd name="connsiteX5" fmla="*/ 2536 w 94169"/>
                <a:gd name="connsiteY5" fmla="*/ 431124 h 436521"/>
                <a:gd name="connsiteX6" fmla="*/ 4470 w 94169"/>
                <a:gd name="connsiteY6" fmla="*/ 389560 h 436521"/>
                <a:gd name="connsiteX7" fmla="*/ 34435 w 94169"/>
                <a:gd name="connsiteY7" fmla="*/ 15007 h 436521"/>
                <a:gd name="connsiteX8" fmla="*/ 47483 w 94169"/>
                <a:gd name="connsiteY8" fmla="*/ 25 h 43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9" h="436521">
                  <a:moveTo>
                    <a:pt x="47483" y="25"/>
                  </a:moveTo>
                  <a:cubicBezTo>
                    <a:pt x="58600" y="509"/>
                    <a:pt x="57633" y="7275"/>
                    <a:pt x="58116" y="14524"/>
                  </a:cubicBezTo>
                  <a:cubicBezTo>
                    <a:pt x="69715" y="149846"/>
                    <a:pt x="81314" y="284685"/>
                    <a:pt x="93879" y="420007"/>
                  </a:cubicBezTo>
                  <a:cubicBezTo>
                    <a:pt x="95329" y="434023"/>
                    <a:pt x="91463" y="436439"/>
                    <a:pt x="79865" y="435473"/>
                  </a:cubicBezTo>
                  <a:cubicBezTo>
                    <a:pt x="68748" y="434507"/>
                    <a:pt x="57633" y="434990"/>
                    <a:pt x="44584" y="434990"/>
                  </a:cubicBezTo>
                  <a:cubicBezTo>
                    <a:pt x="31051" y="433056"/>
                    <a:pt x="11236" y="441756"/>
                    <a:pt x="2536" y="431124"/>
                  </a:cubicBezTo>
                  <a:cubicBezTo>
                    <a:pt x="-3746" y="422908"/>
                    <a:pt x="3503" y="403575"/>
                    <a:pt x="4470" y="389560"/>
                  </a:cubicBezTo>
                  <a:cubicBezTo>
                    <a:pt x="14618" y="264870"/>
                    <a:pt x="24769" y="139698"/>
                    <a:pt x="34435" y="15007"/>
                  </a:cubicBezTo>
                  <a:cubicBezTo>
                    <a:pt x="34917" y="6308"/>
                    <a:pt x="35401" y="-458"/>
                    <a:pt x="47483" y="25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DD040C1B-AA87-4D54-8297-5FD043F596B4}"/>
                </a:ext>
              </a:extLst>
            </p:cNvPr>
            <p:cNvSpPr/>
            <p:nvPr/>
          </p:nvSpPr>
          <p:spPr>
            <a:xfrm>
              <a:off x="2744155" y="4223446"/>
              <a:ext cx="2962438" cy="159488"/>
            </a:xfrm>
            <a:custGeom>
              <a:avLst/>
              <a:gdLst>
                <a:gd name="connsiteX0" fmla="*/ 2356153 w 2379093"/>
                <a:gd name="connsiteY0" fmla="*/ 0 h 159488"/>
                <a:gd name="connsiteX1" fmla="*/ 2378868 w 2379093"/>
                <a:gd name="connsiteY1" fmla="*/ 23198 h 159488"/>
                <a:gd name="connsiteX2" fmla="*/ 2374518 w 2379093"/>
                <a:gd name="connsiteY2" fmla="*/ 144023 h 159488"/>
                <a:gd name="connsiteX3" fmla="*/ 2359536 w 2379093"/>
                <a:gd name="connsiteY3" fmla="*/ 159004 h 159488"/>
                <a:gd name="connsiteX4" fmla="*/ 2347454 w 2379093"/>
                <a:gd name="connsiteY4" fmla="*/ 159004 h 159488"/>
                <a:gd name="connsiteX5" fmla="*/ 31026 w 2379093"/>
                <a:gd name="connsiteY5" fmla="*/ 159488 h 159488"/>
                <a:gd name="connsiteX6" fmla="*/ 578 w 2379093"/>
                <a:gd name="connsiteY6" fmla="*/ 129523 h 159488"/>
                <a:gd name="connsiteX7" fmla="*/ 95 w 2379093"/>
                <a:gd name="connsiteY7" fmla="*/ 23198 h 159488"/>
                <a:gd name="connsiteX8" fmla="*/ 22810 w 2379093"/>
                <a:gd name="connsiteY8" fmla="*/ 1450 h 159488"/>
                <a:gd name="connsiteX9" fmla="*/ 1189481 w 2379093"/>
                <a:gd name="connsiteY9" fmla="*/ 1933 h 159488"/>
                <a:gd name="connsiteX10" fmla="*/ 1189481 w 2379093"/>
                <a:gd name="connsiteY10" fmla="*/ 483 h 159488"/>
                <a:gd name="connsiteX11" fmla="*/ 2356153 w 2379093"/>
                <a:gd name="connsiteY11" fmla="*/ 0 h 15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9093" h="159488">
                  <a:moveTo>
                    <a:pt x="2356153" y="0"/>
                  </a:moveTo>
                  <a:cubicBezTo>
                    <a:pt x="2375001" y="0"/>
                    <a:pt x="2380318" y="4350"/>
                    <a:pt x="2378868" y="23198"/>
                  </a:cubicBezTo>
                  <a:cubicBezTo>
                    <a:pt x="2375968" y="63313"/>
                    <a:pt x="2375485" y="103425"/>
                    <a:pt x="2374518" y="144023"/>
                  </a:cubicBezTo>
                  <a:cubicBezTo>
                    <a:pt x="2374518" y="155138"/>
                    <a:pt x="2371135" y="160455"/>
                    <a:pt x="2359536" y="159004"/>
                  </a:cubicBezTo>
                  <a:cubicBezTo>
                    <a:pt x="2355670" y="158521"/>
                    <a:pt x="2351320" y="159004"/>
                    <a:pt x="2347454" y="159004"/>
                  </a:cubicBezTo>
                  <a:cubicBezTo>
                    <a:pt x="1575149" y="159004"/>
                    <a:pt x="802846" y="159004"/>
                    <a:pt x="31026" y="159488"/>
                  </a:cubicBezTo>
                  <a:cubicBezTo>
                    <a:pt x="6861" y="159488"/>
                    <a:pt x="-872" y="154171"/>
                    <a:pt x="578" y="129523"/>
                  </a:cubicBezTo>
                  <a:cubicBezTo>
                    <a:pt x="2511" y="94243"/>
                    <a:pt x="2028" y="58478"/>
                    <a:pt x="95" y="23198"/>
                  </a:cubicBezTo>
                  <a:cubicBezTo>
                    <a:pt x="-872" y="3866"/>
                    <a:pt x="5411" y="1450"/>
                    <a:pt x="22810" y="1450"/>
                  </a:cubicBezTo>
                  <a:cubicBezTo>
                    <a:pt x="411861" y="1933"/>
                    <a:pt x="800429" y="1933"/>
                    <a:pt x="1189481" y="1933"/>
                  </a:cubicBezTo>
                  <a:cubicBezTo>
                    <a:pt x="1189481" y="1450"/>
                    <a:pt x="1189481" y="967"/>
                    <a:pt x="1189481" y="483"/>
                  </a:cubicBezTo>
                  <a:cubicBezTo>
                    <a:pt x="1578532" y="483"/>
                    <a:pt x="1967102" y="483"/>
                    <a:pt x="2356153" y="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21FF6F8F-1F02-4D11-93CC-BE35F47F3212}"/>
                </a:ext>
              </a:extLst>
            </p:cNvPr>
            <p:cNvSpPr/>
            <p:nvPr/>
          </p:nvSpPr>
          <p:spPr>
            <a:xfrm>
              <a:off x="6483728" y="3951841"/>
              <a:ext cx="2963764" cy="159058"/>
            </a:xfrm>
            <a:custGeom>
              <a:avLst/>
              <a:gdLst>
                <a:gd name="connsiteX0" fmla="*/ 2355209 w 2380158"/>
                <a:gd name="connsiteY0" fmla="*/ 0 h 159058"/>
                <a:gd name="connsiteX1" fmla="*/ 2379857 w 2380158"/>
                <a:gd name="connsiteY1" fmla="*/ 24164 h 159058"/>
                <a:gd name="connsiteX2" fmla="*/ 2375507 w 2380158"/>
                <a:gd name="connsiteY2" fmla="*/ 137739 h 159058"/>
                <a:gd name="connsiteX3" fmla="*/ 2351826 w 2380158"/>
                <a:gd name="connsiteY3" fmla="*/ 159004 h 159058"/>
                <a:gd name="connsiteX4" fmla="*/ 1641384 w 2380158"/>
                <a:gd name="connsiteY4" fmla="*/ 158521 h 159058"/>
                <a:gd name="connsiteX5" fmla="*/ 30082 w 2380158"/>
                <a:gd name="connsiteY5" fmla="*/ 159004 h 159058"/>
                <a:gd name="connsiteX6" fmla="*/ 601 w 2380158"/>
                <a:gd name="connsiteY6" fmla="*/ 130974 h 159058"/>
                <a:gd name="connsiteX7" fmla="*/ 117 w 2380158"/>
                <a:gd name="connsiteY7" fmla="*/ 24648 h 159058"/>
                <a:gd name="connsiteX8" fmla="*/ 23316 w 2380158"/>
                <a:gd name="connsiteY8" fmla="*/ 967 h 159058"/>
                <a:gd name="connsiteX9" fmla="*/ 869079 w 2380158"/>
                <a:gd name="connsiteY9" fmla="*/ 967 h 159058"/>
                <a:gd name="connsiteX10" fmla="*/ 1190470 w 2380158"/>
                <a:gd name="connsiteY10" fmla="*/ 967 h 159058"/>
                <a:gd name="connsiteX11" fmla="*/ 1190954 w 2380158"/>
                <a:gd name="connsiteY11" fmla="*/ 483 h 159058"/>
                <a:gd name="connsiteX12" fmla="*/ 2355209 w 2380158"/>
                <a:gd name="connsiteY12" fmla="*/ 0 h 1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0158" h="159058">
                  <a:moveTo>
                    <a:pt x="2355209" y="0"/>
                  </a:moveTo>
                  <a:cubicBezTo>
                    <a:pt x="2374541" y="0"/>
                    <a:pt x="2381790" y="3383"/>
                    <a:pt x="2379857" y="24164"/>
                  </a:cubicBezTo>
                  <a:cubicBezTo>
                    <a:pt x="2376474" y="61862"/>
                    <a:pt x="2375025" y="99559"/>
                    <a:pt x="2375507" y="137739"/>
                  </a:cubicBezTo>
                  <a:cubicBezTo>
                    <a:pt x="2375991" y="157071"/>
                    <a:pt x="2368742" y="159488"/>
                    <a:pt x="2351826" y="159004"/>
                  </a:cubicBezTo>
                  <a:cubicBezTo>
                    <a:pt x="2115012" y="158521"/>
                    <a:pt x="1878198" y="158521"/>
                    <a:pt x="1641384" y="158521"/>
                  </a:cubicBezTo>
                  <a:cubicBezTo>
                    <a:pt x="1104445" y="158521"/>
                    <a:pt x="567021" y="158521"/>
                    <a:pt x="30082" y="159004"/>
                  </a:cubicBezTo>
                  <a:cubicBezTo>
                    <a:pt x="7850" y="159004"/>
                    <a:pt x="-850" y="155138"/>
                    <a:pt x="601" y="130974"/>
                  </a:cubicBezTo>
                  <a:cubicBezTo>
                    <a:pt x="3017" y="95693"/>
                    <a:pt x="1568" y="59930"/>
                    <a:pt x="117" y="24648"/>
                  </a:cubicBezTo>
                  <a:cubicBezTo>
                    <a:pt x="-850" y="5799"/>
                    <a:pt x="3984" y="967"/>
                    <a:pt x="23316" y="967"/>
                  </a:cubicBezTo>
                  <a:cubicBezTo>
                    <a:pt x="305076" y="1450"/>
                    <a:pt x="586836" y="1450"/>
                    <a:pt x="869079" y="967"/>
                  </a:cubicBezTo>
                  <a:cubicBezTo>
                    <a:pt x="976371" y="967"/>
                    <a:pt x="1083180" y="967"/>
                    <a:pt x="1190470" y="967"/>
                  </a:cubicBezTo>
                  <a:cubicBezTo>
                    <a:pt x="1190954" y="1450"/>
                    <a:pt x="1190954" y="967"/>
                    <a:pt x="1190954" y="483"/>
                  </a:cubicBezTo>
                  <a:cubicBezTo>
                    <a:pt x="1579039" y="483"/>
                    <a:pt x="1967124" y="483"/>
                    <a:pt x="2355209" y="0"/>
                  </a:cubicBezTo>
                  <a:close/>
                </a:path>
              </a:pathLst>
            </a:custGeom>
            <a:solidFill>
              <a:schemeClr val="accent4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EDECC89A-3F3C-4C83-B283-68CD45752FB3}"/>
                </a:ext>
              </a:extLst>
            </p:cNvPr>
            <p:cNvSpPr/>
            <p:nvPr/>
          </p:nvSpPr>
          <p:spPr>
            <a:xfrm>
              <a:off x="2765045" y="4400332"/>
              <a:ext cx="2918108" cy="231499"/>
            </a:xfrm>
            <a:custGeom>
              <a:avLst/>
              <a:gdLst>
                <a:gd name="connsiteX0" fmla="*/ 0 w 2343492"/>
                <a:gd name="connsiteY0" fmla="*/ 0 h 231499"/>
                <a:gd name="connsiteX1" fmla="*/ 2343492 w 2343492"/>
                <a:gd name="connsiteY1" fmla="*/ 0 h 231499"/>
                <a:gd name="connsiteX2" fmla="*/ 2287430 w 2343492"/>
                <a:gd name="connsiteY2" fmla="*/ 63795 h 231499"/>
                <a:gd name="connsiteX3" fmla="*/ 2152107 w 2343492"/>
                <a:gd name="connsiteY3" fmla="*/ 217966 h 231499"/>
                <a:gd name="connsiteX4" fmla="*/ 2121177 w 2343492"/>
                <a:gd name="connsiteY4" fmla="*/ 231499 h 231499"/>
                <a:gd name="connsiteX5" fmla="*/ 198150 w 2343492"/>
                <a:gd name="connsiteY5" fmla="*/ 230532 h 231499"/>
                <a:gd name="connsiteX6" fmla="*/ 166253 w 2343492"/>
                <a:gd name="connsiteY6" fmla="*/ 215067 h 231499"/>
                <a:gd name="connsiteX7" fmla="*/ 0 w 2343492"/>
                <a:gd name="connsiteY7" fmla="*/ 0 h 23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3492" h="231499">
                  <a:moveTo>
                    <a:pt x="0" y="0"/>
                  </a:moveTo>
                  <a:cubicBezTo>
                    <a:pt x="782936" y="0"/>
                    <a:pt x="1561522" y="0"/>
                    <a:pt x="2343492" y="0"/>
                  </a:cubicBezTo>
                  <a:cubicBezTo>
                    <a:pt x="2323677" y="22715"/>
                    <a:pt x="2305312" y="43013"/>
                    <a:pt x="2287430" y="63795"/>
                  </a:cubicBezTo>
                  <a:cubicBezTo>
                    <a:pt x="2242000" y="115025"/>
                    <a:pt x="2196571" y="166254"/>
                    <a:pt x="2152107" y="217966"/>
                  </a:cubicBezTo>
                  <a:cubicBezTo>
                    <a:pt x="2143408" y="228116"/>
                    <a:pt x="2134225" y="231499"/>
                    <a:pt x="2121177" y="231499"/>
                  </a:cubicBezTo>
                  <a:cubicBezTo>
                    <a:pt x="1480329" y="231015"/>
                    <a:pt x="838998" y="230532"/>
                    <a:pt x="198150" y="230532"/>
                  </a:cubicBezTo>
                  <a:cubicBezTo>
                    <a:pt x="184135" y="230532"/>
                    <a:pt x="174953" y="226665"/>
                    <a:pt x="166253" y="215067"/>
                  </a:cubicBezTo>
                  <a:cubicBezTo>
                    <a:pt x="112124" y="144023"/>
                    <a:pt x="57512" y="739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FDB9DFF-7D44-41BC-95D0-8241BDB2716F}"/>
                </a:ext>
              </a:extLst>
            </p:cNvPr>
            <p:cNvSpPr/>
            <p:nvPr/>
          </p:nvSpPr>
          <p:spPr>
            <a:xfrm>
              <a:off x="6509115" y="4129210"/>
              <a:ext cx="2913292" cy="232090"/>
            </a:xfrm>
            <a:custGeom>
              <a:avLst/>
              <a:gdLst>
                <a:gd name="connsiteX0" fmla="*/ 0 w 2339625"/>
                <a:gd name="connsiteY0" fmla="*/ 0 h 232090"/>
                <a:gd name="connsiteX1" fmla="*/ 2339625 w 2339625"/>
                <a:gd name="connsiteY1" fmla="*/ 483 h 232090"/>
                <a:gd name="connsiteX2" fmla="*/ 2150658 w 2339625"/>
                <a:gd name="connsiteY2" fmla="*/ 216033 h 232090"/>
                <a:gd name="connsiteX3" fmla="*/ 2112961 w 2339625"/>
                <a:gd name="connsiteY3" fmla="*/ 231015 h 232090"/>
                <a:gd name="connsiteX4" fmla="*/ 264362 w 2339625"/>
                <a:gd name="connsiteY4" fmla="*/ 229565 h 232090"/>
                <a:gd name="connsiteX5" fmla="*/ 176403 w 2339625"/>
                <a:gd name="connsiteY5" fmla="*/ 225699 h 232090"/>
                <a:gd name="connsiteX6" fmla="*/ 119857 w 2339625"/>
                <a:gd name="connsiteY6" fmla="*/ 158521 h 232090"/>
                <a:gd name="connsiteX7" fmla="*/ 483 w 2339625"/>
                <a:gd name="connsiteY7" fmla="*/ 3866 h 232090"/>
                <a:gd name="connsiteX8" fmla="*/ 0 w 2339625"/>
                <a:gd name="connsiteY8" fmla="*/ 0 h 23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625" h="232090">
                  <a:moveTo>
                    <a:pt x="0" y="0"/>
                  </a:moveTo>
                  <a:cubicBezTo>
                    <a:pt x="779070" y="483"/>
                    <a:pt x="1558139" y="483"/>
                    <a:pt x="2339625" y="483"/>
                  </a:cubicBezTo>
                  <a:cubicBezTo>
                    <a:pt x="2275347" y="73460"/>
                    <a:pt x="2212519" y="144505"/>
                    <a:pt x="2150658" y="216033"/>
                  </a:cubicBezTo>
                  <a:cubicBezTo>
                    <a:pt x="2139541" y="228599"/>
                    <a:pt x="2128426" y="231015"/>
                    <a:pt x="2112961" y="231015"/>
                  </a:cubicBezTo>
                  <a:cubicBezTo>
                    <a:pt x="1496761" y="230532"/>
                    <a:pt x="880562" y="230048"/>
                    <a:pt x="264362" y="229565"/>
                  </a:cubicBezTo>
                  <a:cubicBezTo>
                    <a:pt x="234881" y="229565"/>
                    <a:pt x="200567" y="237298"/>
                    <a:pt x="176403" y="225699"/>
                  </a:cubicBezTo>
                  <a:cubicBezTo>
                    <a:pt x="152238" y="213616"/>
                    <a:pt x="137739" y="182203"/>
                    <a:pt x="119857" y="158521"/>
                  </a:cubicBezTo>
                  <a:cubicBezTo>
                    <a:pt x="79743" y="107292"/>
                    <a:pt x="40114" y="55579"/>
                    <a:pt x="483" y="3866"/>
                  </a:cubicBezTo>
                  <a:cubicBezTo>
                    <a:pt x="0" y="3383"/>
                    <a:pt x="483" y="241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95719972-BFDC-4094-A860-4447A5872DDF}"/>
                </a:ext>
              </a:extLst>
            </p:cNvPr>
            <p:cNvSpPr/>
            <p:nvPr/>
          </p:nvSpPr>
          <p:spPr>
            <a:xfrm>
              <a:off x="3934144" y="4668811"/>
              <a:ext cx="664664" cy="264844"/>
            </a:xfrm>
            <a:custGeom>
              <a:avLst/>
              <a:gdLst>
                <a:gd name="connsiteX0" fmla="*/ 0 w 664664"/>
                <a:gd name="connsiteY0" fmla="*/ 0 h 264844"/>
                <a:gd name="connsiteX1" fmla="*/ 664664 w 664664"/>
                <a:gd name="connsiteY1" fmla="*/ 0 h 264844"/>
                <a:gd name="connsiteX2" fmla="*/ 663782 w 664664"/>
                <a:gd name="connsiteY2" fmla="*/ 199106 h 264844"/>
                <a:gd name="connsiteX3" fmla="*/ 602404 w 664664"/>
                <a:gd name="connsiteY3" fmla="*/ 259518 h 264844"/>
                <a:gd name="connsiteX4" fmla="*/ 56765 w 664664"/>
                <a:gd name="connsiteY4" fmla="*/ 264834 h 264844"/>
                <a:gd name="connsiteX5" fmla="*/ 703 w 664664"/>
                <a:gd name="connsiteY5" fmla="*/ 212639 h 264844"/>
                <a:gd name="connsiteX6" fmla="*/ 219 w 664664"/>
                <a:gd name="connsiteY6" fmla="*/ 210222 h 26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64" h="264844">
                  <a:moveTo>
                    <a:pt x="0" y="0"/>
                  </a:moveTo>
                  <a:lnTo>
                    <a:pt x="664664" y="0"/>
                  </a:lnTo>
                  <a:lnTo>
                    <a:pt x="663782" y="199106"/>
                  </a:lnTo>
                  <a:cubicBezTo>
                    <a:pt x="663782" y="244053"/>
                    <a:pt x="647833" y="259518"/>
                    <a:pt x="602404" y="259518"/>
                  </a:cubicBezTo>
                  <a:cubicBezTo>
                    <a:pt x="420685" y="261451"/>
                    <a:pt x="238967" y="262901"/>
                    <a:pt x="56765" y="264834"/>
                  </a:cubicBezTo>
                  <a:cubicBezTo>
                    <a:pt x="22451" y="265317"/>
                    <a:pt x="5536" y="249852"/>
                    <a:pt x="703" y="212639"/>
                  </a:cubicBezTo>
                  <a:cubicBezTo>
                    <a:pt x="219" y="209256"/>
                    <a:pt x="219" y="213605"/>
                    <a:pt x="219" y="210222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A953280-8942-4750-80E0-8D6F6B0962B1}"/>
                </a:ext>
              </a:extLst>
            </p:cNvPr>
            <p:cNvGrpSpPr/>
            <p:nvPr/>
          </p:nvGrpSpPr>
          <p:grpSpPr>
            <a:xfrm rot="21070905">
              <a:off x="4427745" y="4725447"/>
              <a:ext cx="3174660" cy="346126"/>
              <a:chOff x="4529811" y="4523842"/>
              <a:chExt cx="3001388" cy="346126"/>
            </a:xfrm>
            <a:grpFill/>
          </p:grpSpPr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E9B88ECB-D6D3-4BB2-9F47-D23CB961663C}"/>
                  </a:ext>
                </a:extLst>
              </p:cNvPr>
              <p:cNvSpPr/>
              <p:nvPr/>
            </p:nvSpPr>
            <p:spPr>
              <a:xfrm>
                <a:off x="4529811" y="4523842"/>
                <a:ext cx="1237912" cy="346126"/>
              </a:xfrm>
              <a:custGeom>
                <a:avLst/>
                <a:gdLst>
                  <a:gd name="connsiteX0" fmla="*/ 21748 w 1152882"/>
                  <a:gd name="connsiteY0" fmla="*/ 36 h 346126"/>
                  <a:gd name="connsiteX1" fmla="*/ 577052 w 1152882"/>
                  <a:gd name="connsiteY1" fmla="*/ 520 h 346126"/>
                  <a:gd name="connsiteX2" fmla="*/ 1129942 w 1152882"/>
                  <a:gd name="connsiteY2" fmla="*/ 36 h 346126"/>
                  <a:gd name="connsiteX3" fmla="*/ 1152657 w 1152882"/>
                  <a:gd name="connsiteY3" fmla="*/ 23718 h 346126"/>
                  <a:gd name="connsiteX4" fmla="*/ 1133324 w 1152882"/>
                  <a:gd name="connsiteY4" fmla="*/ 334477 h 346126"/>
                  <a:gd name="connsiteX5" fmla="*/ 1120759 w 1152882"/>
                  <a:gd name="connsiteY5" fmla="*/ 346076 h 346126"/>
                  <a:gd name="connsiteX6" fmla="*/ 798885 w 1152882"/>
                  <a:gd name="connsiteY6" fmla="*/ 316595 h 346126"/>
                  <a:gd name="connsiteX7" fmla="*/ 412733 w 1152882"/>
                  <a:gd name="connsiteY7" fmla="*/ 261499 h 346126"/>
                  <a:gd name="connsiteX8" fmla="*/ 81194 w 1152882"/>
                  <a:gd name="connsiteY8" fmla="*/ 215587 h 346126"/>
                  <a:gd name="connsiteX9" fmla="*/ 16432 w 1152882"/>
                  <a:gd name="connsiteY9" fmla="*/ 208821 h 346126"/>
                  <a:gd name="connsiteX10" fmla="*/ 0 w 1152882"/>
                  <a:gd name="connsiteY10" fmla="*/ 189972 h 346126"/>
                  <a:gd name="connsiteX11" fmla="*/ 483 w 1152882"/>
                  <a:gd name="connsiteY11" fmla="*/ 20818 h 346126"/>
                  <a:gd name="connsiteX12" fmla="*/ 21748 w 1152882"/>
                  <a:gd name="connsiteY12" fmla="*/ 36 h 34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2882" h="346126">
                    <a:moveTo>
                      <a:pt x="21748" y="36"/>
                    </a:moveTo>
                    <a:cubicBezTo>
                      <a:pt x="206850" y="520"/>
                      <a:pt x="391951" y="520"/>
                      <a:pt x="577052" y="520"/>
                    </a:cubicBezTo>
                    <a:cubicBezTo>
                      <a:pt x="761188" y="520"/>
                      <a:pt x="945807" y="1003"/>
                      <a:pt x="1129942" y="36"/>
                    </a:cubicBezTo>
                    <a:cubicBezTo>
                      <a:pt x="1148790" y="36"/>
                      <a:pt x="1154106" y="4386"/>
                      <a:pt x="1152657" y="23718"/>
                    </a:cubicBezTo>
                    <a:cubicBezTo>
                      <a:pt x="1145408" y="127144"/>
                      <a:pt x="1139124" y="230569"/>
                      <a:pt x="1133324" y="334477"/>
                    </a:cubicBezTo>
                    <a:cubicBezTo>
                      <a:pt x="1132842" y="343660"/>
                      <a:pt x="1130425" y="346559"/>
                      <a:pt x="1120759" y="346076"/>
                    </a:cubicBezTo>
                    <a:cubicBezTo>
                      <a:pt x="1012985" y="339793"/>
                      <a:pt x="906176" y="329161"/>
                      <a:pt x="798885" y="316595"/>
                    </a:cubicBezTo>
                    <a:cubicBezTo>
                      <a:pt x="669845" y="301130"/>
                      <a:pt x="541289" y="280348"/>
                      <a:pt x="412733" y="261499"/>
                    </a:cubicBezTo>
                    <a:cubicBezTo>
                      <a:pt x="302542" y="245067"/>
                      <a:pt x="191868" y="230569"/>
                      <a:pt x="81194" y="215587"/>
                    </a:cubicBezTo>
                    <a:cubicBezTo>
                      <a:pt x="59929" y="212687"/>
                      <a:pt x="38180" y="209788"/>
                      <a:pt x="16432" y="208821"/>
                    </a:cubicBezTo>
                    <a:cubicBezTo>
                      <a:pt x="1933" y="208337"/>
                      <a:pt x="0" y="203021"/>
                      <a:pt x="0" y="189972"/>
                    </a:cubicBezTo>
                    <a:cubicBezTo>
                      <a:pt x="967" y="133427"/>
                      <a:pt x="1450" y="77364"/>
                      <a:pt x="483" y="20818"/>
                    </a:cubicBezTo>
                    <a:cubicBezTo>
                      <a:pt x="0" y="3903"/>
                      <a:pt x="4833" y="-447"/>
                      <a:pt x="21748" y="36"/>
                    </a:cubicBezTo>
                    <a:close/>
                  </a:path>
                </a:pathLst>
              </a:custGeom>
              <a:grpFill/>
              <a:ln w="52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5BA4BD96-ED48-477C-A137-B9BDE498FFBB}"/>
                  </a:ext>
                </a:extLst>
              </p:cNvPr>
              <p:cNvSpPr/>
              <p:nvPr/>
            </p:nvSpPr>
            <p:spPr>
              <a:xfrm>
                <a:off x="6409140" y="4524846"/>
                <a:ext cx="1122059" cy="337024"/>
              </a:xfrm>
              <a:custGeom>
                <a:avLst/>
                <a:gdLst>
                  <a:gd name="connsiteX0" fmla="*/ 29170 w 1212886"/>
                  <a:gd name="connsiteY0" fmla="*/ 0 h 337024"/>
                  <a:gd name="connsiteX1" fmla="*/ 601389 w 1212886"/>
                  <a:gd name="connsiteY1" fmla="*/ 0 h 337024"/>
                  <a:gd name="connsiteX2" fmla="*/ 602357 w 1212886"/>
                  <a:gd name="connsiteY2" fmla="*/ 2899 h 337024"/>
                  <a:gd name="connsiteX3" fmla="*/ 1184243 w 1212886"/>
                  <a:gd name="connsiteY3" fmla="*/ 2417 h 337024"/>
                  <a:gd name="connsiteX4" fmla="*/ 1208408 w 1212886"/>
                  <a:gd name="connsiteY4" fmla="*/ 26098 h 337024"/>
                  <a:gd name="connsiteX5" fmla="*/ 1212758 w 1212886"/>
                  <a:gd name="connsiteY5" fmla="*/ 163838 h 337024"/>
                  <a:gd name="connsiteX6" fmla="*/ 1195359 w 1212886"/>
                  <a:gd name="connsiteY6" fmla="*/ 185102 h 337024"/>
                  <a:gd name="connsiteX7" fmla="*/ 829505 w 1212886"/>
                  <a:gd name="connsiteY7" fmla="*/ 245031 h 337024"/>
                  <a:gd name="connsiteX8" fmla="*/ 500381 w 1212886"/>
                  <a:gd name="connsiteY8" fmla="*/ 290460 h 337024"/>
                  <a:gd name="connsiteX9" fmla="*/ 215238 w 1212886"/>
                  <a:gd name="connsiteY9" fmla="*/ 321875 h 337024"/>
                  <a:gd name="connsiteX10" fmla="*/ 49468 w 1212886"/>
                  <a:gd name="connsiteY10" fmla="*/ 336373 h 337024"/>
                  <a:gd name="connsiteX11" fmla="*/ 18538 w 1212886"/>
                  <a:gd name="connsiteY11" fmla="*/ 310276 h 337024"/>
                  <a:gd name="connsiteX12" fmla="*/ 656 w 1212886"/>
                  <a:gd name="connsiteY12" fmla="*/ 30931 h 337024"/>
                  <a:gd name="connsiteX13" fmla="*/ 29170 w 1212886"/>
                  <a:gd name="connsiteY13" fmla="*/ 0 h 3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2886" h="337024">
                    <a:moveTo>
                      <a:pt x="29170" y="0"/>
                    </a:moveTo>
                    <a:cubicBezTo>
                      <a:pt x="220071" y="0"/>
                      <a:pt x="410973" y="0"/>
                      <a:pt x="601389" y="0"/>
                    </a:cubicBezTo>
                    <a:cubicBezTo>
                      <a:pt x="602357" y="1450"/>
                      <a:pt x="602357" y="1934"/>
                      <a:pt x="602357" y="2899"/>
                    </a:cubicBezTo>
                    <a:cubicBezTo>
                      <a:pt x="796158" y="2899"/>
                      <a:pt x="990442" y="3383"/>
                      <a:pt x="1184243" y="2417"/>
                    </a:cubicBezTo>
                    <a:cubicBezTo>
                      <a:pt x="1203092" y="2417"/>
                      <a:pt x="1208408" y="7249"/>
                      <a:pt x="1208408" y="26098"/>
                    </a:cubicBezTo>
                    <a:cubicBezTo>
                      <a:pt x="1208408" y="72011"/>
                      <a:pt x="1210341" y="117925"/>
                      <a:pt x="1212758" y="163838"/>
                    </a:cubicBezTo>
                    <a:cubicBezTo>
                      <a:pt x="1213724" y="178337"/>
                      <a:pt x="1209375" y="182686"/>
                      <a:pt x="1195359" y="185102"/>
                    </a:cubicBezTo>
                    <a:cubicBezTo>
                      <a:pt x="1073569" y="204917"/>
                      <a:pt x="951779" y="226182"/>
                      <a:pt x="829505" y="245031"/>
                    </a:cubicBezTo>
                    <a:cubicBezTo>
                      <a:pt x="719797" y="261946"/>
                      <a:pt x="610089" y="276928"/>
                      <a:pt x="500381" y="290460"/>
                    </a:cubicBezTo>
                    <a:cubicBezTo>
                      <a:pt x="405656" y="302543"/>
                      <a:pt x="310446" y="312209"/>
                      <a:pt x="215238" y="321875"/>
                    </a:cubicBezTo>
                    <a:cubicBezTo>
                      <a:pt x="160143" y="327674"/>
                      <a:pt x="104564" y="330574"/>
                      <a:pt x="49468" y="336373"/>
                    </a:cubicBezTo>
                    <a:cubicBezTo>
                      <a:pt x="27720" y="338790"/>
                      <a:pt x="19504" y="335407"/>
                      <a:pt x="18538" y="310276"/>
                    </a:cubicBezTo>
                    <a:cubicBezTo>
                      <a:pt x="14188" y="217000"/>
                      <a:pt x="6455" y="124208"/>
                      <a:pt x="656" y="30931"/>
                    </a:cubicBezTo>
                    <a:cubicBezTo>
                      <a:pt x="-1278" y="0"/>
                      <a:pt x="-794" y="0"/>
                      <a:pt x="29170" y="0"/>
                    </a:cubicBezTo>
                    <a:close/>
                  </a:path>
                </a:pathLst>
              </a:custGeom>
              <a:grpFill/>
              <a:ln w="52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F8DB4048-CD9C-4195-B6FA-44BEDC6D9B58}"/>
                </a:ext>
              </a:extLst>
            </p:cNvPr>
            <p:cNvSpPr/>
            <p:nvPr/>
          </p:nvSpPr>
          <p:spPr>
            <a:xfrm>
              <a:off x="4205937" y="4949564"/>
              <a:ext cx="153767" cy="346587"/>
            </a:xfrm>
            <a:custGeom>
              <a:avLst/>
              <a:gdLst>
                <a:gd name="connsiteX0" fmla="*/ 15989 w 153767"/>
                <a:gd name="connsiteY0" fmla="*/ 31 h 346587"/>
                <a:gd name="connsiteX1" fmla="*/ 129563 w 153767"/>
                <a:gd name="connsiteY1" fmla="*/ 31 h 346587"/>
                <a:gd name="connsiteX2" fmla="*/ 145512 w 153767"/>
                <a:gd name="connsiteY2" fmla="*/ 16463 h 346587"/>
                <a:gd name="connsiteX3" fmla="*/ 145512 w 153767"/>
                <a:gd name="connsiteY3" fmla="*/ 175950 h 346587"/>
                <a:gd name="connsiteX4" fmla="*/ 153245 w 153767"/>
                <a:gd name="connsiteY4" fmla="*/ 175467 h 346587"/>
                <a:gd name="connsiteX5" fmla="*/ 153728 w 153767"/>
                <a:gd name="connsiteY5" fmla="*/ 327705 h 346587"/>
                <a:gd name="connsiteX6" fmla="*/ 135363 w 153767"/>
                <a:gd name="connsiteY6" fmla="*/ 346552 h 346587"/>
                <a:gd name="connsiteX7" fmla="*/ 26621 w 153767"/>
                <a:gd name="connsiteY7" fmla="*/ 346552 h 346587"/>
                <a:gd name="connsiteX8" fmla="*/ 7773 w 153767"/>
                <a:gd name="connsiteY8" fmla="*/ 330121 h 346587"/>
                <a:gd name="connsiteX9" fmla="*/ 40 w 153767"/>
                <a:gd name="connsiteY9" fmla="*/ 16463 h 346587"/>
                <a:gd name="connsiteX10" fmla="*/ 15989 w 153767"/>
                <a:gd name="connsiteY10" fmla="*/ 31 h 3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67" h="346587">
                  <a:moveTo>
                    <a:pt x="15989" y="31"/>
                  </a:moveTo>
                  <a:cubicBezTo>
                    <a:pt x="53685" y="513"/>
                    <a:pt x="91866" y="997"/>
                    <a:pt x="129563" y="31"/>
                  </a:cubicBezTo>
                  <a:cubicBezTo>
                    <a:pt x="143096" y="-453"/>
                    <a:pt x="145512" y="4863"/>
                    <a:pt x="145512" y="16463"/>
                  </a:cubicBezTo>
                  <a:cubicBezTo>
                    <a:pt x="145029" y="69625"/>
                    <a:pt x="145512" y="122787"/>
                    <a:pt x="145512" y="175950"/>
                  </a:cubicBezTo>
                  <a:cubicBezTo>
                    <a:pt x="148412" y="175467"/>
                    <a:pt x="150828" y="175467"/>
                    <a:pt x="153245" y="175467"/>
                  </a:cubicBezTo>
                  <a:cubicBezTo>
                    <a:pt x="153245" y="226213"/>
                    <a:pt x="152762" y="276959"/>
                    <a:pt x="153728" y="327705"/>
                  </a:cubicBezTo>
                  <a:cubicBezTo>
                    <a:pt x="154211" y="342686"/>
                    <a:pt x="150345" y="347036"/>
                    <a:pt x="135363" y="346552"/>
                  </a:cubicBezTo>
                  <a:cubicBezTo>
                    <a:pt x="99115" y="345587"/>
                    <a:pt x="62868" y="345587"/>
                    <a:pt x="26621" y="346552"/>
                  </a:cubicBezTo>
                  <a:cubicBezTo>
                    <a:pt x="14055" y="346552"/>
                    <a:pt x="8256" y="344620"/>
                    <a:pt x="7773" y="330121"/>
                  </a:cubicBezTo>
                  <a:cubicBezTo>
                    <a:pt x="5839" y="225729"/>
                    <a:pt x="3423" y="120855"/>
                    <a:pt x="40" y="16463"/>
                  </a:cubicBezTo>
                  <a:cubicBezTo>
                    <a:pt x="-443" y="3414"/>
                    <a:pt x="3423" y="31"/>
                    <a:pt x="15989" y="31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5961DB14-86F3-421B-BD13-491E757EADF7}"/>
                </a:ext>
              </a:extLst>
            </p:cNvPr>
            <p:cNvSpPr/>
            <p:nvPr/>
          </p:nvSpPr>
          <p:spPr>
            <a:xfrm>
              <a:off x="7911873" y="4690397"/>
              <a:ext cx="141181" cy="612000"/>
            </a:xfrm>
            <a:custGeom>
              <a:avLst/>
              <a:gdLst>
                <a:gd name="connsiteX0" fmla="*/ 110191 w 141181"/>
                <a:gd name="connsiteY0" fmla="*/ 33 h 358666"/>
                <a:gd name="connsiteX1" fmla="*/ 127590 w 141181"/>
                <a:gd name="connsiteY1" fmla="*/ 17431 h 358666"/>
                <a:gd name="connsiteX2" fmla="*/ 141122 w 141181"/>
                <a:gd name="connsiteY2" fmla="*/ 337855 h 358666"/>
                <a:gd name="connsiteX3" fmla="*/ 122273 w 141181"/>
                <a:gd name="connsiteY3" fmla="*/ 358637 h 358666"/>
                <a:gd name="connsiteX4" fmla="*/ 18365 w 141181"/>
                <a:gd name="connsiteY4" fmla="*/ 358637 h 358666"/>
                <a:gd name="connsiteX5" fmla="*/ 0 w 141181"/>
                <a:gd name="connsiteY5" fmla="*/ 339788 h 358666"/>
                <a:gd name="connsiteX6" fmla="*/ 1450 w 141181"/>
                <a:gd name="connsiteY6" fmla="*/ 18397 h 358666"/>
                <a:gd name="connsiteX7" fmla="*/ 18365 w 141181"/>
                <a:gd name="connsiteY7" fmla="*/ 516 h 358666"/>
                <a:gd name="connsiteX8" fmla="*/ 110191 w 141181"/>
                <a:gd name="connsiteY8" fmla="*/ 33 h 3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1" h="358666">
                  <a:moveTo>
                    <a:pt x="110191" y="33"/>
                  </a:moveTo>
                  <a:cubicBezTo>
                    <a:pt x="124207" y="-451"/>
                    <a:pt x="127590" y="4382"/>
                    <a:pt x="127590" y="17431"/>
                  </a:cubicBezTo>
                  <a:cubicBezTo>
                    <a:pt x="132745" y="73734"/>
                    <a:pt x="142008" y="280987"/>
                    <a:pt x="141122" y="337855"/>
                  </a:cubicBezTo>
                  <a:cubicBezTo>
                    <a:pt x="141606" y="352837"/>
                    <a:pt x="139189" y="359120"/>
                    <a:pt x="122273" y="358637"/>
                  </a:cubicBezTo>
                  <a:cubicBezTo>
                    <a:pt x="87476" y="357186"/>
                    <a:pt x="53163" y="357186"/>
                    <a:pt x="18365" y="358637"/>
                  </a:cubicBezTo>
                  <a:cubicBezTo>
                    <a:pt x="2900" y="359120"/>
                    <a:pt x="0" y="353803"/>
                    <a:pt x="0" y="339788"/>
                  </a:cubicBezTo>
                  <a:cubicBezTo>
                    <a:pt x="967" y="232497"/>
                    <a:pt x="1450" y="125689"/>
                    <a:pt x="1450" y="18397"/>
                  </a:cubicBezTo>
                  <a:cubicBezTo>
                    <a:pt x="1450" y="5349"/>
                    <a:pt x="3866" y="33"/>
                    <a:pt x="18365" y="516"/>
                  </a:cubicBezTo>
                  <a:cubicBezTo>
                    <a:pt x="48813" y="1482"/>
                    <a:pt x="79744" y="999"/>
                    <a:pt x="110191" y="33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7C75AC2-8113-45A9-9995-471B9BC2AA5D}"/>
                </a:ext>
              </a:extLst>
            </p:cNvPr>
            <p:cNvSpPr/>
            <p:nvPr/>
          </p:nvSpPr>
          <p:spPr>
            <a:xfrm>
              <a:off x="3464120" y="5274424"/>
              <a:ext cx="5260171" cy="251042"/>
            </a:xfrm>
            <a:custGeom>
              <a:avLst/>
              <a:gdLst>
                <a:gd name="connsiteX0" fmla="*/ 240861 w 5260171"/>
                <a:gd name="connsiteY0" fmla="*/ 0 h 251042"/>
                <a:gd name="connsiteX1" fmla="*/ 5077642 w 5260171"/>
                <a:gd name="connsiteY1" fmla="*/ 0 h 251042"/>
                <a:gd name="connsiteX2" fmla="*/ 5163029 w 5260171"/>
                <a:gd name="connsiteY2" fmla="*/ 174199 h 251042"/>
                <a:gd name="connsiteX3" fmla="*/ 5213775 w 5260171"/>
                <a:gd name="connsiteY3" fmla="*/ 224945 h 251042"/>
                <a:gd name="connsiteX4" fmla="*/ 5260171 w 5260171"/>
                <a:gd name="connsiteY4" fmla="*/ 247176 h 251042"/>
                <a:gd name="connsiteX5" fmla="*/ 5259203 w 5260171"/>
                <a:gd name="connsiteY5" fmla="*/ 251042 h 251042"/>
                <a:gd name="connsiteX6" fmla="*/ 0 w 5260171"/>
                <a:gd name="connsiteY6" fmla="*/ 240410 h 251042"/>
                <a:gd name="connsiteX7" fmla="*/ 99559 w 5260171"/>
                <a:gd name="connsiteY7" fmla="*/ 182898 h 251042"/>
                <a:gd name="connsiteX8" fmla="*/ 138223 w 5260171"/>
                <a:gd name="connsiteY8" fmla="*/ 148101 h 25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171" h="251042">
                  <a:moveTo>
                    <a:pt x="240861" y="0"/>
                  </a:moveTo>
                  <a:lnTo>
                    <a:pt x="5077642" y="0"/>
                  </a:lnTo>
                  <a:lnTo>
                    <a:pt x="5163029" y="174199"/>
                  </a:lnTo>
                  <a:cubicBezTo>
                    <a:pt x="5174627" y="197880"/>
                    <a:pt x="5188643" y="215279"/>
                    <a:pt x="5213775" y="224945"/>
                  </a:cubicBezTo>
                  <a:cubicBezTo>
                    <a:pt x="5229723" y="230744"/>
                    <a:pt x="5244705" y="239927"/>
                    <a:pt x="5260171" y="247176"/>
                  </a:cubicBezTo>
                  <a:cubicBezTo>
                    <a:pt x="5260171" y="248143"/>
                    <a:pt x="5259687" y="249593"/>
                    <a:pt x="5259203" y="251042"/>
                  </a:cubicBezTo>
                  <a:cubicBezTo>
                    <a:pt x="3508713" y="247659"/>
                    <a:pt x="1758223" y="244276"/>
                    <a:pt x="0" y="240410"/>
                  </a:cubicBezTo>
                  <a:cubicBezTo>
                    <a:pt x="37214" y="218662"/>
                    <a:pt x="68145" y="200296"/>
                    <a:pt x="99559" y="182898"/>
                  </a:cubicBezTo>
                  <a:cubicBezTo>
                    <a:pt x="115508" y="174199"/>
                    <a:pt x="127590" y="163083"/>
                    <a:pt x="138223" y="148101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A12F30C7-9B1A-4149-984B-658DCBBB785C}"/>
                </a:ext>
              </a:extLst>
            </p:cNvPr>
            <p:cNvSpPr/>
            <p:nvPr/>
          </p:nvSpPr>
          <p:spPr>
            <a:xfrm>
              <a:off x="3455274" y="5548589"/>
              <a:ext cx="5371826" cy="225924"/>
            </a:xfrm>
            <a:custGeom>
              <a:avLst/>
              <a:gdLst>
                <a:gd name="connsiteX0" fmla="*/ 0 w 5371826"/>
                <a:gd name="connsiteY0" fmla="*/ 0 h 225924"/>
                <a:gd name="connsiteX1" fmla="*/ 5371826 w 5371826"/>
                <a:gd name="connsiteY1" fmla="*/ 0 h 225924"/>
                <a:gd name="connsiteX2" fmla="*/ 5366993 w 5371826"/>
                <a:gd name="connsiteY2" fmla="*/ 225924 h 225924"/>
                <a:gd name="connsiteX3" fmla="*/ 4969496 w 5371826"/>
                <a:gd name="connsiteY3" fmla="*/ 225924 h 225924"/>
                <a:gd name="connsiteX4" fmla="*/ 4933172 w 5371826"/>
                <a:gd name="connsiteY4" fmla="*/ 180340 h 225924"/>
                <a:gd name="connsiteX5" fmla="*/ 4886775 w 5371826"/>
                <a:gd name="connsiteY5" fmla="*/ 157142 h 225924"/>
                <a:gd name="connsiteX6" fmla="*/ 440955 w 5371826"/>
                <a:gd name="connsiteY6" fmla="*/ 161009 h 225924"/>
                <a:gd name="connsiteX7" fmla="*/ 399392 w 5371826"/>
                <a:gd name="connsiteY7" fmla="*/ 179857 h 225924"/>
                <a:gd name="connsiteX8" fmla="*/ 357433 w 5371826"/>
                <a:gd name="connsiteY8" fmla="*/ 225924 h 225924"/>
                <a:gd name="connsiteX9" fmla="*/ 5654 w 5371826"/>
                <a:gd name="connsiteY9" fmla="*/ 225924 h 22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1826" h="225924">
                  <a:moveTo>
                    <a:pt x="0" y="0"/>
                  </a:moveTo>
                  <a:lnTo>
                    <a:pt x="5371826" y="0"/>
                  </a:lnTo>
                  <a:lnTo>
                    <a:pt x="5366993" y="225924"/>
                  </a:lnTo>
                  <a:lnTo>
                    <a:pt x="4969496" y="225924"/>
                  </a:lnTo>
                  <a:lnTo>
                    <a:pt x="4933172" y="180340"/>
                  </a:lnTo>
                  <a:cubicBezTo>
                    <a:pt x="4920606" y="164391"/>
                    <a:pt x="4907557" y="157142"/>
                    <a:pt x="4886775" y="157142"/>
                  </a:cubicBezTo>
                  <a:lnTo>
                    <a:pt x="440955" y="161009"/>
                  </a:lnTo>
                  <a:cubicBezTo>
                    <a:pt x="423073" y="161009"/>
                    <a:pt x="410991" y="166807"/>
                    <a:pt x="399392" y="179857"/>
                  </a:cubicBezTo>
                  <a:lnTo>
                    <a:pt x="357433" y="225924"/>
                  </a:lnTo>
                  <a:lnTo>
                    <a:pt x="5654" y="225924"/>
                  </a:ln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A2E4201-0846-40F1-8AE4-780EB02C3BDD}"/>
                </a:ext>
              </a:extLst>
            </p:cNvPr>
            <p:cNvSpPr/>
            <p:nvPr/>
          </p:nvSpPr>
          <p:spPr>
            <a:xfrm>
              <a:off x="7650131" y="4399259"/>
              <a:ext cx="664664" cy="264844"/>
            </a:xfrm>
            <a:custGeom>
              <a:avLst/>
              <a:gdLst>
                <a:gd name="connsiteX0" fmla="*/ 0 w 664664"/>
                <a:gd name="connsiteY0" fmla="*/ 0 h 264844"/>
                <a:gd name="connsiteX1" fmla="*/ 664664 w 664664"/>
                <a:gd name="connsiteY1" fmla="*/ 0 h 264844"/>
                <a:gd name="connsiteX2" fmla="*/ 663782 w 664664"/>
                <a:gd name="connsiteY2" fmla="*/ 199106 h 264844"/>
                <a:gd name="connsiteX3" fmla="*/ 602404 w 664664"/>
                <a:gd name="connsiteY3" fmla="*/ 259518 h 264844"/>
                <a:gd name="connsiteX4" fmla="*/ 56765 w 664664"/>
                <a:gd name="connsiteY4" fmla="*/ 264834 h 264844"/>
                <a:gd name="connsiteX5" fmla="*/ 703 w 664664"/>
                <a:gd name="connsiteY5" fmla="*/ 212639 h 264844"/>
                <a:gd name="connsiteX6" fmla="*/ 219 w 664664"/>
                <a:gd name="connsiteY6" fmla="*/ 210222 h 26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64" h="264844">
                  <a:moveTo>
                    <a:pt x="0" y="0"/>
                  </a:moveTo>
                  <a:lnTo>
                    <a:pt x="664664" y="0"/>
                  </a:lnTo>
                  <a:lnTo>
                    <a:pt x="663782" y="199106"/>
                  </a:lnTo>
                  <a:cubicBezTo>
                    <a:pt x="663782" y="244053"/>
                    <a:pt x="647833" y="259518"/>
                    <a:pt x="602404" y="259518"/>
                  </a:cubicBezTo>
                  <a:cubicBezTo>
                    <a:pt x="420685" y="261451"/>
                    <a:pt x="238967" y="262901"/>
                    <a:pt x="56765" y="264834"/>
                  </a:cubicBezTo>
                  <a:cubicBezTo>
                    <a:pt x="22451" y="265317"/>
                    <a:pt x="5536" y="249852"/>
                    <a:pt x="703" y="212639"/>
                  </a:cubicBezTo>
                  <a:cubicBezTo>
                    <a:pt x="219" y="209256"/>
                    <a:pt x="219" y="213605"/>
                    <a:pt x="219" y="210222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AEB8BD04-339F-4EBF-8698-FDC468309E17}"/>
              </a:ext>
            </a:extLst>
          </p:cNvPr>
          <p:cNvGrpSpPr/>
          <p:nvPr/>
        </p:nvGrpSpPr>
        <p:grpSpPr>
          <a:xfrm>
            <a:off x="572985" y="1874546"/>
            <a:ext cx="3130039" cy="1281058"/>
            <a:chOff x="611559" y="2708920"/>
            <a:chExt cx="1631967" cy="1281058"/>
          </a:xfrm>
        </p:grpSpPr>
        <p:sp>
          <p:nvSpPr>
            <p:cNvPr id="56" name="Rounded Rectangle 58">
              <a:extLst>
                <a:ext uri="{FF2B5EF4-FFF2-40B4-BE49-F238E27FC236}">
                  <a16:creationId xmlns:a16="http://schemas.microsoft.com/office/drawing/2014/main" id="{9F1D8072-59B9-4FB2-9607-655E050287D1}"/>
                </a:ext>
              </a:extLst>
            </p:cNvPr>
            <p:cNvSpPr/>
            <p:nvPr/>
          </p:nvSpPr>
          <p:spPr>
            <a:xfrm>
              <a:off x="611559" y="2708920"/>
              <a:ext cx="119029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C1DEAE7-0112-4633-9D8D-15BBA6A3B9BB}"/>
                </a:ext>
              </a:extLst>
            </p:cNvPr>
            <p:cNvSpPr txBox="1"/>
            <p:nvPr/>
          </p:nvSpPr>
          <p:spPr>
            <a:xfrm>
              <a:off x="799934" y="3158981"/>
              <a:ext cx="1443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6EE9E2-BAB1-4A98-9CF5-A365775EAC22}"/>
                </a:ext>
              </a:extLst>
            </p:cNvPr>
            <p:cNvSpPr txBox="1"/>
            <p:nvPr/>
          </p:nvSpPr>
          <p:spPr>
            <a:xfrm>
              <a:off x="665833" y="2744923"/>
              <a:ext cx="1008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7">
            <a:extLst>
              <a:ext uri="{FF2B5EF4-FFF2-40B4-BE49-F238E27FC236}">
                <a16:creationId xmlns:a16="http://schemas.microsoft.com/office/drawing/2014/main" id="{C33503E8-1D55-4534-AC83-D9048510F31F}"/>
              </a:ext>
            </a:extLst>
          </p:cNvPr>
          <p:cNvGrpSpPr/>
          <p:nvPr/>
        </p:nvGrpSpPr>
        <p:grpSpPr>
          <a:xfrm>
            <a:off x="572985" y="3320349"/>
            <a:ext cx="3130039" cy="1281058"/>
            <a:chOff x="611559" y="2947045"/>
            <a:chExt cx="1631967" cy="1281058"/>
          </a:xfrm>
        </p:grpSpPr>
        <p:sp>
          <p:nvSpPr>
            <p:cNvPr id="60" name="Rounded Rectangle 64">
              <a:extLst>
                <a:ext uri="{FF2B5EF4-FFF2-40B4-BE49-F238E27FC236}">
                  <a16:creationId xmlns:a16="http://schemas.microsoft.com/office/drawing/2014/main" id="{27E51261-8D0D-463F-8130-787D02C4CF1A}"/>
                </a:ext>
              </a:extLst>
            </p:cNvPr>
            <p:cNvSpPr/>
            <p:nvPr/>
          </p:nvSpPr>
          <p:spPr>
            <a:xfrm>
              <a:off x="611559" y="2947045"/>
              <a:ext cx="119029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C56C42-969C-49DF-8FDF-E008F596EDB8}"/>
                </a:ext>
              </a:extLst>
            </p:cNvPr>
            <p:cNvSpPr txBox="1"/>
            <p:nvPr/>
          </p:nvSpPr>
          <p:spPr>
            <a:xfrm>
              <a:off x="799934" y="3397106"/>
              <a:ext cx="1443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14F63DE-CE78-45B2-9032-86135DB1ED1C}"/>
                </a:ext>
              </a:extLst>
            </p:cNvPr>
            <p:cNvSpPr txBox="1"/>
            <p:nvPr/>
          </p:nvSpPr>
          <p:spPr>
            <a:xfrm>
              <a:off x="665833" y="2983048"/>
              <a:ext cx="1008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41">
            <a:extLst>
              <a:ext uri="{FF2B5EF4-FFF2-40B4-BE49-F238E27FC236}">
                <a16:creationId xmlns:a16="http://schemas.microsoft.com/office/drawing/2014/main" id="{53DF80F9-EEB4-4F3B-8A5C-CDE64249DADD}"/>
              </a:ext>
            </a:extLst>
          </p:cNvPr>
          <p:cNvGrpSpPr/>
          <p:nvPr/>
        </p:nvGrpSpPr>
        <p:grpSpPr>
          <a:xfrm>
            <a:off x="572985" y="4766151"/>
            <a:ext cx="3130039" cy="1281058"/>
            <a:chOff x="611559" y="3213745"/>
            <a:chExt cx="1631967" cy="1281058"/>
          </a:xfrm>
        </p:grpSpPr>
        <p:sp>
          <p:nvSpPr>
            <p:cNvPr id="64" name="Rounded Rectangle 68">
              <a:extLst>
                <a:ext uri="{FF2B5EF4-FFF2-40B4-BE49-F238E27FC236}">
                  <a16:creationId xmlns:a16="http://schemas.microsoft.com/office/drawing/2014/main" id="{7C1639F7-92AD-4D77-971C-8506923C8501}"/>
                </a:ext>
              </a:extLst>
            </p:cNvPr>
            <p:cNvSpPr/>
            <p:nvPr/>
          </p:nvSpPr>
          <p:spPr>
            <a:xfrm>
              <a:off x="611559" y="3213745"/>
              <a:ext cx="119029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756FEB-F559-4A6A-8F3A-7DFD09E1E29C}"/>
                </a:ext>
              </a:extLst>
            </p:cNvPr>
            <p:cNvSpPr txBox="1"/>
            <p:nvPr/>
          </p:nvSpPr>
          <p:spPr>
            <a:xfrm>
              <a:off x="799934" y="3663806"/>
              <a:ext cx="1443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AD520FD-F5CE-4BE1-B002-9538CC4B4F74}"/>
                </a:ext>
              </a:extLst>
            </p:cNvPr>
            <p:cNvSpPr txBox="1"/>
            <p:nvPr/>
          </p:nvSpPr>
          <p:spPr>
            <a:xfrm>
              <a:off x="665833" y="3249748"/>
              <a:ext cx="1008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33">
            <a:extLst>
              <a:ext uri="{FF2B5EF4-FFF2-40B4-BE49-F238E27FC236}">
                <a16:creationId xmlns:a16="http://schemas.microsoft.com/office/drawing/2014/main" id="{4A9D926D-E012-479E-B6C3-C41B76737BC0}"/>
              </a:ext>
            </a:extLst>
          </p:cNvPr>
          <p:cNvGrpSpPr/>
          <p:nvPr/>
        </p:nvGrpSpPr>
        <p:grpSpPr>
          <a:xfrm>
            <a:off x="8488977" y="1874546"/>
            <a:ext cx="3130039" cy="1281058"/>
            <a:chOff x="611559" y="2708920"/>
            <a:chExt cx="1631967" cy="1281058"/>
          </a:xfrm>
        </p:grpSpPr>
        <p:sp>
          <p:nvSpPr>
            <p:cNvPr id="68" name="Rounded Rectangle 58">
              <a:extLst>
                <a:ext uri="{FF2B5EF4-FFF2-40B4-BE49-F238E27FC236}">
                  <a16:creationId xmlns:a16="http://schemas.microsoft.com/office/drawing/2014/main" id="{8D7C15B3-FA1C-46A7-ABE6-3236B39EB3F2}"/>
                </a:ext>
              </a:extLst>
            </p:cNvPr>
            <p:cNvSpPr/>
            <p:nvPr/>
          </p:nvSpPr>
          <p:spPr>
            <a:xfrm>
              <a:off x="611559" y="2708920"/>
              <a:ext cx="119029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B4E387-CD57-4936-A6F7-8A400C204636}"/>
                </a:ext>
              </a:extLst>
            </p:cNvPr>
            <p:cNvSpPr txBox="1"/>
            <p:nvPr/>
          </p:nvSpPr>
          <p:spPr>
            <a:xfrm>
              <a:off x="799934" y="3158981"/>
              <a:ext cx="1443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2A378EB-FCFF-48C7-844D-5E9B04719BE1}"/>
                </a:ext>
              </a:extLst>
            </p:cNvPr>
            <p:cNvSpPr txBox="1"/>
            <p:nvPr/>
          </p:nvSpPr>
          <p:spPr>
            <a:xfrm>
              <a:off x="665833" y="2744923"/>
              <a:ext cx="1008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7">
            <a:extLst>
              <a:ext uri="{FF2B5EF4-FFF2-40B4-BE49-F238E27FC236}">
                <a16:creationId xmlns:a16="http://schemas.microsoft.com/office/drawing/2014/main" id="{7C18DCFC-9024-48D1-8110-6584E6FFB663}"/>
              </a:ext>
            </a:extLst>
          </p:cNvPr>
          <p:cNvGrpSpPr/>
          <p:nvPr/>
        </p:nvGrpSpPr>
        <p:grpSpPr>
          <a:xfrm>
            <a:off x="8488977" y="3320349"/>
            <a:ext cx="3130039" cy="1281058"/>
            <a:chOff x="611559" y="2947045"/>
            <a:chExt cx="1631967" cy="1281058"/>
          </a:xfrm>
        </p:grpSpPr>
        <p:sp>
          <p:nvSpPr>
            <p:cNvPr id="72" name="Rounded Rectangle 64">
              <a:extLst>
                <a:ext uri="{FF2B5EF4-FFF2-40B4-BE49-F238E27FC236}">
                  <a16:creationId xmlns:a16="http://schemas.microsoft.com/office/drawing/2014/main" id="{0BA71318-9471-492A-A1FB-6973449A543C}"/>
                </a:ext>
              </a:extLst>
            </p:cNvPr>
            <p:cNvSpPr/>
            <p:nvPr/>
          </p:nvSpPr>
          <p:spPr>
            <a:xfrm>
              <a:off x="611559" y="2947045"/>
              <a:ext cx="119029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68C786-91B2-409C-A20C-9FCEF711F9B4}"/>
                </a:ext>
              </a:extLst>
            </p:cNvPr>
            <p:cNvSpPr txBox="1"/>
            <p:nvPr/>
          </p:nvSpPr>
          <p:spPr>
            <a:xfrm>
              <a:off x="799934" y="3397106"/>
              <a:ext cx="1443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D5876D-F3E5-4EAC-9B5D-B37263CD13FC}"/>
                </a:ext>
              </a:extLst>
            </p:cNvPr>
            <p:cNvSpPr txBox="1"/>
            <p:nvPr/>
          </p:nvSpPr>
          <p:spPr>
            <a:xfrm>
              <a:off x="665833" y="2983048"/>
              <a:ext cx="1008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41">
            <a:extLst>
              <a:ext uri="{FF2B5EF4-FFF2-40B4-BE49-F238E27FC236}">
                <a16:creationId xmlns:a16="http://schemas.microsoft.com/office/drawing/2014/main" id="{5DC4207B-2F89-4ABC-BA11-BA747ED3005C}"/>
              </a:ext>
            </a:extLst>
          </p:cNvPr>
          <p:cNvGrpSpPr/>
          <p:nvPr/>
        </p:nvGrpSpPr>
        <p:grpSpPr>
          <a:xfrm>
            <a:off x="8488977" y="4766151"/>
            <a:ext cx="3130039" cy="1281058"/>
            <a:chOff x="611559" y="3213745"/>
            <a:chExt cx="1631967" cy="1281058"/>
          </a:xfrm>
        </p:grpSpPr>
        <p:sp>
          <p:nvSpPr>
            <p:cNvPr id="76" name="Rounded Rectangle 68">
              <a:extLst>
                <a:ext uri="{FF2B5EF4-FFF2-40B4-BE49-F238E27FC236}">
                  <a16:creationId xmlns:a16="http://schemas.microsoft.com/office/drawing/2014/main" id="{ACAC7FEB-6809-4520-9891-28EA00616F83}"/>
                </a:ext>
              </a:extLst>
            </p:cNvPr>
            <p:cNvSpPr/>
            <p:nvPr/>
          </p:nvSpPr>
          <p:spPr>
            <a:xfrm>
              <a:off x="611559" y="3213745"/>
              <a:ext cx="119029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3399034-8B5F-4112-8E9C-C9C33C8B4F79}"/>
                </a:ext>
              </a:extLst>
            </p:cNvPr>
            <p:cNvSpPr txBox="1"/>
            <p:nvPr/>
          </p:nvSpPr>
          <p:spPr>
            <a:xfrm>
              <a:off x="799934" y="3663806"/>
              <a:ext cx="1443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87B745-749C-48FE-9A9D-EB6711B23AD3}"/>
                </a:ext>
              </a:extLst>
            </p:cNvPr>
            <p:cNvSpPr txBox="1"/>
            <p:nvPr/>
          </p:nvSpPr>
          <p:spPr>
            <a:xfrm>
              <a:off x="665833" y="3249748"/>
              <a:ext cx="1008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5ADD76-7AA9-4349-9C40-09EA8FC204DE}"/>
              </a:ext>
            </a:extLst>
          </p:cNvPr>
          <p:cNvSpPr txBox="1"/>
          <p:nvPr/>
        </p:nvSpPr>
        <p:spPr>
          <a:xfrm>
            <a:off x="723604" y="367473"/>
            <a:ext cx="45965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76B2-F7F8-4DF0-A88C-06EB98159516}"/>
              </a:ext>
            </a:extLst>
          </p:cNvPr>
          <p:cNvSpPr txBox="1"/>
          <p:nvPr/>
        </p:nvSpPr>
        <p:spPr>
          <a:xfrm>
            <a:off x="723604" y="1014635"/>
            <a:ext cx="45965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CF919-16F3-46E4-BD8D-7FC6098D4A94}"/>
              </a:ext>
            </a:extLst>
          </p:cNvPr>
          <p:cNvSpPr txBox="1"/>
          <p:nvPr/>
        </p:nvSpPr>
        <p:spPr>
          <a:xfrm>
            <a:off x="723604" y="1609210"/>
            <a:ext cx="459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187FB-345B-4FF9-9F63-367AAB2E57AC}"/>
              </a:ext>
            </a:extLst>
          </p:cNvPr>
          <p:cNvSpPr txBox="1"/>
          <p:nvPr/>
        </p:nvSpPr>
        <p:spPr>
          <a:xfrm>
            <a:off x="723604" y="2246572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B8ADB-CA91-45EB-9F35-293422E53B4A}"/>
              </a:ext>
            </a:extLst>
          </p:cNvPr>
          <p:cNvSpPr txBox="1"/>
          <p:nvPr/>
        </p:nvSpPr>
        <p:spPr>
          <a:xfrm>
            <a:off x="8898387" y="3778722"/>
            <a:ext cx="276498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01680-3A34-4A5C-B141-00C7E8D3530F}"/>
              </a:ext>
            </a:extLst>
          </p:cNvPr>
          <p:cNvSpPr txBox="1"/>
          <p:nvPr/>
        </p:nvSpPr>
        <p:spPr>
          <a:xfrm>
            <a:off x="8898388" y="4717837"/>
            <a:ext cx="276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627E9EC6-F6C3-42BD-A09E-68B112D974FC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A1936-22C0-49BF-AC0F-48983032628C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47D9B-9A67-4FBB-AEAF-3F19E142D2F5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3BB5BEE4-BB9D-4A1F-BA76-E009B5B98CA0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C204D216-CF96-4750-9595-CD5CC79BB960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B0B69F-9EC1-4E70-91F5-4A74FFB0F240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630341-8ABC-4E11-99A7-37CD4A6D2CA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18">
            <a:extLst>
              <a:ext uri="{FF2B5EF4-FFF2-40B4-BE49-F238E27FC236}">
                <a16:creationId xmlns:a16="http://schemas.microsoft.com/office/drawing/2014/main" id="{C0A222C5-407D-45CD-828E-684968AB41AF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2A715-936E-4AEB-A6B9-67F41F005637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09A85-0E28-4F93-8767-7A638D569204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88139206-9C0E-477B-AF22-D4ECB962FB08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BF68D8C0-04E8-487A-9B20-3ABD347BCF00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903370-EBAB-4622-B073-91D80C419D59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E0B0B5-79BC-4354-82D3-570F8818670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26">
            <a:extLst>
              <a:ext uri="{FF2B5EF4-FFF2-40B4-BE49-F238E27FC236}">
                <a16:creationId xmlns:a16="http://schemas.microsoft.com/office/drawing/2014/main" id="{BB34E3AF-C34F-4228-B26D-8E6EB99F75A8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0BBE3-FDDD-40E2-84CD-063361EB20A3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1C352-013F-45F2-80EB-F8CD3BED3042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EE78E3D6-4BBA-4CE6-A96A-F2212A476E60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:a16="http://schemas.microsoft.com/office/drawing/2014/main" id="{F1ACABD4-3A35-49DF-9666-54714F639294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6C4758-0729-4FD8-A489-AC3C04B7595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820FF8-0F18-41A0-AE22-1BB678FF2E8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34">
            <a:extLst>
              <a:ext uri="{FF2B5EF4-FFF2-40B4-BE49-F238E27FC236}">
                <a16:creationId xmlns:a16="http://schemas.microsoft.com/office/drawing/2014/main" id="{110F09AC-C887-401B-86C8-D1BEC2722BC7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8C75A-F432-45FB-95F1-9789FC3D45F5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9A4F6-901A-40FB-BD54-20ED3BFBBD91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EF9B68B4-9240-414B-973C-0F87F001B319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B5E3E70C-F818-471B-8BDE-93AECCDD12C1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B01A85-C122-4EA0-B0B2-8990AB7A5ADA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C8C62D-FE89-4F92-82FB-2041DF93FA8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B48813D7-7FFE-4E1A-B80B-D190DA7D5A89}"/>
              </a:ext>
            </a:extLst>
          </p:cNvPr>
          <p:cNvSpPr/>
          <p:nvPr/>
        </p:nvSpPr>
        <p:spPr>
          <a:xfrm rot="2700000">
            <a:off x="3832812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560C6AAD-05CB-4355-A94C-52DC588FD8CB}"/>
              </a:ext>
            </a:extLst>
          </p:cNvPr>
          <p:cNvSpPr/>
          <p:nvPr/>
        </p:nvSpPr>
        <p:spPr>
          <a:xfrm flipH="1">
            <a:off x="3764460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D3DF360E-E5D4-43FE-80F5-60EC45B48838}"/>
              </a:ext>
            </a:extLst>
          </p:cNvPr>
          <p:cNvSpPr/>
          <p:nvPr/>
        </p:nvSpPr>
        <p:spPr>
          <a:xfrm>
            <a:off x="3813680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F951C44E-CEAE-4122-96E8-DEAD6D779211}"/>
              </a:ext>
            </a:extLst>
          </p:cNvPr>
          <p:cNvSpPr>
            <a:spLocks noChangeAspect="1"/>
          </p:cNvSpPr>
          <p:nvPr/>
        </p:nvSpPr>
        <p:spPr>
          <a:xfrm>
            <a:off x="3788878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7E89-F9EA-4243-81C0-202D9A9F8713}"/>
              </a:ext>
            </a:extLst>
          </p:cNvPr>
          <p:cNvSpPr txBox="1"/>
          <p:nvPr/>
        </p:nvSpPr>
        <p:spPr>
          <a:xfrm>
            <a:off x="4411079" y="2035097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404EB-6E45-430B-8704-B491D3917724}"/>
              </a:ext>
            </a:extLst>
          </p:cNvPr>
          <p:cNvSpPr txBox="1"/>
          <p:nvPr/>
        </p:nvSpPr>
        <p:spPr>
          <a:xfrm>
            <a:off x="6655871" y="2035096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19E28-CB7D-4E0D-8009-1D7A3CEEDDE6}"/>
              </a:ext>
            </a:extLst>
          </p:cNvPr>
          <p:cNvSpPr txBox="1"/>
          <p:nvPr/>
        </p:nvSpPr>
        <p:spPr>
          <a:xfrm>
            <a:off x="5540217" y="5049986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B142D-F110-4E56-A4A8-B233F67956C3}"/>
              </a:ext>
            </a:extLst>
          </p:cNvPr>
          <p:cNvSpPr txBox="1"/>
          <p:nvPr/>
        </p:nvSpPr>
        <p:spPr>
          <a:xfrm>
            <a:off x="7229867" y="4008147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6FF01-32CC-4F5B-8125-31A7FBCE60D6}"/>
              </a:ext>
            </a:extLst>
          </p:cNvPr>
          <p:cNvSpPr txBox="1"/>
          <p:nvPr/>
        </p:nvSpPr>
        <p:spPr>
          <a:xfrm>
            <a:off x="3837083" y="4008147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id="{3B841040-D4DD-45B4-AC32-8E96F3FF9735}"/>
              </a:ext>
            </a:extLst>
          </p:cNvPr>
          <p:cNvGrpSpPr/>
          <p:nvPr/>
        </p:nvGrpSpPr>
        <p:grpSpPr>
          <a:xfrm>
            <a:off x="4279720" y="1855884"/>
            <a:ext cx="3647462" cy="3422750"/>
            <a:chOff x="4098604" y="1773119"/>
            <a:chExt cx="4009694" cy="3762667"/>
          </a:xfrm>
        </p:grpSpPr>
        <p:sp>
          <p:nvSpPr>
            <p:cNvPr id="9" name="Freeform: Shape 33">
              <a:extLst>
                <a:ext uri="{FF2B5EF4-FFF2-40B4-BE49-F238E27FC236}">
                  <a16:creationId xmlns:a16="http://schemas.microsoft.com/office/drawing/2014/main" id="{855B6785-C5D5-4465-8A20-F0096ABFDF77}"/>
                </a:ext>
              </a:extLst>
            </p:cNvPr>
            <p:cNvSpPr/>
            <p:nvPr/>
          </p:nvSpPr>
          <p:spPr>
            <a:xfrm>
              <a:off x="5547601" y="17731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E0E475A8-6DD5-4DAC-A5C7-3796010E3EE1}"/>
                </a:ext>
              </a:extLst>
            </p:cNvPr>
            <p:cNvSpPr/>
            <p:nvPr/>
          </p:nvSpPr>
          <p:spPr>
            <a:xfrm rot="4449496">
              <a:off x="7335372" y="3104054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35">
              <a:extLst>
                <a:ext uri="{FF2B5EF4-FFF2-40B4-BE49-F238E27FC236}">
                  <a16:creationId xmlns:a16="http://schemas.microsoft.com/office/drawing/2014/main" id="{D3AAECBE-414D-4CEE-91F0-66A639EF8339}"/>
                </a:ext>
              </a:extLst>
            </p:cNvPr>
            <p:cNvSpPr/>
            <p:nvPr/>
          </p:nvSpPr>
          <p:spPr>
            <a:xfrm rot="8586565">
              <a:off x="6612706" y="50985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id="{781D1F00-41C6-4089-9884-D93CD2D3D4E9}"/>
                </a:ext>
              </a:extLst>
            </p:cNvPr>
            <p:cNvSpPr/>
            <p:nvPr/>
          </p:nvSpPr>
          <p:spPr>
            <a:xfrm rot="12844888">
              <a:off x="4504809" y="5114986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1CD87896-3CE0-4E52-A61F-396562C1089D}"/>
                </a:ext>
              </a:extLst>
            </p:cNvPr>
            <p:cNvSpPr/>
            <p:nvPr/>
          </p:nvSpPr>
          <p:spPr>
            <a:xfrm rot="16985688">
              <a:off x="3746478" y="3101025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99A6111E-5E1B-4A0E-840D-D6EB92F02B62}"/>
              </a:ext>
            </a:extLst>
          </p:cNvPr>
          <p:cNvGrpSpPr/>
          <p:nvPr/>
        </p:nvGrpSpPr>
        <p:grpSpPr>
          <a:xfrm>
            <a:off x="5208894" y="2842187"/>
            <a:ext cx="1775559" cy="1818684"/>
            <a:chOff x="5128279" y="2936501"/>
            <a:chExt cx="1951891" cy="1999300"/>
          </a:xfrm>
        </p:grpSpPr>
        <p:sp>
          <p:nvSpPr>
            <p:cNvPr id="15" name="Partial Circle 45">
              <a:extLst>
                <a:ext uri="{FF2B5EF4-FFF2-40B4-BE49-F238E27FC236}">
                  <a16:creationId xmlns:a16="http://schemas.microsoft.com/office/drawing/2014/main" id="{2854F4F1-48E7-4F56-909B-63410E4CD827}"/>
                </a:ext>
              </a:extLst>
            </p:cNvPr>
            <p:cNvSpPr/>
            <p:nvPr/>
          </p:nvSpPr>
          <p:spPr>
            <a:xfrm>
              <a:off x="5154655" y="293650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Partial Circle 50">
              <a:extLst>
                <a:ext uri="{FF2B5EF4-FFF2-40B4-BE49-F238E27FC236}">
                  <a16:creationId xmlns:a16="http://schemas.microsoft.com/office/drawing/2014/main" id="{1458F81F-D81E-4DDB-8F9D-8CE9A7EB5364}"/>
                </a:ext>
              </a:extLst>
            </p:cNvPr>
            <p:cNvSpPr/>
            <p:nvPr/>
          </p:nvSpPr>
          <p:spPr>
            <a:xfrm rot="4320000">
              <a:off x="5189823" y="2971669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Partial Circle 51">
              <a:extLst>
                <a:ext uri="{FF2B5EF4-FFF2-40B4-BE49-F238E27FC236}">
                  <a16:creationId xmlns:a16="http://schemas.microsoft.com/office/drawing/2014/main" id="{035A21DC-BAE6-4426-8281-F54AA509D536}"/>
                </a:ext>
              </a:extLst>
            </p:cNvPr>
            <p:cNvSpPr/>
            <p:nvPr/>
          </p:nvSpPr>
          <p:spPr>
            <a:xfrm rot="8640000">
              <a:off x="5189823" y="3045454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Partial Circle 52">
              <a:extLst>
                <a:ext uri="{FF2B5EF4-FFF2-40B4-BE49-F238E27FC236}">
                  <a16:creationId xmlns:a16="http://schemas.microsoft.com/office/drawing/2014/main" id="{BC66A7B9-B871-40F2-B884-AC71743C6339}"/>
                </a:ext>
              </a:extLst>
            </p:cNvPr>
            <p:cNvSpPr/>
            <p:nvPr/>
          </p:nvSpPr>
          <p:spPr>
            <a:xfrm rot="13020000">
              <a:off x="5128279" y="3042005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Partial Circle 53">
              <a:extLst>
                <a:ext uri="{FF2B5EF4-FFF2-40B4-BE49-F238E27FC236}">
                  <a16:creationId xmlns:a16="http://schemas.microsoft.com/office/drawing/2014/main" id="{0E67708E-3D30-441C-B7CD-62597C0F803E}"/>
                </a:ext>
              </a:extLst>
            </p:cNvPr>
            <p:cNvSpPr/>
            <p:nvPr/>
          </p:nvSpPr>
          <p:spPr>
            <a:xfrm rot="17280000">
              <a:off x="5128279" y="298046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6">
            <a:extLst>
              <a:ext uri="{FF2B5EF4-FFF2-40B4-BE49-F238E27FC236}">
                <a16:creationId xmlns:a16="http://schemas.microsoft.com/office/drawing/2014/main" id="{19600887-69B7-4D5E-8EE6-76BF395FB057}"/>
              </a:ext>
            </a:extLst>
          </p:cNvPr>
          <p:cNvSpPr/>
          <p:nvPr/>
        </p:nvSpPr>
        <p:spPr>
          <a:xfrm rot="2700000">
            <a:off x="5443270" y="3394478"/>
            <a:ext cx="226128" cy="4054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36FEE57-F590-4D5E-A626-3FB68380E083}"/>
              </a:ext>
            </a:extLst>
          </p:cNvPr>
          <p:cNvSpPr/>
          <p:nvPr/>
        </p:nvSpPr>
        <p:spPr>
          <a:xfrm>
            <a:off x="5628992" y="4107224"/>
            <a:ext cx="280163" cy="26225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7507F05-2F48-4AB6-89BF-027B4A379F45}"/>
              </a:ext>
            </a:extLst>
          </p:cNvPr>
          <p:cNvSpPr/>
          <p:nvPr/>
        </p:nvSpPr>
        <p:spPr>
          <a:xfrm flipH="1">
            <a:off x="6476498" y="3466987"/>
            <a:ext cx="333071" cy="2747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F2E89450-DBD4-4859-AAF3-21B72C39BDA8}"/>
              </a:ext>
            </a:extLst>
          </p:cNvPr>
          <p:cNvSpPr/>
          <p:nvPr/>
        </p:nvSpPr>
        <p:spPr>
          <a:xfrm>
            <a:off x="6244568" y="4117307"/>
            <a:ext cx="366938" cy="24854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B8C6293C-EFFF-4450-9F2C-22F216F3CED8}"/>
              </a:ext>
            </a:extLst>
          </p:cNvPr>
          <p:cNvSpPr>
            <a:spLocks noChangeAspect="1"/>
          </p:cNvSpPr>
          <p:nvPr/>
        </p:nvSpPr>
        <p:spPr>
          <a:xfrm>
            <a:off x="5944623" y="3023273"/>
            <a:ext cx="316841" cy="319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C8589-69D8-447B-8EBD-02B01F565708}"/>
              </a:ext>
            </a:extLst>
          </p:cNvPr>
          <p:cNvSpPr txBox="1"/>
          <p:nvPr/>
        </p:nvSpPr>
        <p:spPr>
          <a:xfrm>
            <a:off x="8556099" y="3891073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66C4EF-FD40-4250-8B8E-A26B27B6385F}"/>
              </a:ext>
            </a:extLst>
          </p:cNvPr>
          <p:cNvSpPr txBox="1"/>
          <p:nvPr/>
        </p:nvSpPr>
        <p:spPr>
          <a:xfrm>
            <a:off x="567836" y="3891073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E8F9D8-D292-407E-95C8-AF310A54EB5E}"/>
              </a:ext>
            </a:extLst>
          </p:cNvPr>
          <p:cNvSpPr txBox="1"/>
          <p:nvPr/>
        </p:nvSpPr>
        <p:spPr>
          <a:xfrm>
            <a:off x="8128363" y="1910084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AE546A-C57E-4057-97A9-910D91688CA7}"/>
              </a:ext>
            </a:extLst>
          </p:cNvPr>
          <p:cNvSpPr txBox="1"/>
          <p:nvPr/>
        </p:nvSpPr>
        <p:spPr>
          <a:xfrm>
            <a:off x="995572" y="1910084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A3CE38-4508-4347-9AB7-2CB4B3178A3F}"/>
              </a:ext>
            </a:extLst>
          </p:cNvPr>
          <p:cNvSpPr txBox="1"/>
          <p:nvPr/>
        </p:nvSpPr>
        <p:spPr>
          <a:xfrm>
            <a:off x="3485012" y="5705528"/>
            <a:ext cx="52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E9574-3341-41D1-8D6D-2E18F366A34C}"/>
              </a:ext>
            </a:extLst>
          </p:cNvPr>
          <p:cNvSpPr txBox="1"/>
          <p:nvPr/>
        </p:nvSpPr>
        <p:spPr>
          <a:xfrm>
            <a:off x="939069" y="3503504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D5AE3-A6CF-4A59-A768-7AEA95EC391E}"/>
              </a:ext>
            </a:extLst>
          </p:cNvPr>
          <p:cNvSpPr txBox="1"/>
          <p:nvPr/>
        </p:nvSpPr>
        <p:spPr>
          <a:xfrm>
            <a:off x="939069" y="4565273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C98D4-293B-46A1-88DA-E1C95411A084}"/>
              </a:ext>
            </a:extLst>
          </p:cNvPr>
          <p:cNvSpPr txBox="1"/>
          <p:nvPr/>
        </p:nvSpPr>
        <p:spPr>
          <a:xfrm>
            <a:off x="939069" y="562704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A3902915-88CE-462C-B746-E940BD02AE67}"/>
              </a:ext>
            </a:extLst>
          </p:cNvPr>
          <p:cNvGrpSpPr/>
          <p:nvPr/>
        </p:nvGrpSpPr>
        <p:grpSpPr>
          <a:xfrm>
            <a:off x="2095940" y="3529229"/>
            <a:ext cx="3191622" cy="871880"/>
            <a:chOff x="-475010" y="1114177"/>
            <a:chExt cx="4928532" cy="8718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9213CD-FF04-4C32-85DE-14C24A95E514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65F03-BC6B-4EE8-AE75-EEAB0ECB848E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CEF94FE4-5B75-4CAF-B609-3DE99BD3AEF4}"/>
              </a:ext>
            </a:extLst>
          </p:cNvPr>
          <p:cNvGrpSpPr/>
          <p:nvPr/>
        </p:nvGrpSpPr>
        <p:grpSpPr>
          <a:xfrm>
            <a:off x="2095940" y="4593511"/>
            <a:ext cx="3191622" cy="871880"/>
            <a:chOff x="-475010" y="1114177"/>
            <a:chExt cx="4928532" cy="871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B8448A-6137-48C9-8661-8B8A7FC3E7BB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81656D-3511-4D39-92E6-B9EC0AE6C2AE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D08721A7-1D43-4B34-8092-49C590A07644}"/>
              </a:ext>
            </a:extLst>
          </p:cNvPr>
          <p:cNvGrpSpPr/>
          <p:nvPr/>
        </p:nvGrpSpPr>
        <p:grpSpPr>
          <a:xfrm>
            <a:off x="2095940" y="5627042"/>
            <a:ext cx="3191622" cy="871880"/>
            <a:chOff x="-475010" y="1114177"/>
            <a:chExt cx="4928532" cy="871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2047D-3938-42AC-BE96-1E2D499EF422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C156AC-35D6-483A-9F38-E16134C39309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EDADB0-7598-47A4-9DBD-E3A6E9423405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F5CDD-26B3-4705-9F23-09DE6BBB5ADC}"/>
              </a:ext>
            </a:extLst>
          </p:cNvPr>
          <p:cNvSpPr txBox="1"/>
          <p:nvPr/>
        </p:nvSpPr>
        <p:spPr>
          <a:xfrm>
            <a:off x="677973" y="2407675"/>
            <a:ext cx="453220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29E40520-585C-489F-9E89-AC279A404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B761D09-4443-4F92-A46A-690DCDC3C2BC}"/>
              </a:ext>
            </a:extLst>
          </p:cNvPr>
          <p:cNvGrpSpPr/>
          <p:nvPr/>
        </p:nvGrpSpPr>
        <p:grpSpPr>
          <a:xfrm>
            <a:off x="849789" y="1797294"/>
            <a:ext cx="3660665" cy="4279706"/>
            <a:chOff x="849789" y="1894006"/>
            <a:chExt cx="3458478" cy="4043328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28708E8E-CAFE-444E-AD58-4B74ABDE17D0}"/>
                </a:ext>
              </a:extLst>
            </p:cNvPr>
            <p:cNvSpPr/>
            <p:nvPr/>
          </p:nvSpPr>
          <p:spPr>
            <a:xfrm>
              <a:off x="1087583" y="2293530"/>
              <a:ext cx="3220684" cy="3220684"/>
            </a:xfrm>
            <a:prstGeom prst="ellipse">
              <a:avLst/>
            </a:prstGeom>
            <a:noFill/>
            <a:ln w="635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9EB26F5B-C5DC-44B3-8684-15494DEFA56C}"/>
                </a:ext>
              </a:extLst>
            </p:cNvPr>
            <p:cNvSpPr/>
            <p:nvPr/>
          </p:nvSpPr>
          <p:spPr>
            <a:xfrm>
              <a:off x="2239713" y="1894006"/>
              <a:ext cx="916426" cy="916426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74">
              <a:extLst>
                <a:ext uri="{FF2B5EF4-FFF2-40B4-BE49-F238E27FC236}">
                  <a16:creationId xmlns:a16="http://schemas.microsoft.com/office/drawing/2014/main" id="{A2A31945-E8E3-4795-9E45-3C478F5D5918}"/>
                </a:ext>
              </a:extLst>
            </p:cNvPr>
            <p:cNvSpPr/>
            <p:nvPr/>
          </p:nvSpPr>
          <p:spPr>
            <a:xfrm>
              <a:off x="2239713" y="5020908"/>
              <a:ext cx="916426" cy="91642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75">
              <a:extLst>
                <a:ext uri="{FF2B5EF4-FFF2-40B4-BE49-F238E27FC236}">
                  <a16:creationId xmlns:a16="http://schemas.microsoft.com/office/drawing/2014/main" id="{E13D6A30-836D-4142-B5D8-F61CCCDE3F0C}"/>
                </a:ext>
              </a:extLst>
            </p:cNvPr>
            <p:cNvSpPr/>
            <p:nvPr/>
          </p:nvSpPr>
          <p:spPr>
            <a:xfrm>
              <a:off x="849789" y="2592314"/>
              <a:ext cx="916426" cy="916426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76">
              <a:extLst>
                <a:ext uri="{FF2B5EF4-FFF2-40B4-BE49-F238E27FC236}">
                  <a16:creationId xmlns:a16="http://schemas.microsoft.com/office/drawing/2014/main" id="{C231DD33-306B-4361-B796-5A3E90E11281}"/>
                </a:ext>
              </a:extLst>
            </p:cNvPr>
            <p:cNvSpPr/>
            <p:nvPr/>
          </p:nvSpPr>
          <p:spPr>
            <a:xfrm>
              <a:off x="849789" y="4228820"/>
              <a:ext cx="916426" cy="916426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C835A0AD-33EF-4052-B475-9E8A8BD655E8}"/>
              </a:ext>
            </a:extLst>
          </p:cNvPr>
          <p:cNvGrpSpPr/>
          <p:nvPr/>
        </p:nvGrpSpPr>
        <p:grpSpPr>
          <a:xfrm rot="378088">
            <a:off x="3612621" y="1823340"/>
            <a:ext cx="2272636" cy="1898826"/>
            <a:chOff x="7246464" y="1754257"/>
            <a:chExt cx="1045690" cy="873691"/>
          </a:xfrm>
          <a:solidFill>
            <a:schemeClr val="accent6"/>
          </a:solidFill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947135F1-3D69-491A-9A4C-368A550CB48F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78">
              <a:extLst>
                <a:ext uri="{FF2B5EF4-FFF2-40B4-BE49-F238E27FC236}">
                  <a16:creationId xmlns:a16="http://schemas.microsoft.com/office/drawing/2014/main" id="{97973E26-8BB2-4E22-9F71-44A852386451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80">
              <a:extLst>
                <a:ext uri="{FF2B5EF4-FFF2-40B4-BE49-F238E27FC236}">
                  <a16:creationId xmlns:a16="http://schemas.microsoft.com/office/drawing/2014/main" id="{0378ED54-422D-4C5B-A5EA-B46FD7453576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81">
              <a:extLst>
                <a:ext uri="{FF2B5EF4-FFF2-40B4-BE49-F238E27FC236}">
                  <a16:creationId xmlns:a16="http://schemas.microsoft.com/office/drawing/2014/main" id="{D7577495-0FEC-404B-893C-033A49E1CA31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82">
            <a:extLst>
              <a:ext uri="{FF2B5EF4-FFF2-40B4-BE49-F238E27FC236}">
                <a16:creationId xmlns:a16="http://schemas.microsoft.com/office/drawing/2014/main" id="{A8266CF0-1EBA-4CEC-BBD9-9D9B04713860}"/>
              </a:ext>
            </a:extLst>
          </p:cNvPr>
          <p:cNvGrpSpPr/>
          <p:nvPr/>
        </p:nvGrpSpPr>
        <p:grpSpPr>
          <a:xfrm>
            <a:off x="6365823" y="3289337"/>
            <a:ext cx="5231233" cy="2309514"/>
            <a:chOff x="546760" y="2061666"/>
            <a:chExt cx="5152102" cy="23095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F194E4-BC14-4D99-B377-939116AE3B36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E6044F-CA36-486B-9D40-AFF6FFA564D4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7CBDA0-CA63-4228-94CB-D3CAD4536C60}"/>
              </a:ext>
            </a:extLst>
          </p:cNvPr>
          <p:cNvSpPr txBox="1"/>
          <p:nvPr/>
        </p:nvSpPr>
        <p:spPr>
          <a:xfrm>
            <a:off x="6365823" y="239770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88E8D2-4972-4AF7-A4BE-854ABE545A08}"/>
              </a:ext>
            </a:extLst>
          </p:cNvPr>
          <p:cNvSpPr txBox="1"/>
          <p:nvPr/>
        </p:nvSpPr>
        <p:spPr>
          <a:xfrm>
            <a:off x="4130205" y="2178494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98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998D5AA-A89B-47FD-9A59-3F853E5E620B}"/>
              </a:ext>
            </a:extLst>
          </p:cNvPr>
          <p:cNvGrpSpPr/>
          <p:nvPr/>
        </p:nvGrpSpPr>
        <p:grpSpPr>
          <a:xfrm>
            <a:off x="2105356" y="3036908"/>
            <a:ext cx="1428917" cy="1756058"/>
            <a:chOff x="2659357" y="114559"/>
            <a:chExt cx="2013863" cy="2474923"/>
          </a:xfrm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0BA58F2-4930-41E9-9DB4-057C8C72CC0C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3F6B435-EC9B-4E7A-A2A3-E495D090432A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040B153-034E-4542-A5EE-B2E5985A7897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C83601C9-B755-4DD8-9A6D-F89708153656}"/>
                </a:ext>
              </a:extLst>
            </p:cNvPr>
            <p:cNvGrpSpPr/>
            <p:nvPr/>
          </p:nvGrpSpPr>
          <p:grpSpPr>
            <a:xfrm>
              <a:off x="3246612" y="1379056"/>
              <a:ext cx="835184" cy="833790"/>
              <a:chOff x="3400511" y="1532697"/>
              <a:chExt cx="527385" cy="526507"/>
            </a:xfrm>
          </p:grpSpPr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52FD44BD-9964-4397-9EB2-351F5F0580EC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C12FDA6-5802-4EFF-80CE-00C3C809D9D8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E787E4D-56C3-463E-B6BD-3B43FFE45FE8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75DE6851-37EA-4189-B59A-96EFAC2B94E3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66BAE40-564D-4858-896F-5610BCAE1CD1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C63897C3-0A5E-4F68-BFDA-8F7F9EC64A69}"/>
              </a:ext>
            </a:extLst>
          </p:cNvPr>
          <p:cNvSpPr/>
          <p:nvPr/>
        </p:nvSpPr>
        <p:spPr>
          <a:xfrm flipH="1">
            <a:off x="1083961" y="2844655"/>
            <a:ext cx="485211" cy="4002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46" name="Round Same Side Corner Rectangle 11">
            <a:extLst>
              <a:ext uri="{FF2B5EF4-FFF2-40B4-BE49-F238E27FC236}">
                <a16:creationId xmlns:a16="http://schemas.microsoft.com/office/drawing/2014/main" id="{57072AF0-B955-422D-986D-4AD9035F7A3C}"/>
              </a:ext>
            </a:extLst>
          </p:cNvPr>
          <p:cNvSpPr>
            <a:spLocks noChangeAspect="1"/>
          </p:cNvSpPr>
          <p:nvPr/>
        </p:nvSpPr>
        <p:spPr>
          <a:xfrm rot="9900000">
            <a:off x="2594692" y="2105222"/>
            <a:ext cx="475758" cy="40406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9173DAAE-1E18-4581-9227-A9419B855F5E}"/>
              </a:ext>
            </a:extLst>
          </p:cNvPr>
          <p:cNvSpPr/>
          <p:nvPr/>
        </p:nvSpPr>
        <p:spPr>
          <a:xfrm>
            <a:off x="1101485" y="4586643"/>
            <a:ext cx="429110" cy="3296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id="{4F0BBED6-69F1-40CF-992C-297CE443D0EC}"/>
              </a:ext>
            </a:extLst>
          </p:cNvPr>
          <p:cNvSpPr/>
          <p:nvPr/>
        </p:nvSpPr>
        <p:spPr>
          <a:xfrm>
            <a:off x="2562412" y="5320210"/>
            <a:ext cx="518519" cy="52274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D6648A-0092-48B0-8EFA-EE797C8A7EF1}"/>
              </a:ext>
            </a:extLst>
          </p:cNvPr>
          <p:cNvSpPr/>
          <p:nvPr/>
        </p:nvSpPr>
        <p:spPr>
          <a:xfrm>
            <a:off x="794759" y="3851991"/>
            <a:ext cx="2240826" cy="5081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A54016DC-A05E-4FB6-9EE4-FB4F3AFE6FB8}"/>
              </a:ext>
            </a:extLst>
          </p:cNvPr>
          <p:cNvSpPr/>
          <p:nvPr/>
        </p:nvSpPr>
        <p:spPr>
          <a:xfrm rot="5400000">
            <a:off x="2453855" y="3778406"/>
            <a:ext cx="895504" cy="267956"/>
          </a:xfrm>
          <a:prstGeom prst="parallelogram">
            <a:avLst>
              <a:gd name="adj" fmla="val 1493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578EA4-B9F6-4233-95C0-68B7A118E886}"/>
              </a:ext>
            </a:extLst>
          </p:cNvPr>
          <p:cNvSpPr/>
          <p:nvPr/>
        </p:nvSpPr>
        <p:spPr>
          <a:xfrm>
            <a:off x="2767630" y="3459082"/>
            <a:ext cx="2240826" cy="508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9ED3BF0F-200C-4490-8E9A-35340CFB8FB1}"/>
              </a:ext>
            </a:extLst>
          </p:cNvPr>
          <p:cNvSpPr/>
          <p:nvPr/>
        </p:nvSpPr>
        <p:spPr>
          <a:xfrm rot="5400000">
            <a:off x="10870766" y="2182549"/>
            <a:ext cx="816361" cy="70375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0">
            <a:extLst>
              <a:ext uri="{FF2B5EF4-FFF2-40B4-BE49-F238E27FC236}">
                <a16:creationId xmlns:a16="http://schemas.microsoft.com/office/drawing/2014/main" id="{A48242F1-6ECF-4B10-8D4D-9C9858CB51DF}"/>
              </a:ext>
            </a:extLst>
          </p:cNvPr>
          <p:cNvSpPr/>
          <p:nvPr/>
        </p:nvSpPr>
        <p:spPr>
          <a:xfrm rot="5400000">
            <a:off x="4426726" y="3379945"/>
            <a:ext cx="895504" cy="267956"/>
          </a:xfrm>
          <a:prstGeom prst="parallelogram">
            <a:avLst>
              <a:gd name="adj" fmla="val 14938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8FDF517-D91B-40FE-9284-352E6515A120}"/>
              </a:ext>
            </a:extLst>
          </p:cNvPr>
          <p:cNvSpPr/>
          <p:nvPr/>
        </p:nvSpPr>
        <p:spPr>
          <a:xfrm>
            <a:off x="4740500" y="3066174"/>
            <a:ext cx="2240826" cy="508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11">
            <a:extLst>
              <a:ext uri="{FF2B5EF4-FFF2-40B4-BE49-F238E27FC236}">
                <a16:creationId xmlns:a16="http://schemas.microsoft.com/office/drawing/2014/main" id="{60311D3C-9F8B-41F6-A5E9-400CA8CCCB66}"/>
              </a:ext>
            </a:extLst>
          </p:cNvPr>
          <p:cNvSpPr/>
          <p:nvPr/>
        </p:nvSpPr>
        <p:spPr>
          <a:xfrm rot="5400000">
            <a:off x="6399597" y="2992586"/>
            <a:ext cx="895504" cy="267956"/>
          </a:xfrm>
          <a:prstGeom prst="parallelogram">
            <a:avLst>
              <a:gd name="adj" fmla="val 1493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EA9EBB4-6EB2-463B-85FB-FF513407FE40}"/>
              </a:ext>
            </a:extLst>
          </p:cNvPr>
          <p:cNvSpPr/>
          <p:nvPr/>
        </p:nvSpPr>
        <p:spPr>
          <a:xfrm>
            <a:off x="6713371" y="2673265"/>
            <a:ext cx="2240826" cy="508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3">
            <a:extLst>
              <a:ext uri="{FF2B5EF4-FFF2-40B4-BE49-F238E27FC236}">
                <a16:creationId xmlns:a16="http://schemas.microsoft.com/office/drawing/2014/main" id="{98F032F7-8424-43FA-A0E1-5CCAAC7FA6C7}"/>
              </a:ext>
            </a:extLst>
          </p:cNvPr>
          <p:cNvSpPr/>
          <p:nvPr/>
        </p:nvSpPr>
        <p:spPr>
          <a:xfrm rot="5400000">
            <a:off x="8372468" y="2599678"/>
            <a:ext cx="895504" cy="267956"/>
          </a:xfrm>
          <a:prstGeom prst="parallelogram">
            <a:avLst>
              <a:gd name="adj" fmla="val 14938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388865A-2310-4B29-B643-5842603F20D7}"/>
              </a:ext>
            </a:extLst>
          </p:cNvPr>
          <p:cNvSpPr/>
          <p:nvPr/>
        </p:nvSpPr>
        <p:spPr>
          <a:xfrm>
            <a:off x="8686242" y="2280357"/>
            <a:ext cx="2240826" cy="5081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91EFFAF5-729F-4B23-8666-F589B26DB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900" y="2332113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2027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31E7FDB8-3153-421D-9AD4-3D66C594A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030" y="2725220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2026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344991A6-6968-4CA9-A1B4-AB4A08B12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59" y="3118328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2025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85340F03-D57F-43CD-9C36-F8A54D714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288" y="351143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2024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8165DD50-DFC2-4730-87F2-D7ACA5EF6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417" y="3904543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59E0204-CD38-4B54-944F-6350F89B4B09}"/>
              </a:ext>
            </a:extLst>
          </p:cNvPr>
          <p:cNvGrpSpPr/>
          <p:nvPr/>
        </p:nvGrpSpPr>
        <p:grpSpPr>
          <a:xfrm>
            <a:off x="953331" y="4412686"/>
            <a:ext cx="1738594" cy="1661994"/>
            <a:chOff x="2725123" y="4283314"/>
            <a:chExt cx="1292073" cy="16619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333465-75DC-4B89-93E4-84AEE15336F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95F9A5-EF8A-457C-A0BB-D23C65B47B1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B40CA1ED-0206-47EA-8CB7-DB7F56D15440}"/>
              </a:ext>
            </a:extLst>
          </p:cNvPr>
          <p:cNvGrpSpPr/>
          <p:nvPr/>
        </p:nvGrpSpPr>
        <p:grpSpPr>
          <a:xfrm>
            <a:off x="3135884" y="4044776"/>
            <a:ext cx="1738594" cy="1661994"/>
            <a:chOff x="2725123" y="4283314"/>
            <a:chExt cx="1292073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1E5BA5-F18D-4347-A33C-2904423A5B9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6AF4B0-F827-4543-A4E7-F243C28F4FB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9CCB6EE5-F948-4F07-9962-37C003490EE4}"/>
              </a:ext>
            </a:extLst>
          </p:cNvPr>
          <p:cNvGrpSpPr/>
          <p:nvPr/>
        </p:nvGrpSpPr>
        <p:grpSpPr>
          <a:xfrm>
            <a:off x="5129222" y="3661187"/>
            <a:ext cx="1738594" cy="1661994"/>
            <a:chOff x="2725123" y="4283314"/>
            <a:chExt cx="1292073" cy="16619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15F0D8-5A93-49AB-AA7F-DAA70C53B14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B8C74D-8879-4B74-8393-2F74F1021F2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D7A80B36-B2E8-4F3F-92E7-20D7A6F79D87}"/>
              </a:ext>
            </a:extLst>
          </p:cNvPr>
          <p:cNvGrpSpPr/>
          <p:nvPr/>
        </p:nvGrpSpPr>
        <p:grpSpPr>
          <a:xfrm>
            <a:off x="7085000" y="3259001"/>
            <a:ext cx="1738594" cy="1661994"/>
            <a:chOff x="2725123" y="4283314"/>
            <a:chExt cx="1292073" cy="16619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945A22-42D1-40CB-AB2F-14C9277D410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583D13-7D1C-431E-9380-ADCB49A65A6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2452F30C-40B5-45AB-8415-2E7DD8F3D62C}"/>
              </a:ext>
            </a:extLst>
          </p:cNvPr>
          <p:cNvGrpSpPr/>
          <p:nvPr/>
        </p:nvGrpSpPr>
        <p:grpSpPr>
          <a:xfrm>
            <a:off x="9057870" y="2856815"/>
            <a:ext cx="1738594" cy="1661994"/>
            <a:chOff x="2725123" y="4283314"/>
            <a:chExt cx="1292073" cy="166199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27F31A-C3FC-4ADB-8445-5B272B22346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DFE7CB-B0AF-474B-86E3-CAE66180B77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7515C15-AF70-4370-95EE-9B6034CB6098}"/>
              </a:ext>
            </a:extLst>
          </p:cNvPr>
          <p:cNvSpPr/>
          <p:nvPr/>
        </p:nvSpPr>
        <p:spPr>
          <a:xfrm flipH="1">
            <a:off x="3644046" y="2891945"/>
            <a:ext cx="482398" cy="397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0888203E-B8F3-40C4-BBA1-54B38760C0B2}"/>
              </a:ext>
            </a:extLst>
          </p:cNvPr>
          <p:cNvSpPr/>
          <p:nvPr/>
        </p:nvSpPr>
        <p:spPr>
          <a:xfrm>
            <a:off x="7617830" y="2069251"/>
            <a:ext cx="431908" cy="43120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DFD74D13-829D-4645-8C6B-330ADB06001F}"/>
              </a:ext>
            </a:extLst>
          </p:cNvPr>
          <p:cNvSpPr/>
          <p:nvPr/>
        </p:nvSpPr>
        <p:spPr>
          <a:xfrm>
            <a:off x="1667652" y="3232230"/>
            <a:ext cx="496566" cy="40076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BF12A464-C1BC-48AE-8047-78F50E14548F}"/>
              </a:ext>
            </a:extLst>
          </p:cNvPr>
          <p:cNvSpPr/>
          <p:nvPr/>
        </p:nvSpPr>
        <p:spPr>
          <a:xfrm>
            <a:off x="5698927" y="2460120"/>
            <a:ext cx="329672" cy="4762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4E1C6155-699B-449C-A000-465E4596BA7C}"/>
              </a:ext>
            </a:extLst>
          </p:cNvPr>
          <p:cNvSpPr/>
          <p:nvPr/>
        </p:nvSpPr>
        <p:spPr>
          <a:xfrm>
            <a:off x="9583533" y="1744890"/>
            <a:ext cx="446244" cy="44565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7">
            <a:extLst>
              <a:ext uri="{FF2B5EF4-FFF2-40B4-BE49-F238E27FC236}">
                <a16:creationId xmlns:a16="http://schemas.microsoft.com/office/drawing/2014/main" id="{51F7ADCC-BDAA-4F53-9D05-2B7B33072449}"/>
              </a:ext>
            </a:extLst>
          </p:cNvPr>
          <p:cNvSpPr/>
          <p:nvPr/>
        </p:nvSpPr>
        <p:spPr>
          <a:xfrm>
            <a:off x="4205861" y="2160455"/>
            <a:ext cx="3802281" cy="3802281"/>
          </a:xfrm>
          <a:prstGeom prst="donut">
            <a:avLst>
              <a:gd name="adj" fmla="val 10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383C203-54A8-46B7-A510-4B4387DAA82D}"/>
              </a:ext>
            </a:extLst>
          </p:cNvPr>
          <p:cNvSpPr>
            <a:spLocks/>
          </p:cNvSpPr>
          <p:nvPr/>
        </p:nvSpPr>
        <p:spPr bwMode="auto">
          <a:xfrm rot="9000000">
            <a:off x="3780666" y="3047610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14A21774-CEFB-496B-93A1-A7BA3DD75AD1}"/>
              </a:ext>
            </a:extLst>
          </p:cNvPr>
          <p:cNvSpPr/>
          <p:nvPr/>
        </p:nvSpPr>
        <p:spPr>
          <a:xfrm>
            <a:off x="4004236" y="3383237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360A7E2-5BED-49AF-8A95-43F1F28876F7}"/>
              </a:ext>
            </a:extLst>
          </p:cNvPr>
          <p:cNvSpPr>
            <a:spLocks/>
          </p:cNvSpPr>
          <p:nvPr/>
        </p:nvSpPr>
        <p:spPr bwMode="auto">
          <a:xfrm rot="19651413">
            <a:off x="6301881" y="3179059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C014D241-1A27-44B5-B977-6BCD479870F5}"/>
              </a:ext>
            </a:extLst>
          </p:cNvPr>
          <p:cNvSpPr/>
          <p:nvPr/>
        </p:nvSpPr>
        <p:spPr>
          <a:xfrm>
            <a:off x="6922588" y="3383236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5995595-2D31-4846-9B5C-C5CB934CB5EF}"/>
              </a:ext>
            </a:extLst>
          </p:cNvPr>
          <p:cNvSpPr/>
          <p:nvPr/>
        </p:nvSpPr>
        <p:spPr>
          <a:xfrm>
            <a:off x="5745441" y="36644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68D698BB-F7A1-4EBC-906E-98B5BBE80B8F}"/>
              </a:ext>
            </a:extLst>
          </p:cNvPr>
          <p:cNvSpPr/>
          <p:nvPr/>
        </p:nvSpPr>
        <p:spPr>
          <a:xfrm>
            <a:off x="5792061" y="3722886"/>
            <a:ext cx="629880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rc 18">
            <a:extLst>
              <a:ext uri="{FF2B5EF4-FFF2-40B4-BE49-F238E27FC236}">
                <a16:creationId xmlns:a16="http://schemas.microsoft.com/office/drawing/2014/main" id="{2F3FE034-6C48-46B6-964E-CF443FB28C36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2892233"/>
              <a:gd name="adj2" fmla="val 19400100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22">
            <a:extLst>
              <a:ext uri="{FF2B5EF4-FFF2-40B4-BE49-F238E27FC236}">
                <a16:creationId xmlns:a16="http://schemas.microsoft.com/office/drawing/2014/main" id="{0D542B60-D89B-4D03-9925-3D958CB62BD7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796886"/>
              <a:gd name="adj2" fmla="val 8875638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36B14DD-AC5D-4425-B572-5F3ED89DC7F9}"/>
              </a:ext>
            </a:extLst>
          </p:cNvPr>
          <p:cNvSpPr/>
          <p:nvPr/>
        </p:nvSpPr>
        <p:spPr>
          <a:xfrm rot="2700000">
            <a:off x="7438378" y="3575233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D2151ED-D297-4CD5-9A47-C94812C424CE}"/>
              </a:ext>
            </a:extLst>
          </p:cNvPr>
          <p:cNvSpPr/>
          <p:nvPr/>
        </p:nvSpPr>
        <p:spPr>
          <a:xfrm>
            <a:off x="4427547" y="3664423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964D4-CD84-4FC0-9F50-6C8FF77C9833}"/>
              </a:ext>
            </a:extLst>
          </p:cNvPr>
          <p:cNvSpPr txBox="1"/>
          <p:nvPr/>
        </p:nvSpPr>
        <p:spPr>
          <a:xfrm>
            <a:off x="4085994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900DE-D530-42E1-97AD-D476043A1C35}"/>
              </a:ext>
            </a:extLst>
          </p:cNvPr>
          <p:cNvSpPr txBox="1"/>
          <p:nvPr/>
        </p:nvSpPr>
        <p:spPr>
          <a:xfrm>
            <a:off x="7004346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D7BC2361-2794-43BC-8A3A-1EBC89657137}"/>
              </a:ext>
            </a:extLst>
          </p:cNvPr>
          <p:cNvGrpSpPr/>
          <p:nvPr/>
        </p:nvGrpSpPr>
        <p:grpSpPr>
          <a:xfrm>
            <a:off x="5576581" y="2756467"/>
            <a:ext cx="1060840" cy="687580"/>
            <a:chOff x="3233965" y="1954419"/>
            <a:chExt cx="1446171" cy="6603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0608B0-ACB7-405F-BBBF-D0EEB6D06DA0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FD6F3D-3AD8-4448-8760-FC823373450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9AA7E65D-EE25-45AE-A57F-4DF0EBAA966A}"/>
              </a:ext>
            </a:extLst>
          </p:cNvPr>
          <p:cNvGrpSpPr/>
          <p:nvPr/>
        </p:nvGrpSpPr>
        <p:grpSpPr>
          <a:xfrm>
            <a:off x="5576581" y="4679717"/>
            <a:ext cx="1060840" cy="687580"/>
            <a:chOff x="3233965" y="1954419"/>
            <a:chExt cx="1446171" cy="660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BCD753-EB14-4CF9-B2BD-8288583406C9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91475-0C71-4AAA-954D-7050F40FD2D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3">
            <a:extLst>
              <a:ext uri="{FF2B5EF4-FFF2-40B4-BE49-F238E27FC236}">
                <a16:creationId xmlns:a16="http://schemas.microsoft.com/office/drawing/2014/main" id="{BE14CC57-3974-45C7-885E-C1DD2D7D4AC9}"/>
              </a:ext>
            </a:extLst>
          </p:cNvPr>
          <p:cNvSpPr/>
          <p:nvPr/>
        </p:nvSpPr>
        <p:spPr>
          <a:xfrm>
            <a:off x="421357" y="3444789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14195FD0-FB92-4D7C-BD00-0DAA74499BB1}"/>
              </a:ext>
            </a:extLst>
          </p:cNvPr>
          <p:cNvSpPr/>
          <p:nvPr/>
        </p:nvSpPr>
        <p:spPr>
          <a:xfrm>
            <a:off x="8579241" y="3461118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FC61E1E-F69F-4993-A088-9AAAAFDDA445}"/>
              </a:ext>
            </a:extLst>
          </p:cNvPr>
          <p:cNvGrpSpPr/>
          <p:nvPr/>
        </p:nvGrpSpPr>
        <p:grpSpPr>
          <a:xfrm>
            <a:off x="885078" y="1857997"/>
            <a:ext cx="10421844" cy="4344145"/>
            <a:chOff x="885078" y="1857997"/>
            <a:chExt cx="10421844" cy="434414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9164A02-DC5B-4D4C-93A4-582E5F363D6A}"/>
                </a:ext>
              </a:extLst>
            </p:cNvPr>
            <p:cNvGrpSpPr/>
            <p:nvPr/>
          </p:nvGrpSpPr>
          <p:grpSpPr>
            <a:xfrm>
              <a:off x="8426602" y="1857997"/>
              <a:ext cx="2880320" cy="897285"/>
              <a:chOff x="7498060" y="1767048"/>
              <a:chExt cx="2880320" cy="89728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B4376A-480F-45BF-BBD3-32E58FAA9EF2}"/>
                  </a:ext>
                </a:extLst>
              </p:cNvPr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A50B7-AFFD-47C9-A7CB-39160AAFDAEA}"/>
                  </a:ext>
                </a:extLst>
              </p:cNvPr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59915AEB-BA58-48E7-8898-A548C620793A}"/>
                </a:ext>
              </a:extLst>
            </p:cNvPr>
            <p:cNvGrpSpPr/>
            <p:nvPr/>
          </p:nvGrpSpPr>
          <p:grpSpPr>
            <a:xfrm>
              <a:off x="885078" y="1857997"/>
              <a:ext cx="2880320" cy="897285"/>
              <a:chOff x="2154610" y="1611671"/>
              <a:chExt cx="2880320" cy="89728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95C276-AEFD-4A9F-A319-EFBFAF7F2F29}"/>
                  </a:ext>
                </a:extLst>
              </p:cNvPr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29DAA9-113C-4246-A790-48E90AD7C793}"/>
                  </a:ext>
                </a:extLst>
              </p:cNvPr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6B9EF97-1BE6-4F44-B583-E829B49E042D}"/>
                </a:ext>
              </a:extLst>
            </p:cNvPr>
            <p:cNvGrpSpPr/>
            <p:nvPr/>
          </p:nvGrpSpPr>
          <p:grpSpPr>
            <a:xfrm>
              <a:off x="8426602" y="5304857"/>
              <a:ext cx="2880320" cy="897285"/>
              <a:chOff x="6926868" y="5036925"/>
              <a:chExt cx="2880320" cy="89728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7E9834-76A9-4B8A-BA26-499EB9546E59}"/>
                  </a:ext>
                </a:extLst>
              </p:cNvPr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75D9F4-773A-4B9A-B2EA-1D8372EE4DB3}"/>
                  </a:ext>
                </a:extLst>
              </p:cNvPr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9460E861-D5BF-4D35-A473-2134EC657101}"/>
                </a:ext>
              </a:extLst>
            </p:cNvPr>
            <p:cNvGrpSpPr/>
            <p:nvPr/>
          </p:nvGrpSpPr>
          <p:grpSpPr>
            <a:xfrm>
              <a:off x="885078" y="5304857"/>
              <a:ext cx="2880320" cy="897285"/>
              <a:chOff x="2316968" y="5213907"/>
              <a:chExt cx="2880320" cy="89728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D4A591-E751-45DE-B555-268369B983D9}"/>
                  </a:ext>
                </a:extLst>
              </p:cNvPr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91AA03-1CBE-45DB-91D7-5EA74DE3FF1B}"/>
                  </a:ext>
                </a:extLst>
              </p:cNvPr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26C10-4024-49F8-98A3-DFA70B92114B}"/>
              </a:ext>
            </a:extLst>
          </p:cNvPr>
          <p:cNvSpPr txBox="1"/>
          <p:nvPr/>
        </p:nvSpPr>
        <p:spPr>
          <a:xfrm>
            <a:off x="790575" y="520811"/>
            <a:ext cx="4810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0685A-9DA3-46E7-AB29-0C434ED840B1}"/>
              </a:ext>
            </a:extLst>
          </p:cNvPr>
          <p:cNvSpPr txBox="1"/>
          <p:nvPr/>
        </p:nvSpPr>
        <p:spPr>
          <a:xfrm>
            <a:off x="5833465" y="759535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319A9-0C16-45D7-B416-4D404CADE982}"/>
              </a:ext>
            </a:extLst>
          </p:cNvPr>
          <p:cNvSpPr txBox="1"/>
          <p:nvPr/>
        </p:nvSpPr>
        <p:spPr>
          <a:xfrm>
            <a:off x="5833465" y="2750710"/>
            <a:ext cx="579940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8FED13-FD04-476B-815F-5BF25C704017}"/>
              </a:ext>
            </a:extLst>
          </p:cNvPr>
          <p:cNvGrpSpPr/>
          <p:nvPr/>
        </p:nvGrpSpPr>
        <p:grpSpPr>
          <a:xfrm>
            <a:off x="7937728" y="1897877"/>
            <a:ext cx="1590875" cy="898071"/>
            <a:chOff x="7535370" y="1844243"/>
            <a:chExt cx="2721959" cy="1536584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1254488-DA7B-4D3A-A761-F804D011DB88}"/>
                </a:ext>
              </a:extLst>
            </p:cNvPr>
            <p:cNvGrpSpPr/>
            <p:nvPr/>
          </p:nvGrpSpPr>
          <p:grpSpPr>
            <a:xfrm>
              <a:off x="7710304" y="1844243"/>
              <a:ext cx="2469865" cy="430894"/>
              <a:chOff x="604803" y="4307877"/>
              <a:chExt cx="3805401" cy="663892"/>
            </a:xfrm>
          </p:grpSpPr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8FCA8CAF-693A-48A9-993F-1C4CD555FE5D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2B21BB6B-5F5E-4F2A-A7FA-BD315D610A6C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549D9338-F1A0-4D9B-8A2E-6963C9A900FD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7C9FE61F-572C-465D-A903-E49E07236A32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ECB7DB9F-3F11-4084-AF9E-7CFFCB9D3FB4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F932778-86A7-480C-A491-70B7E073FFDC}"/>
                </a:ext>
              </a:extLst>
            </p:cNvPr>
            <p:cNvGrpSpPr/>
            <p:nvPr/>
          </p:nvGrpSpPr>
          <p:grpSpPr>
            <a:xfrm>
              <a:off x="7535370" y="2266723"/>
              <a:ext cx="2469865" cy="430894"/>
              <a:chOff x="335277" y="4973480"/>
              <a:chExt cx="3805401" cy="663892"/>
            </a:xfrm>
          </p:grpSpPr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B934F11B-6AA7-48EE-A4E3-AF9F4DA65A12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E583694D-D6D8-4737-BC49-D3ECAA2B002A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BB1D4938-F0DC-40A3-9565-F2350ACC60DA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69AEB272-1B1B-4585-914A-DC7958091A9C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0B6D46C4-0475-42B9-920B-96E0E254B13E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EFDB7FC-CD58-4C6F-A968-BC07B28ACAC6}"/>
                </a:ext>
              </a:extLst>
            </p:cNvPr>
            <p:cNvGrpSpPr/>
            <p:nvPr/>
          </p:nvGrpSpPr>
          <p:grpSpPr>
            <a:xfrm>
              <a:off x="7673079" y="2697616"/>
              <a:ext cx="2469865" cy="430894"/>
              <a:chOff x="547449" y="5637372"/>
              <a:chExt cx="3805401" cy="663892"/>
            </a:xfrm>
          </p:grpSpPr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82C98372-ED15-4673-8F12-2C3F4F8D5BE4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139F7751-7193-485A-BDD7-CB675F5DAAC9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8AC308AA-2E02-429F-AA8E-D653776ABEB9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D8752290-5F1C-48D7-A5A0-E65D41F098E4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B181ADC3-0E34-4872-9CF9-6F04949F05B7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B70DC30-FC2E-49E5-9D69-2B7869E33067}"/>
                </a:ext>
              </a:extLst>
            </p:cNvPr>
            <p:cNvGrpSpPr/>
            <p:nvPr/>
          </p:nvGrpSpPr>
          <p:grpSpPr>
            <a:xfrm>
              <a:off x="9481055" y="2034617"/>
              <a:ext cx="776274" cy="1153329"/>
              <a:chOff x="6093430" y="556957"/>
              <a:chExt cx="1196031" cy="1776971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7B000644-59F7-4CDB-A0C0-45A1EFFB08A9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E88CBC0F-82AF-49D8-83A1-360DE712A550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4E862BA-FF95-4FDB-BAEC-A4822086F85A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5CBBA90C-7BF5-49A0-B629-4286BB6FDA51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94EE9920-57FA-4F85-8456-4E0878FA2244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432EBE08-87E2-4BB2-835F-6FD0BC1E5540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00EA2BA-BD90-4EF0-976A-92240065E9FE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9205B108-1346-4E8C-84EB-713C0356B841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1BF7578B-E357-45FB-931C-09CF3DDFF5BF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A60061A-ACFD-4901-9ADA-A627FC41C31A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D133604-45BE-478A-AB67-E7B4B389C1A7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BF1F61D2-E1D5-4048-B733-B0B03E5C182E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1413328-F5C8-49B4-B27A-F9811C40CC66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63B85AD-AD10-490E-999D-198C97ACE0EB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5723E05-379F-4D5B-B8E2-7727107DE856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7C448435-6FB2-4F8B-A9CC-EEB4DF498C3B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3E79385A-DAFD-4943-816E-8E08D9418BAA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B21B4002-D42C-4EC9-9589-10147A3C5982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3528C026-FD01-4055-A2AD-FB9EAD6090D3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6FD06002-A763-481E-B2D0-C61465EF5331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9AFDF54-C09A-48C3-86B8-048C64BA46C9}"/>
                </a:ext>
              </a:extLst>
            </p:cNvPr>
            <p:cNvGrpSpPr/>
            <p:nvPr/>
          </p:nvGrpSpPr>
          <p:grpSpPr>
            <a:xfrm>
              <a:off x="9115417" y="2545071"/>
              <a:ext cx="771255" cy="691563"/>
              <a:chOff x="5530080" y="1343429"/>
              <a:chExt cx="1188297" cy="1065513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C5735E06-BF52-4D90-89A5-69608C796036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B0BB8D42-186A-486A-AA39-5EBADF22D535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7A25C3D-248C-4D17-917A-AEAE4F3333E2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B341097F-68F0-45C7-81FA-7083ED8084D6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F50CE553-2A51-4371-9B2A-EFED2D6D1017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60949F8A-BA93-483A-901A-CABCF06F20A0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7DDBB274-6F25-4CB2-B2FB-815BA72DE162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D0E5DD6-0470-476F-81B2-B9C8CB710C8B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509D633B-20F5-4593-AD40-B6389F007532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27E666EC-EA01-4974-A185-02BF018B91DA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07169C-86DE-497F-A7A9-2225BE15C6D4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244C727E-82CE-4AE2-8284-9EF157518D9D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31094B0-5433-4570-B5B1-B2D9B4C8F893}"/>
                </a:ext>
              </a:extLst>
            </p:cNvPr>
            <p:cNvGrpSpPr/>
            <p:nvPr/>
          </p:nvGrpSpPr>
          <p:grpSpPr>
            <a:xfrm>
              <a:off x="9280667" y="2532366"/>
              <a:ext cx="848461" cy="848461"/>
              <a:chOff x="5784686" y="1323855"/>
              <a:chExt cx="1307251" cy="1307251"/>
            </a:xfrm>
          </p:grpSpPr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CFF6A621-C85B-49D5-B40D-F16A71ADC28A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A8052EA9-F4EB-40B3-B334-3FA3055BD72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04B8713-EBD0-403F-B874-5529A10980CE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72F3A6CB-AA55-4188-8E47-5AD06FE63CDD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6CF368C-75F1-465C-8FC5-3606E8E2FF8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74A6D78F-FB32-4D73-A503-DB295CB8EA32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109528" y="364403"/>
            <a:ext cx="34898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9593B-ACF4-4849-841A-C9231CB5D80B}"/>
              </a:ext>
            </a:extLst>
          </p:cNvPr>
          <p:cNvSpPr txBox="1"/>
          <p:nvPr/>
        </p:nvSpPr>
        <p:spPr>
          <a:xfrm>
            <a:off x="853624" y="672179"/>
            <a:ext cx="617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405EA-8ED2-44F9-9692-9BD0035247EF}"/>
              </a:ext>
            </a:extLst>
          </p:cNvPr>
          <p:cNvSpPr txBox="1"/>
          <p:nvPr/>
        </p:nvSpPr>
        <p:spPr>
          <a:xfrm>
            <a:off x="853624" y="2272617"/>
            <a:ext cx="2847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43EB8-573B-4B6F-88F4-EAC970EF6296}"/>
              </a:ext>
            </a:extLst>
          </p:cNvPr>
          <p:cNvSpPr txBox="1"/>
          <p:nvPr/>
        </p:nvSpPr>
        <p:spPr>
          <a:xfrm>
            <a:off x="4183432" y="2272617"/>
            <a:ext cx="28476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5526FAF-93D8-4DCB-8872-5BC462510C19}"/>
              </a:ext>
            </a:extLst>
          </p:cNvPr>
          <p:cNvGrpSpPr/>
          <p:nvPr/>
        </p:nvGrpSpPr>
        <p:grpSpPr>
          <a:xfrm>
            <a:off x="1" y="4911770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861BD9-55E2-40EA-9D0E-F551EC9EF62E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DBB392-CC9A-4AEF-ABE1-B35DA1C3694B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58" name="그룹 457">
            <a:extLst>
              <a:ext uri="{FF2B5EF4-FFF2-40B4-BE49-F238E27FC236}">
                <a16:creationId xmlns:a16="http://schemas.microsoft.com/office/drawing/2014/main" id="{58C6EAFE-8201-4449-A0C5-C3C02C2D6822}"/>
              </a:ext>
            </a:extLst>
          </p:cNvPr>
          <p:cNvGrpSpPr/>
          <p:nvPr/>
        </p:nvGrpSpPr>
        <p:grpSpPr>
          <a:xfrm>
            <a:off x="1719289" y="4503445"/>
            <a:ext cx="3002217" cy="2243874"/>
            <a:chOff x="2374987" y="4418469"/>
            <a:chExt cx="3002217" cy="2243874"/>
          </a:xfrm>
        </p:grpSpPr>
        <p:grpSp>
          <p:nvGrpSpPr>
            <p:cNvPr id="3" name="Group 123">
              <a:extLst>
                <a:ext uri="{FF2B5EF4-FFF2-40B4-BE49-F238E27FC236}">
                  <a16:creationId xmlns:a16="http://schemas.microsoft.com/office/drawing/2014/main" id="{BD9F414E-3C0A-4EF0-B826-BAE700A76852}"/>
                </a:ext>
              </a:extLst>
            </p:cNvPr>
            <p:cNvGrpSpPr/>
            <p:nvPr/>
          </p:nvGrpSpPr>
          <p:grpSpPr>
            <a:xfrm>
              <a:off x="3562226" y="6068688"/>
              <a:ext cx="235135" cy="545087"/>
              <a:chOff x="1076653" y="3636081"/>
              <a:chExt cx="366521" cy="1131005"/>
            </a:xfrm>
            <a:solidFill>
              <a:schemeClr val="accent1"/>
            </a:solidFill>
          </p:grpSpPr>
          <p:sp>
            <p:nvSpPr>
              <p:cNvPr id="4" name="Rectangle 120">
                <a:extLst>
                  <a:ext uri="{FF2B5EF4-FFF2-40B4-BE49-F238E27FC236}">
                    <a16:creationId xmlns:a16="http://schemas.microsoft.com/office/drawing/2014/main" id="{2686CB69-13FA-461C-9AF2-9D0EA035217C}"/>
                  </a:ext>
                </a:extLst>
              </p:cNvPr>
              <p:cNvSpPr/>
              <p:nvPr/>
            </p:nvSpPr>
            <p:spPr>
              <a:xfrm flipH="1">
                <a:off x="1301605" y="3774620"/>
                <a:ext cx="141569" cy="992466"/>
              </a:xfrm>
              <a:custGeom>
                <a:avLst/>
                <a:gdLst>
                  <a:gd name="connsiteX0" fmla="*/ 0 w 243305"/>
                  <a:gd name="connsiteY0" fmla="*/ 0 h 1023811"/>
                  <a:gd name="connsiteX1" fmla="*/ 243305 w 243305"/>
                  <a:gd name="connsiteY1" fmla="*/ 0 h 1023811"/>
                  <a:gd name="connsiteX2" fmla="*/ 243305 w 243305"/>
                  <a:gd name="connsiteY2" fmla="*/ 1023811 h 1023811"/>
                  <a:gd name="connsiteX3" fmla="*/ 0 w 243305"/>
                  <a:gd name="connsiteY3" fmla="*/ 1023811 h 1023811"/>
                  <a:gd name="connsiteX4" fmla="*/ 0 w 243305"/>
                  <a:gd name="connsiteY4" fmla="*/ 0 h 1023811"/>
                  <a:gd name="connsiteX0" fmla="*/ 0 w 243305"/>
                  <a:gd name="connsiteY0" fmla="*/ 0 h 1423621"/>
                  <a:gd name="connsiteX1" fmla="*/ 243305 w 243305"/>
                  <a:gd name="connsiteY1" fmla="*/ 0 h 1423621"/>
                  <a:gd name="connsiteX2" fmla="*/ 243305 w 243305"/>
                  <a:gd name="connsiteY2" fmla="*/ 1023811 h 1423621"/>
                  <a:gd name="connsiteX3" fmla="*/ 129302 w 243305"/>
                  <a:gd name="connsiteY3" fmla="*/ 1423613 h 1423621"/>
                  <a:gd name="connsiteX4" fmla="*/ 0 w 243305"/>
                  <a:gd name="connsiteY4" fmla="*/ 1023811 h 1423621"/>
                  <a:gd name="connsiteX5" fmla="*/ 0 w 243305"/>
                  <a:gd name="connsiteY5" fmla="*/ 0 h 1423621"/>
                  <a:gd name="connsiteX0" fmla="*/ 0 w 243305"/>
                  <a:gd name="connsiteY0" fmla="*/ 0 h 1423613"/>
                  <a:gd name="connsiteX1" fmla="*/ 243305 w 243305"/>
                  <a:gd name="connsiteY1" fmla="*/ 0 h 1423613"/>
                  <a:gd name="connsiteX2" fmla="*/ 243305 w 243305"/>
                  <a:gd name="connsiteY2" fmla="*/ 1023811 h 1423613"/>
                  <a:gd name="connsiteX3" fmla="*/ 129302 w 243305"/>
                  <a:gd name="connsiteY3" fmla="*/ 1423613 h 1423613"/>
                  <a:gd name="connsiteX4" fmla="*/ 0 w 243305"/>
                  <a:gd name="connsiteY4" fmla="*/ 1023811 h 1423613"/>
                  <a:gd name="connsiteX5" fmla="*/ 0 w 243305"/>
                  <a:gd name="connsiteY5" fmla="*/ 0 h 1423613"/>
                  <a:gd name="connsiteX0" fmla="*/ 0 w 243305"/>
                  <a:gd name="connsiteY0" fmla="*/ 0 h 1423613"/>
                  <a:gd name="connsiteX1" fmla="*/ 243305 w 243305"/>
                  <a:gd name="connsiteY1" fmla="*/ 0 h 1423613"/>
                  <a:gd name="connsiteX2" fmla="*/ 243305 w 243305"/>
                  <a:gd name="connsiteY2" fmla="*/ 1023811 h 1423613"/>
                  <a:gd name="connsiteX3" fmla="*/ 129302 w 243305"/>
                  <a:gd name="connsiteY3" fmla="*/ 1423613 h 1423613"/>
                  <a:gd name="connsiteX4" fmla="*/ 25400 w 243305"/>
                  <a:gd name="connsiteY4" fmla="*/ 1061911 h 1423613"/>
                  <a:gd name="connsiteX5" fmla="*/ 0 w 243305"/>
                  <a:gd name="connsiteY5" fmla="*/ 0 h 1423613"/>
                  <a:gd name="connsiteX0" fmla="*/ 0 w 243305"/>
                  <a:gd name="connsiteY0" fmla="*/ 0 h 1423613"/>
                  <a:gd name="connsiteX1" fmla="*/ 243305 w 243305"/>
                  <a:gd name="connsiteY1" fmla="*/ 0 h 1423613"/>
                  <a:gd name="connsiteX2" fmla="*/ 243305 w 243305"/>
                  <a:gd name="connsiteY2" fmla="*/ 1023811 h 1423613"/>
                  <a:gd name="connsiteX3" fmla="*/ 129302 w 243305"/>
                  <a:gd name="connsiteY3" fmla="*/ 1423613 h 1423613"/>
                  <a:gd name="connsiteX4" fmla="*/ 25400 w 243305"/>
                  <a:gd name="connsiteY4" fmla="*/ 1061911 h 1423613"/>
                  <a:gd name="connsiteX5" fmla="*/ 0 w 243305"/>
                  <a:gd name="connsiteY5" fmla="*/ 0 h 142361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43305 w 243305"/>
                  <a:gd name="connsiteY2" fmla="*/ 1023811 h 1506163"/>
                  <a:gd name="connsiteX3" fmla="*/ 135652 w 243305"/>
                  <a:gd name="connsiteY3" fmla="*/ 1506163 h 1506163"/>
                  <a:gd name="connsiteX4" fmla="*/ 25400 w 243305"/>
                  <a:gd name="connsiteY4" fmla="*/ 1061911 h 1506163"/>
                  <a:gd name="connsiteX5" fmla="*/ 0 w 243305"/>
                  <a:gd name="connsiteY5" fmla="*/ 0 h 150616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17905 w 243305"/>
                  <a:gd name="connsiteY2" fmla="*/ 1093661 h 1506163"/>
                  <a:gd name="connsiteX3" fmla="*/ 135652 w 243305"/>
                  <a:gd name="connsiteY3" fmla="*/ 1506163 h 1506163"/>
                  <a:gd name="connsiteX4" fmla="*/ 25400 w 243305"/>
                  <a:gd name="connsiteY4" fmla="*/ 1061911 h 1506163"/>
                  <a:gd name="connsiteX5" fmla="*/ 0 w 243305"/>
                  <a:gd name="connsiteY5" fmla="*/ 0 h 150616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17905 w 243305"/>
                  <a:gd name="connsiteY2" fmla="*/ 1093661 h 1506163"/>
                  <a:gd name="connsiteX3" fmla="*/ 135652 w 243305"/>
                  <a:gd name="connsiteY3" fmla="*/ 1506163 h 1506163"/>
                  <a:gd name="connsiteX4" fmla="*/ 25400 w 243305"/>
                  <a:gd name="connsiteY4" fmla="*/ 1061911 h 1506163"/>
                  <a:gd name="connsiteX5" fmla="*/ 0 w 243305"/>
                  <a:gd name="connsiteY5" fmla="*/ 0 h 150616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17905 w 243305"/>
                  <a:gd name="connsiteY2" fmla="*/ 1093661 h 1506163"/>
                  <a:gd name="connsiteX3" fmla="*/ 135652 w 243305"/>
                  <a:gd name="connsiteY3" fmla="*/ 1506163 h 1506163"/>
                  <a:gd name="connsiteX4" fmla="*/ 25400 w 243305"/>
                  <a:gd name="connsiteY4" fmla="*/ 1061911 h 1506163"/>
                  <a:gd name="connsiteX5" fmla="*/ 0 w 243305"/>
                  <a:gd name="connsiteY5" fmla="*/ 0 h 150616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17905 w 243305"/>
                  <a:gd name="connsiteY2" fmla="*/ 1093661 h 1506163"/>
                  <a:gd name="connsiteX3" fmla="*/ 135652 w 243305"/>
                  <a:gd name="connsiteY3" fmla="*/ 1506163 h 1506163"/>
                  <a:gd name="connsiteX4" fmla="*/ 25400 w 243305"/>
                  <a:gd name="connsiteY4" fmla="*/ 1061911 h 1506163"/>
                  <a:gd name="connsiteX5" fmla="*/ 0 w 243305"/>
                  <a:gd name="connsiteY5" fmla="*/ 0 h 150616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17905 w 243305"/>
                  <a:gd name="connsiteY2" fmla="*/ 1093661 h 1506163"/>
                  <a:gd name="connsiteX3" fmla="*/ 135652 w 243305"/>
                  <a:gd name="connsiteY3" fmla="*/ 1506163 h 1506163"/>
                  <a:gd name="connsiteX4" fmla="*/ 50800 w 243305"/>
                  <a:gd name="connsiteY4" fmla="*/ 1093661 h 1506163"/>
                  <a:gd name="connsiteX5" fmla="*/ 0 w 243305"/>
                  <a:gd name="connsiteY5" fmla="*/ 0 h 1506163"/>
                  <a:gd name="connsiteX0" fmla="*/ 0 w 243305"/>
                  <a:gd name="connsiteY0" fmla="*/ 0 h 1506163"/>
                  <a:gd name="connsiteX1" fmla="*/ 243305 w 243305"/>
                  <a:gd name="connsiteY1" fmla="*/ 0 h 1506163"/>
                  <a:gd name="connsiteX2" fmla="*/ 217905 w 243305"/>
                  <a:gd name="connsiteY2" fmla="*/ 1093661 h 1506163"/>
                  <a:gd name="connsiteX3" fmla="*/ 135652 w 243305"/>
                  <a:gd name="connsiteY3" fmla="*/ 1506163 h 1506163"/>
                  <a:gd name="connsiteX4" fmla="*/ 50800 w 243305"/>
                  <a:gd name="connsiteY4" fmla="*/ 1093661 h 1506163"/>
                  <a:gd name="connsiteX5" fmla="*/ 0 w 243305"/>
                  <a:gd name="connsiteY5" fmla="*/ 0 h 1506163"/>
                  <a:gd name="connsiteX0" fmla="*/ 0 w 319802"/>
                  <a:gd name="connsiteY0" fmla="*/ 417887 h 1924050"/>
                  <a:gd name="connsiteX1" fmla="*/ 319802 w 319802"/>
                  <a:gd name="connsiteY1" fmla="*/ 0 h 1924050"/>
                  <a:gd name="connsiteX2" fmla="*/ 243305 w 319802"/>
                  <a:gd name="connsiteY2" fmla="*/ 417887 h 1924050"/>
                  <a:gd name="connsiteX3" fmla="*/ 217905 w 319802"/>
                  <a:gd name="connsiteY3" fmla="*/ 1511548 h 1924050"/>
                  <a:gd name="connsiteX4" fmla="*/ 135652 w 319802"/>
                  <a:gd name="connsiteY4" fmla="*/ 1924050 h 1924050"/>
                  <a:gd name="connsiteX5" fmla="*/ 50800 w 319802"/>
                  <a:gd name="connsiteY5" fmla="*/ 1511548 h 1924050"/>
                  <a:gd name="connsiteX6" fmla="*/ 0 w 319802"/>
                  <a:gd name="connsiteY6" fmla="*/ 417887 h 1924050"/>
                  <a:gd name="connsiteX0" fmla="*/ 0 w 319802"/>
                  <a:gd name="connsiteY0" fmla="*/ 417887 h 1924050"/>
                  <a:gd name="connsiteX1" fmla="*/ 319802 w 319802"/>
                  <a:gd name="connsiteY1" fmla="*/ 0 h 1924050"/>
                  <a:gd name="connsiteX2" fmla="*/ 243305 w 319802"/>
                  <a:gd name="connsiteY2" fmla="*/ 417887 h 1924050"/>
                  <a:gd name="connsiteX3" fmla="*/ 217905 w 319802"/>
                  <a:gd name="connsiteY3" fmla="*/ 1511548 h 1924050"/>
                  <a:gd name="connsiteX4" fmla="*/ 135652 w 319802"/>
                  <a:gd name="connsiteY4" fmla="*/ 1924050 h 1924050"/>
                  <a:gd name="connsiteX5" fmla="*/ 50800 w 319802"/>
                  <a:gd name="connsiteY5" fmla="*/ 1511548 h 1924050"/>
                  <a:gd name="connsiteX6" fmla="*/ 0 w 319802"/>
                  <a:gd name="connsiteY6" fmla="*/ 417887 h 1924050"/>
                  <a:gd name="connsiteX0" fmla="*/ 0 w 319802"/>
                  <a:gd name="connsiteY0" fmla="*/ 417887 h 1924050"/>
                  <a:gd name="connsiteX1" fmla="*/ 319802 w 319802"/>
                  <a:gd name="connsiteY1" fmla="*/ 0 h 1924050"/>
                  <a:gd name="connsiteX2" fmla="*/ 243305 w 319802"/>
                  <a:gd name="connsiteY2" fmla="*/ 417887 h 1924050"/>
                  <a:gd name="connsiteX3" fmla="*/ 217905 w 319802"/>
                  <a:gd name="connsiteY3" fmla="*/ 1511548 h 1924050"/>
                  <a:gd name="connsiteX4" fmla="*/ 135652 w 319802"/>
                  <a:gd name="connsiteY4" fmla="*/ 1924050 h 1924050"/>
                  <a:gd name="connsiteX5" fmla="*/ 50800 w 319802"/>
                  <a:gd name="connsiteY5" fmla="*/ 1511548 h 1924050"/>
                  <a:gd name="connsiteX6" fmla="*/ 0 w 319802"/>
                  <a:gd name="connsiteY6" fmla="*/ 417887 h 1924050"/>
                  <a:gd name="connsiteX0" fmla="*/ 0 w 294402"/>
                  <a:gd name="connsiteY0" fmla="*/ 614737 h 1924050"/>
                  <a:gd name="connsiteX1" fmla="*/ 294402 w 294402"/>
                  <a:gd name="connsiteY1" fmla="*/ 0 h 1924050"/>
                  <a:gd name="connsiteX2" fmla="*/ 217905 w 294402"/>
                  <a:gd name="connsiteY2" fmla="*/ 417887 h 1924050"/>
                  <a:gd name="connsiteX3" fmla="*/ 192505 w 294402"/>
                  <a:gd name="connsiteY3" fmla="*/ 1511548 h 1924050"/>
                  <a:gd name="connsiteX4" fmla="*/ 110252 w 294402"/>
                  <a:gd name="connsiteY4" fmla="*/ 1924050 h 1924050"/>
                  <a:gd name="connsiteX5" fmla="*/ 25400 w 294402"/>
                  <a:gd name="connsiteY5" fmla="*/ 1511548 h 1924050"/>
                  <a:gd name="connsiteX6" fmla="*/ 0 w 294402"/>
                  <a:gd name="connsiteY6" fmla="*/ 614737 h 1924050"/>
                  <a:gd name="connsiteX0" fmla="*/ 0 w 294402"/>
                  <a:gd name="connsiteY0" fmla="*/ 614737 h 1924050"/>
                  <a:gd name="connsiteX1" fmla="*/ 294402 w 294402"/>
                  <a:gd name="connsiteY1" fmla="*/ 0 h 1924050"/>
                  <a:gd name="connsiteX2" fmla="*/ 179805 w 294402"/>
                  <a:gd name="connsiteY2" fmla="*/ 608387 h 1924050"/>
                  <a:gd name="connsiteX3" fmla="*/ 192505 w 294402"/>
                  <a:gd name="connsiteY3" fmla="*/ 1511548 h 1924050"/>
                  <a:gd name="connsiteX4" fmla="*/ 110252 w 294402"/>
                  <a:gd name="connsiteY4" fmla="*/ 1924050 h 1924050"/>
                  <a:gd name="connsiteX5" fmla="*/ 25400 w 294402"/>
                  <a:gd name="connsiteY5" fmla="*/ 1511548 h 1924050"/>
                  <a:gd name="connsiteX6" fmla="*/ 0 w 294402"/>
                  <a:gd name="connsiteY6" fmla="*/ 614737 h 1924050"/>
                  <a:gd name="connsiteX0" fmla="*/ 0 w 294402"/>
                  <a:gd name="connsiteY0" fmla="*/ 614737 h 1924050"/>
                  <a:gd name="connsiteX1" fmla="*/ 294402 w 294402"/>
                  <a:gd name="connsiteY1" fmla="*/ 0 h 1924050"/>
                  <a:gd name="connsiteX2" fmla="*/ 179805 w 294402"/>
                  <a:gd name="connsiteY2" fmla="*/ 608387 h 1924050"/>
                  <a:gd name="connsiteX3" fmla="*/ 192505 w 294402"/>
                  <a:gd name="connsiteY3" fmla="*/ 1511548 h 1924050"/>
                  <a:gd name="connsiteX4" fmla="*/ 110252 w 294402"/>
                  <a:gd name="connsiteY4" fmla="*/ 1924050 h 1924050"/>
                  <a:gd name="connsiteX5" fmla="*/ 25400 w 294402"/>
                  <a:gd name="connsiteY5" fmla="*/ 1511548 h 1924050"/>
                  <a:gd name="connsiteX6" fmla="*/ 0 w 294402"/>
                  <a:gd name="connsiteY6" fmla="*/ 614737 h 1924050"/>
                  <a:gd name="connsiteX0" fmla="*/ 0 w 294402"/>
                  <a:gd name="connsiteY0" fmla="*/ 614737 h 1924050"/>
                  <a:gd name="connsiteX1" fmla="*/ 294402 w 294402"/>
                  <a:gd name="connsiteY1" fmla="*/ 0 h 1924050"/>
                  <a:gd name="connsiteX2" fmla="*/ 179805 w 294402"/>
                  <a:gd name="connsiteY2" fmla="*/ 608387 h 1924050"/>
                  <a:gd name="connsiteX3" fmla="*/ 192505 w 294402"/>
                  <a:gd name="connsiteY3" fmla="*/ 1511548 h 1924050"/>
                  <a:gd name="connsiteX4" fmla="*/ 110252 w 294402"/>
                  <a:gd name="connsiteY4" fmla="*/ 1924050 h 1924050"/>
                  <a:gd name="connsiteX5" fmla="*/ 25400 w 294402"/>
                  <a:gd name="connsiteY5" fmla="*/ 1511548 h 1924050"/>
                  <a:gd name="connsiteX6" fmla="*/ 0 w 294402"/>
                  <a:gd name="connsiteY6" fmla="*/ 614737 h 1924050"/>
                  <a:gd name="connsiteX0" fmla="*/ 0 w 332502"/>
                  <a:gd name="connsiteY0" fmla="*/ 646487 h 1955800"/>
                  <a:gd name="connsiteX1" fmla="*/ 332502 w 332502"/>
                  <a:gd name="connsiteY1" fmla="*/ 0 h 1955800"/>
                  <a:gd name="connsiteX2" fmla="*/ 179805 w 332502"/>
                  <a:gd name="connsiteY2" fmla="*/ 640137 h 1955800"/>
                  <a:gd name="connsiteX3" fmla="*/ 192505 w 332502"/>
                  <a:gd name="connsiteY3" fmla="*/ 1543298 h 1955800"/>
                  <a:gd name="connsiteX4" fmla="*/ 110252 w 332502"/>
                  <a:gd name="connsiteY4" fmla="*/ 1955800 h 1955800"/>
                  <a:gd name="connsiteX5" fmla="*/ 25400 w 332502"/>
                  <a:gd name="connsiteY5" fmla="*/ 1543298 h 1955800"/>
                  <a:gd name="connsiteX6" fmla="*/ 0 w 332502"/>
                  <a:gd name="connsiteY6" fmla="*/ 646487 h 1955800"/>
                  <a:gd name="connsiteX0" fmla="*/ 0 w 332502"/>
                  <a:gd name="connsiteY0" fmla="*/ 646487 h 1955800"/>
                  <a:gd name="connsiteX1" fmla="*/ 332502 w 332502"/>
                  <a:gd name="connsiteY1" fmla="*/ 0 h 1955800"/>
                  <a:gd name="connsiteX2" fmla="*/ 179805 w 332502"/>
                  <a:gd name="connsiteY2" fmla="*/ 640137 h 1955800"/>
                  <a:gd name="connsiteX3" fmla="*/ 192505 w 332502"/>
                  <a:gd name="connsiteY3" fmla="*/ 1543298 h 1955800"/>
                  <a:gd name="connsiteX4" fmla="*/ 110252 w 332502"/>
                  <a:gd name="connsiteY4" fmla="*/ 1955800 h 1955800"/>
                  <a:gd name="connsiteX5" fmla="*/ 25400 w 332502"/>
                  <a:gd name="connsiteY5" fmla="*/ 1543298 h 1955800"/>
                  <a:gd name="connsiteX6" fmla="*/ 0 w 332502"/>
                  <a:gd name="connsiteY6" fmla="*/ 646487 h 1955800"/>
                  <a:gd name="connsiteX0" fmla="*/ 0 w 332502"/>
                  <a:gd name="connsiteY0" fmla="*/ 646487 h 1955800"/>
                  <a:gd name="connsiteX1" fmla="*/ 332502 w 332502"/>
                  <a:gd name="connsiteY1" fmla="*/ 0 h 1955800"/>
                  <a:gd name="connsiteX2" fmla="*/ 179805 w 332502"/>
                  <a:gd name="connsiteY2" fmla="*/ 640137 h 1955800"/>
                  <a:gd name="connsiteX3" fmla="*/ 192505 w 332502"/>
                  <a:gd name="connsiteY3" fmla="*/ 1543298 h 1955800"/>
                  <a:gd name="connsiteX4" fmla="*/ 110252 w 332502"/>
                  <a:gd name="connsiteY4" fmla="*/ 1955800 h 1955800"/>
                  <a:gd name="connsiteX5" fmla="*/ 25400 w 332502"/>
                  <a:gd name="connsiteY5" fmla="*/ 1543298 h 1955800"/>
                  <a:gd name="connsiteX6" fmla="*/ 0 w 332502"/>
                  <a:gd name="connsiteY6" fmla="*/ 646487 h 1955800"/>
                  <a:gd name="connsiteX0" fmla="*/ 0 w 590436"/>
                  <a:gd name="connsiteY0" fmla="*/ 646487 h 1957040"/>
                  <a:gd name="connsiteX1" fmla="*/ 332502 w 590436"/>
                  <a:gd name="connsiteY1" fmla="*/ 0 h 1957040"/>
                  <a:gd name="connsiteX2" fmla="*/ 179805 w 590436"/>
                  <a:gd name="connsiteY2" fmla="*/ 640137 h 1957040"/>
                  <a:gd name="connsiteX3" fmla="*/ 192505 w 590436"/>
                  <a:gd name="connsiteY3" fmla="*/ 1543298 h 1957040"/>
                  <a:gd name="connsiteX4" fmla="*/ 590100 w 590436"/>
                  <a:gd name="connsiteY4" fmla="*/ 1731774 h 1957040"/>
                  <a:gd name="connsiteX5" fmla="*/ 110252 w 590436"/>
                  <a:gd name="connsiteY5" fmla="*/ 1955800 h 1957040"/>
                  <a:gd name="connsiteX6" fmla="*/ 25400 w 590436"/>
                  <a:gd name="connsiteY6" fmla="*/ 1543298 h 1957040"/>
                  <a:gd name="connsiteX7" fmla="*/ 0 w 590436"/>
                  <a:gd name="connsiteY7" fmla="*/ 646487 h 1957040"/>
                  <a:gd name="connsiteX0" fmla="*/ 0 w 594064"/>
                  <a:gd name="connsiteY0" fmla="*/ 646487 h 1960850"/>
                  <a:gd name="connsiteX1" fmla="*/ 332502 w 594064"/>
                  <a:gd name="connsiteY1" fmla="*/ 0 h 1960850"/>
                  <a:gd name="connsiteX2" fmla="*/ 179805 w 594064"/>
                  <a:gd name="connsiteY2" fmla="*/ 640137 h 1960850"/>
                  <a:gd name="connsiteX3" fmla="*/ 192505 w 594064"/>
                  <a:gd name="connsiteY3" fmla="*/ 1543298 h 1960850"/>
                  <a:gd name="connsiteX4" fmla="*/ 590100 w 594064"/>
                  <a:gd name="connsiteY4" fmla="*/ 1731774 h 1960850"/>
                  <a:gd name="connsiteX5" fmla="*/ 149283 w 594064"/>
                  <a:gd name="connsiteY5" fmla="*/ 1666246 h 1960850"/>
                  <a:gd name="connsiteX6" fmla="*/ 110252 w 594064"/>
                  <a:gd name="connsiteY6" fmla="*/ 1955800 h 1960850"/>
                  <a:gd name="connsiteX7" fmla="*/ 25400 w 594064"/>
                  <a:gd name="connsiteY7" fmla="*/ 1543298 h 1960850"/>
                  <a:gd name="connsiteX8" fmla="*/ 0 w 594064"/>
                  <a:gd name="connsiteY8" fmla="*/ 646487 h 1960850"/>
                  <a:gd name="connsiteX0" fmla="*/ 0 w 570460"/>
                  <a:gd name="connsiteY0" fmla="*/ 646487 h 1960850"/>
                  <a:gd name="connsiteX1" fmla="*/ 332502 w 570460"/>
                  <a:gd name="connsiteY1" fmla="*/ 0 h 1960850"/>
                  <a:gd name="connsiteX2" fmla="*/ 179805 w 570460"/>
                  <a:gd name="connsiteY2" fmla="*/ 640137 h 1960850"/>
                  <a:gd name="connsiteX3" fmla="*/ 192505 w 570460"/>
                  <a:gd name="connsiteY3" fmla="*/ 1543298 h 1960850"/>
                  <a:gd name="connsiteX4" fmla="*/ 566272 w 570460"/>
                  <a:gd name="connsiteY4" fmla="*/ 1761558 h 1960850"/>
                  <a:gd name="connsiteX5" fmla="*/ 149283 w 570460"/>
                  <a:gd name="connsiteY5" fmla="*/ 1666246 h 1960850"/>
                  <a:gd name="connsiteX6" fmla="*/ 110252 w 570460"/>
                  <a:gd name="connsiteY6" fmla="*/ 1955800 h 1960850"/>
                  <a:gd name="connsiteX7" fmla="*/ 25400 w 570460"/>
                  <a:gd name="connsiteY7" fmla="*/ 1543298 h 1960850"/>
                  <a:gd name="connsiteX8" fmla="*/ 0 w 570460"/>
                  <a:gd name="connsiteY8" fmla="*/ 646487 h 1960850"/>
                  <a:gd name="connsiteX0" fmla="*/ 0 w 570460"/>
                  <a:gd name="connsiteY0" fmla="*/ 646487 h 1960850"/>
                  <a:gd name="connsiteX1" fmla="*/ 332502 w 570460"/>
                  <a:gd name="connsiteY1" fmla="*/ 0 h 1960850"/>
                  <a:gd name="connsiteX2" fmla="*/ 179805 w 570460"/>
                  <a:gd name="connsiteY2" fmla="*/ 640137 h 1960850"/>
                  <a:gd name="connsiteX3" fmla="*/ 192505 w 570460"/>
                  <a:gd name="connsiteY3" fmla="*/ 1543298 h 1960850"/>
                  <a:gd name="connsiteX4" fmla="*/ 566272 w 570460"/>
                  <a:gd name="connsiteY4" fmla="*/ 1761558 h 1960850"/>
                  <a:gd name="connsiteX5" fmla="*/ 149283 w 570460"/>
                  <a:gd name="connsiteY5" fmla="*/ 1666246 h 1960850"/>
                  <a:gd name="connsiteX6" fmla="*/ 110252 w 570460"/>
                  <a:gd name="connsiteY6" fmla="*/ 1955800 h 1960850"/>
                  <a:gd name="connsiteX7" fmla="*/ 25400 w 570460"/>
                  <a:gd name="connsiteY7" fmla="*/ 1543298 h 1960850"/>
                  <a:gd name="connsiteX8" fmla="*/ 0 w 570460"/>
                  <a:gd name="connsiteY8" fmla="*/ 646487 h 1960850"/>
                  <a:gd name="connsiteX0" fmla="*/ 0 w 566272"/>
                  <a:gd name="connsiteY0" fmla="*/ 646487 h 1960850"/>
                  <a:gd name="connsiteX1" fmla="*/ 332502 w 566272"/>
                  <a:gd name="connsiteY1" fmla="*/ 0 h 1960850"/>
                  <a:gd name="connsiteX2" fmla="*/ 179805 w 566272"/>
                  <a:gd name="connsiteY2" fmla="*/ 640137 h 1960850"/>
                  <a:gd name="connsiteX3" fmla="*/ 192505 w 566272"/>
                  <a:gd name="connsiteY3" fmla="*/ 1543298 h 1960850"/>
                  <a:gd name="connsiteX4" fmla="*/ 566272 w 566272"/>
                  <a:gd name="connsiteY4" fmla="*/ 1761558 h 1960850"/>
                  <a:gd name="connsiteX5" fmla="*/ 149283 w 566272"/>
                  <a:gd name="connsiteY5" fmla="*/ 1666246 h 1960850"/>
                  <a:gd name="connsiteX6" fmla="*/ 110252 w 566272"/>
                  <a:gd name="connsiteY6" fmla="*/ 1955800 h 1960850"/>
                  <a:gd name="connsiteX7" fmla="*/ 25400 w 566272"/>
                  <a:gd name="connsiteY7" fmla="*/ 1543298 h 1960850"/>
                  <a:gd name="connsiteX8" fmla="*/ 0 w 566272"/>
                  <a:gd name="connsiteY8" fmla="*/ 646487 h 1960850"/>
                  <a:gd name="connsiteX0" fmla="*/ 0 w 566272"/>
                  <a:gd name="connsiteY0" fmla="*/ 646487 h 1960150"/>
                  <a:gd name="connsiteX1" fmla="*/ 332502 w 566272"/>
                  <a:gd name="connsiteY1" fmla="*/ 0 h 1960150"/>
                  <a:gd name="connsiteX2" fmla="*/ 179805 w 566272"/>
                  <a:gd name="connsiteY2" fmla="*/ 640137 h 1960150"/>
                  <a:gd name="connsiteX3" fmla="*/ 192505 w 566272"/>
                  <a:gd name="connsiteY3" fmla="*/ 1543298 h 1960150"/>
                  <a:gd name="connsiteX4" fmla="*/ 566272 w 566272"/>
                  <a:gd name="connsiteY4" fmla="*/ 1761558 h 1960150"/>
                  <a:gd name="connsiteX5" fmla="*/ 101627 w 566272"/>
                  <a:gd name="connsiteY5" fmla="*/ 1612634 h 1960150"/>
                  <a:gd name="connsiteX6" fmla="*/ 110252 w 566272"/>
                  <a:gd name="connsiteY6" fmla="*/ 1955800 h 1960150"/>
                  <a:gd name="connsiteX7" fmla="*/ 25400 w 566272"/>
                  <a:gd name="connsiteY7" fmla="*/ 1543298 h 1960150"/>
                  <a:gd name="connsiteX8" fmla="*/ 0 w 566272"/>
                  <a:gd name="connsiteY8" fmla="*/ 646487 h 1960150"/>
                  <a:gd name="connsiteX0" fmla="*/ 0 w 566272"/>
                  <a:gd name="connsiteY0" fmla="*/ 646487 h 1960150"/>
                  <a:gd name="connsiteX1" fmla="*/ 332502 w 566272"/>
                  <a:gd name="connsiteY1" fmla="*/ 0 h 1960150"/>
                  <a:gd name="connsiteX2" fmla="*/ 179805 w 566272"/>
                  <a:gd name="connsiteY2" fmla="*/ 640137 h 1960150"/>
                  <a:gd name="connsiteX3" fmla="*/ 192505 w 566272"/>
                  <a:gd name="connsiteY3" fmla="*/ 1543298 h 1960150"/>
                  <a:gd name="connsiteX4" fmla="*/ 566272 w 566272"/>
                  <a:gd name="connsiteY4" fmla="*/ 1761558 h 1960150"/>
                  <a:gd name="connsiteX5" fmla="*/ 101627 w 566272"/>
                  <a:gd name="connsiteY5" fmla="*/ 1612634 h 1960150"/>
                  <a:gd name="connsiteX6" fmla="*/ 110252 w 566272"/>
                  <a:gd name="connsiteY6" fmla="*/ 1955800 h 1960150"/>
                  <a:gd name="connsiteX7" fmla="*/ 25400 w 566272"/>
                  <a:gd name="connsiteY7" fmla="*/ 1543298 h 1960150"/>
                  <a:gd name="connsiteX8" fmla="*/ 0 w 566272"/>
                  <a:gd name="connsiteY8" fmla="*/ 646487 h 1960150"/>
                  <a:gd name="connsiteX0" fmla="*/ 0 w 566272"/>
                  <a:gd name="connsiteY0" fmla="*/ 646487 h 1960436"/>
                  <a:gd name="connsiteX1" fmla="*/ 332502 w 566272"/>
                  <a:gd name="connsiteY1" fmla="*/ 0 h 1960436"/>
                  <a:gd name="connsiteX2" fmla="*/ 179805 w 566272"/>
                  <a:gd name="connsiteY2" fmla="*/ 640137 h 1960436"/>
                  <a:gd name="connsiteX3" fmla="*/ 192505 w 566272"/>
                  <a:gd name="connsiteY3" fmla="*/ 1543298 h 1960436"/>
                  <a:gd name="connsiteX4" fmla="*/ 566272 w 566272"/>
                  <a:gd name="connsiteY4" fmla="*/ 1761558 h 1960436"/>
                  <a:gd name="connsiteX5" fmla="*/ 161199 w 566272"/>
                  <a:gd name="connsiteY5" fmla="*/ 1636462 h 1960436"/>
                  <a:gd name="connsiteX6" fmla="*/ 110252 w 566272"/>
                  <a:gd name="connsiteY6" fmla="*/ 1955800 h 1960436"/>
                  <a:gd name="connsiteX7" fmla="*/ 25400 w 566272"/>
                  <a:gd name="connsiteY7" fmla="*/ 1543298 h 1960436"/>
                  <a:gd name="connsiteX8" fmla="*/ 0 w 566272"/>
                  <a:gd name="connsiteY8" fmla="*/ 646487 h 1960436"/>
                  <a:gd name="connsiteX0" fmla="*/ 0 w 566272"/>
                  <a:gd name="connsiteY0" fmla="*/ 646487 h 1961532"/>
                  <a:gd name="connsiteX1" fmla="*/ 332502 w 566272"/>
                  <a:gd name="connsiteY1" fmla="*/ 0 h 1961532"/>
                  <a:gd name="connsiteX2" fmla="*/ 179805 w 566272"/>
                  <a:gd name="connsiteY2" fmla="*/ 640137 h 1961532"/>
                  <a:gd name="connsiteX3" fmla="*/ 192505 w 566272"/>
                  <a:gd name="connsiteY3" fmla="*/ 1543298 h 1961532"/>
                  <a:gd name="connsiteX4" fmla="*/ 566272 w 566272"/>
                  <a:gd name="connsiteY4" fmla="*/ 1761558 h 1961532"/>
                  <a:gd name="connsiteX5" fmla="*/ 161199 w 566272"/>
                  <a:gd name="connsiteY5" fmla="*/ 1636462 h 1961532"/>
                  <a:gd name="connsiteX6" fmla="*/ 110252 w 566272"/>
                  <a:gd name="connsiteY6" fmla="*/ 1955800 h 1961532"/>
                  <a:gd name="connsiteX7" fmla="*/ 25400 w 566272"/>
                  <a:gd name="connsiteY7" fmla="*/ 1543298 h 1961532"/>
                  <a:gd name="connsiteX8" fmla="*/ 0 w 566272"/>
                  <a:gd name="connsiteY8" fmla="*/ 646487 h 1961532"/>
                  <a:gd name="connsiteX0" fmla="*/ 0 w 566272"/>
                  <a:gd name="connsiteY0" fmla="*/ 646487 h 1984932"/>
                  <a:gd name="connsiteX1" fmla="*/ 332502 w 566272"/>
                  <a:gd name="connsiteY1" fmla="*/ 0 h 1984932"/>
                  <a:gd name="connsiteX2" fmla="*/ 179805 w 566272"/>
                  <a:gd name="connsiteY2" fmla="*/ 640137 h 1984932"/>
                  <a:gd name="connsiteX3" fmla="*/ 192505 w 566272"/>
                  <a:gd name="connsiteY3" fmla="*/ 1543298 h 1984932"/>
                  <a:gd name="connsiteX4" fmla="*/ 566272 w 566272"/>
                  <a:gd name="connsiteY4" fmla="*/ 1761558 h 1984932"/>
                  <a:gd name="connsiteX5" fmla="*/ 161199 w 566272"/>
                  <a:gd name="connsiteY5" fmla="*/ 1636462 h 1984932"/>
                  <a:gd name="connsiteX6" fmla="*/ 98339 w 566272"/>
                  <a:gd name="connsiteY6" fmla="*/ 1979628 h 1984932"/>
                  <a:gd name="connsiteX7" fmla="*/ 25400 w 566272"/>
                  <a:gd name="connsiteY7" fmla="*/ 1543298 h 1984932"/>
                  <a:gd name="connsiteX8" fmla="*/ 0 w 566272"/>
                  <a:gd name="connsiteY8" fmla="*/ 646487 h 198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272" h="1984932">
                    <a:moveTo>
                      <a:pt x="0" y="646487"/>
                    </a:moveTo>
                    <a:cubicBezTo>
                      <a:pt x="13467" y="409825"/>
                      <a:pt x="-11165" y="268412"/>
                      <a:pt x="332502" y="0"/>
                    </a:cubicBezTo>
                    <a:cubicBezTo>
                      <a:pt x="154603" y="393296"/>
                      <a:pt x="205304" y="500841"/>
                      <a:pt x="179805" y="640137"/>
                    </a:cubicBezTo>
                    <a:cubicBezTo>
                      <a:pt x="190388" y="1036441"/>
                      <a:pt x="232722" y="1191444"/>
                      <a:pt x="192505" y="1543298"/>
                    </a:cubicBezTo>
                    <a:cubicBezTo>
                      <a:pt x="469381" y="1723252"/>
                      <a:pt x="365529" y="1633238"/>
                      <a:pt x="566272" y="1761558"/>
                    </a:cubicBezTo>
                    <a:cubicBezTo>
                      <a:pt x="257250" y="1683760"/>
                      <a:pt x="241174" y="1599124"/>
                      <a:pt x="161199" y="1636462"/>
                    </a:cubicBezTo>
                    <a:cubicBezTo>
                      <a:pt x="140791" y="1745284"/>
                      <a:pt x="174585" y="2026926"/>
                      <a:pt x="98339" y="1979628"/>
                    </a:cubicBezTo>
                    <a:cubicBezTo>
                      <a:pt x="63705" y="1859061"/>
                      <a:pt x="79084" y="1841665"/>
                      <a:pt x="25400" y="1543298"/>
                    </a:cubicBezTo>
                    <a:lnTo>
                      <a:pt x="0" y="646487"/>
                    </a:ln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eeform 122">
                <a:extLst>
                  <a:ext uri="{FF2B5EF4-FFF2-40B4-BE49-F238E27FC236}">
                    <a16:creationId xmlns:a16="http://schemas.microsoft.com/office/drawing/2014/main" id="{7A9CBD8E-5BC2-4F9A-9E12-5E3AC9D67DB6}"/>
                  </a:ext>
                </a:extLst>
              </p:cNvPr>
              <p:cNvSpPr/>
              <p:nvPr/>
            </p:nvSpPr>
            <p:spPr>
              <a:xfrm rot="856188">
                <a:off x="1076653" y="3636081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A130F09-6290-4F34-8447-A100041CA977}"/>
                </a:ext>
              </a:extLst>
            </p:cNvPr>
            <p:cNvGrpSpPr/>
            <p:nvPr/>
          </p:nvGrpSpPr>
          <p:grpSpPr>
            <a:xfrm>
              <a:off x="3353812" y="4418469"/>
              <a:ext cx="2023392" cy="2243874"/>
              <a:chOff x="8554381" y="4025578"/>
              <a:chExt cx="2389618" cy="2650006"/>
            </a:xfrm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EEB2F919-B53F-4D4E-86ED-26263EC63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6831" y="4317884"/>
                <a:ext cx="1176446" cy="2357700"/>
              </a:xfrm>
              <a:custGeom>
                <a:avLst/>
                <a:gdLst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51521 w 1912672"/>
                  <a:gd name="connsiteY198" fmla="*/ 2937864 h 3833160"/>
                  <a:gd name="connsiteX199" fmla="*/ 1180266 w 1912672"/>
                  <a:gd name="connsiteY199" fmla="*/ 2953171 h 3833160"/>
                  <a:gd name="connsiteX200" fmla="*/ 1207679 w 1912672"/>
                  <a:gd name="connsiteY200" fmla="*/ 2969405 h 3833160"/>
                  <a:gd name="connsiteX201" fmla="*/ 1234848 w 1912672"/>
                  <a:gd name="connsiteY201" fmla="*/ 2985127 h 3833160"/>
                  <a:gd name="connsiteX202" fmla="*/ 1258166 w 1912672"/>
                  <a:gd name="connsiteY202" fmla="*/ 3001068 h 3833160"/>
                  <a:gd name="connsiteX203" fmla="*/ 1307538 w 1912672"/>
                  <a:gd name="connsiteY203" fmla="*/ 3040740 h 3833160"/>
                  <a:gd name="connsiteX204" fmla="*/ 1351565 w 1912672"/>
                  <a:gd name="connsiteY204" fmla="*/ 3082914 h 3833160"/>
                  <a:gd name="connsiteX205" fmla="*/ 1389568 w 1912672"/>
                  <a:gd name="connsiteY205" fmla="*/ 3124303 h 3833160"/>
                  <a:gd name="connsiteX206" fmla="*/ 1424031 w 1912672"/>
                  <a:gd name="connsiteY206" fmla="*/ 3165885 h 3833160"/>
                  <a:gd name="connsiteX207" fmla="*/ 1455679 w 1912672"/>
                  <a:gd name="connsiteY207" fmla="*/ 3207993 h 3833160"/>
                  <a:gd name="connsiteX208" fmla="*/ 1485527 w 1912672"/>
                  <a:gd name="connsiteY208" fmla="*/ 3248526 h 3833160"/>
                  <a:gd name="connsiteX209" fmla="*/ 1512168 w 1912672"/>
                  <a:gd name="connsiteY209" fmla="*/ 3287746 h 3833160"/>
                  <a:gd name="connsiteX210" fmla="*/ 1499563 w 1912672"/>
                  <a:gd name="connsiteY210" fmla="*/ 3294670 h 3833160"/>
                  <a:gd name="connsiteX211" fmla="*/ 1456733 w 1912672"/>
                  <a:gd name="connsiteY211" fmla="*/ 3246355 h 3833160"/>
                  <a:gd name="connsiteX212" fmla="*/ 1412405 w 1912672"/>
                  <a:gd name="connsiteY212" fmla="*/ 3200323 h 3833160"/>
                  <a:gd name="connsiteX213" fmla="*/ 1366622 w 1912672"/>
                  <a:gd name="connsiteY213" fmla="*/ 3157506 h 3833160"/>
                  <a:gd name="connsiteX214" fmla="*/ 1319006 w 1912672"/>
                  <a:gd name="connsiteY214" fmla="*/ 3118477 h 3833160"/>
                  <a:gd name="connsiteX215" fmla="*/ 1268398 w 1912672"/>
                  <a:gd name="connsiteY215" fmla="*/ 3084012 h 3833160"/>
                  <a:gd name="connsiteX216" fmla="*/ 1215820 w 1912672"/>
                  <a:gd name="connsiteY216" fmla="*/ 3053212 h 3833160"/>
                  <a:gd name="connsiteX217" fmla="*/ 1162136 w 1912672"/>
                  <a:gd name="connsiteY217" fmla="*/ 3026534 h 3833160"/>
                  <a:gd name="connsiteX218" fmla="*/ 1105505 w 1912672"/>
                  <a:gd name="connsiteY218" fmla="*/ 3006561 h 3833160"/>
                  <a:gd name="connsiteX219" fmla="*/ 1031784 w 1912672"/>
                  <a:gd name="connsiteY219" fmla="*/ 2981193 h 3833160"/>
                  <a:gd name="connsiteX220" fmla="*/ 1052936 w 1912672"/>
                  <a:gd name="connsiteY220" fmla="*/ 3127318 h 3833160"/>
                  <a:gd name="connsiteX221" fmla="*/ 1055550 w 1912672"/>
                  <a:gd name="connsiteY221" fmla="*/ 3272471 h 3833160"/>
                  <a:gd name="connsiteX222" fmla="*/ 1106379 w 1912672"/>
                  <a:gd name="connsiteY222" fmla="*/ 3308927 h 3833160"/>
                  <a:gd name="connsiteX223" fmla="*/ 1151347 w 1912672"/>
                  <a:gd name="connsiteY223" fmla="*/ 3348334 h 3833160"/>
                  <a:gd name="connsiteX224" fmla="*/ 1187691 w 1912672"/>
                  <a:gd name="connsiteY224" fmla="*/ 3388268 h 3833160"/>
                  <a:gd name="connsiteX225" fmla="*/ 1216725 w 1912672"/>
                  <a:gd name="connsiteY225" fmla="*/ 3430484 h 3833160"/>
                  <a:gd name="connsiteX226" fmla="*/ 1238582 w 1912672"/>
                  <a:gd name="connsiteY226" fmla="*/ 3473897 h 3833160"/>
                  <a:gd name="connsiteX227" fmla="*/ 1252456 w 1912672"/>
                  <a:gd name="connsiteY227" fmla="*/ 3516304 h 3833160"/>
                  <a:gd name="connsiteX228" fmla="*/ 1258768 w 1912672"/>
                  <a:gd name="connsiteY228" fmla="*/ 3559273 h 3833160"/>
                  <a:gd name="connsiteX229" fmla="*/ 1256926 w 1912672"/>
                  <a:gd name="connsiteY229" fmla="*/ 3601386 h 3833160"/>
                  <a:gd name="connsiteX230" fmla="*/ 1247774 w 1912672"/>
                  <a:gd name="connsiteY230" fmla="*/ 3640689 h 3833160"/>
                  <a:gd name="connsiteX231" fmla="*/ 1240808 w 1912672"/>
                  <a:gd name="connsiteY231" fmla="*/ 3642671 h 3833160"/>
                  <a:gd name="connsiteX232" fmla="*/ 1237950 w 1912672"/>
                  <a:gd name="connsiteY232" fmla="*/ 3632080 h 3833160"/>
                  <a:gd name="connsiteX233" fmla="*/ 1246452 w 1912672"/>
                  <a:gd name="connsiteY233" fmla="*/ 3608381 h 3833160"/>
                  <a:gd name="connsiteX234" fmla="*/ 1246889 w 1912672"/>
                  <a:gd name="connsiteY234" fmla="*/ 3581808 h 3833160"/>
                  <a:gd name="connsiteX235" fmla="*/ 1243694 w 1912672"/>
                  <a:gd name="connsiteY235" fmla="*/ 3552354 h 3833160"/>
                  <a:gd name="connsiteX236" fmla="*/ 1233485 w 1912672"/>
                  <a:gd name="connsiteY236" fmla="*/ 3522742 h 3833160"/>
                  <a:gd name="connsiteX237" fmla="*/ 1218246 w 1912672"/>
                  <a:gd name="connsiteY237" fmla="*/ 3491717 h 3833160"/>
                  <a:gd name="connsiteX238" fmla="*/ 1199371 w 1912672"/>
                  <a:gd name="connsiteY238" fmla="*/ 3461697 h 3833160"/>
                  <a:gd name="connsiteX239" fmla="*/ 1175758 w 1912672"/>
                  <a:gd name="connsiteY239" fmla="*/ 3432919 h 3833160"/>
                  <a:gd name="connsiteX240" fmla="*/ 1147962 w 1912672"/>
                  <a:gd name="connsiteY240" fmla="*/ 3405866 h 3833160"/>
                  <a:gd name="connsiteX241" fmla="*/ 1119222 w 1912672"/>
                  <a:gd name="connsiteY241" fmla="*/ 3381579 h 3833160"/>
                  <a:gd name="connsiteX242" fmla="*/ 1101535 w 1912672"/>
                  <a:gd name="connsiteY242" fmla="*/ 3369675 h 3833160"/>
                  <a:gd name="connsiteX243" fmla="*/ 1087698 w 1912672"/>
                  <a:gd name="connsiteY243" fmla="*/ 3357550 h 3833160"/>
                  <a:gd name="connsiteX244" fmla="*/ 1073608 w 1912672"/>
                  <a:gd name="connsiteY244" fmla="*/ 3348798 h 3833160"/>
                  <a:gd name="connsiteX245" fmla="*/ 1059423 w 1912672"/>
                  <a:gd name="connsiteY245" fmla="*/ 3340859 h 3833160"/>
                  <a:gd name="connsiteX246" fmla="*/ 1043960 w 1912672"/>
                  <a:gd name="connsiteY246" fmla="*/ 3337192 h 3833160"/>
                  <a:gd name="connsiteX247" fmla="*/ 1025322 w 1912672"/>
                  <a:gd name="connsiteY247" fmla="*/ 3402025 h 3833160"/>
                  <a:gd name="connsiteX248" fmla="*/ 1003697 w 1912672"/>
                  <a:gd name="connsiteY248" fmla="*/ 3462443 h 3833160"/>
                  <a:gd name="connsiteX249" fmla="*/ 978914 w 1912672"/>
                  <a:gd name="connsiteY249" fmla="*/ 3523689 h 3833160"/>
                  <a:gd name="connsiteX250" fmla="*/ 949550 w 1912672"/>
                  <a:gd name="connsiteY250" fmla="*/ 3583615 h 3833160"/>
                  <a:gd name="connsiteX251" fmla="*/ 915669 w 1912672"/>
                  <a:gd name="connsiteY251" fmla="*/ 3646771 h 3833160"/>
                  <a:gd name="connsiteX252" fmla="*/ 876441 w 1912672"/>
                  <a:gd name="connsiteY252" fmla="*/ 3712430 h 3833160"/>
                  <a:gd name="connsiteX253" fmla="*/ 867986 w 1912672"/>
                  <a:gd name="connsiteY253" fmla="*/ 3722991 h 3833160"/>
                  <a:gd name="connsiteX254" fmla="*/ 858368 w 1912672"/>
                  <a:gd name="connsiteY254" fmla="*/ 3739422 h 3833160"/>
                  <a:gd name="connsiteX255" fmla="*/ 845551 w 1912672"/>
                  <a:gd name="connsiteY255" fmla="*/ 3755745 h 3833160"/>
                  <a:gd name="connsiteX256" fmla="*/ 833671 w 1912672"/>
                  <a:gd name="connsiteY256" fmla="*/ 3773189 h 3833160"/>
                  <a:gd name="connsiteX257" fmla="*/ 819871 w 1912672"/>
                  <a:gd name="connsiteY257" fmla="*/ 3791345 h 3833160"/>
                  <a:gd name="connsiteX258" fmla="*/ 805085 w 1912672"/>
                  <a:gd name="connsiteY258" fmla="*/ 3806242 h 3833160"/>
                  <a:gd name="connsiteX259" fmla="*/ 790388 w 1912672"/>
                  <a:gd name="connsiteY259" fmla="*/ 3819121 h 3833160"/>
                  <a:gd name="connsiteX260" fmla="*/ 775016 w 1912672"/>
                  <a:gd name="connsiteY260" fmla="*/ 3828711 h 3833160"/>
                  <a:gd name="connsiteX261" fmla="*/ 761637 w 1912672"/>
                  <a:gd name="connsiteY261" fmla="*/ 3833160 h 3833160"/>
                  <a:gd name="connsiteX262" fmla="*/ 758567 w 1912672"/>
                  <a:gd name="connsiteY262" fmla="*/ 3826878 h 3833160"/>
                  <a:gd name="connsiteX263" fmla="*/ 805952 w 1912672"/>
                  <a:gd name="connsiteY263" fmla="*/ 3777351 h 3833160"/>
                  <a:gd name="connsiteX264" fmla="*/ 847525 w 1912672"/>
                  <a:gd name="connsiteY264" fmla="*/ 3722733 h 3833160"/>
                  <a:gd name="connsiteX265" fmla="*/ 882815 w 1912672"/>
                  <a:gd name="connsiteY265" fmla="*/ 3664405 h 3833160"/>
                  <a:gd name="connsiteX266" fmla="*/ 910683 w 1912672"/>
                  <a:gd name="connsiteY266" fmla="*/ 3606761 h 3833160"/>
                  <a:gd name="connsiteX267" fmla="*/ 933675 w 1912672"/>
                  <a:gd name="connsiteY267" fmla="*/ 3550236 h 3833160"/>
                  <a:gd name="connsiteX268" fmla="*/ 943120 w 1912672"/>
                  <a:gd name="connsiteY268" fmla="*/ 3508495 h 3833160"/>
                  <a:gd name="connsiteX269" fmla="*/ 946497 w 1912672"/>
                  <a:gd name="connsiteY269" fmla="*/ 3509658 h 3833160"/>
                  <a:gd name="connsiteX270" fmla="*/ 947522 w 1912672"/>
                  <a:gd name="connsiteY270" fmla="*/ 3508759 h 3833160"/>
                  <a:gd name="connsiteX271" fmla="*/ 947302 w 1912672"/>
                  <a:gd name="connsiteY271" fmla="*/ 3506770 h 3833160"/>
                  <a:gd name="connsiteX272" fmla="*/ 946709 w 1912672"/>
                  <a:gd name="connsiteY272" fmla="*/ 3505350 h 3833160"/>
                  <a:gd name="connsiteX273" fmla="*/ 945381 w 1912672"/>
                  <a:gd name="connsiteY273" fmla="*/ 3502390 h 3833160"/>
                  <a:gd name="connsiteX274" fmla="*/ 946879 w 1912672"/>
                  <a:gd name="connsiteY274" fmla="*/ 3500109 h 3833160"/>
                  <a:gd name="connsiteX275" fmla="*/ 946796 w 1912672"/>
                  <a:gd name="connsiteY275" fmla="*/ 3498240 h 3833160"/>
                  <a:gd name="connsiteX276" fmla="*/ 947228 w 1912672"/>
                  <a:gd name="connsiteY276" fmla="*/ 3495922 h 3833160"/>
                  <a:gd name="connsiteX277" fmla="*/ 946202 w 1912672"/>
                  <a:gd name="connsiteY277" fmla="*/ 3496821 h 3833160"/>
                  <a:gd name="connsiteX278" fmla="*/ 946796 w 1912672"/>
                  <a:gd name="connsiteY278" fmla="*/ 3498240 h 3833160"/>
                  <a:gd name="connsiteX279" fmla="*/ 943120 w 1912672"/>
                  <a:gd name="connsiteY279" fmla="*/ 3508495 h 3833160"/>
                  <a:gd name="connsiteX280" fmla="*/ 920055 w 1912672"/>
                  <a:gd name="connsiteY280" fmla="*/ 3504456 h 3833160"/>
                  <a:gd name="connsiteX281" fmla="*/ 891050 w 1912672"/>
                  <a:gd name="connsiteY281" fmla="*/ 3506594 h 3833160"/>
                  <a:gd name="connsiteX282" fmla="*/ 860172 w 1912672"/>
                  <a:gd name="connsiteY282" fmla="*/ 3511582 h 3833160"/>
                  <a:gd name="connsiteX283" fmla="*/ 826163 w 1912672"/>
                  <a:gd name="connsiteY283" fmla="*/ 3521016 h 3833160"/>
                  <a:gd name="connsiteX284" fmla="*/ 790835 w 1912672"/>
                  <a:gd name="connsiteY284" fmla="*/ 3533785 h 3833160"/>
                  <a:gd name="connsiteX285" fmla="*/ 755037 w 1912672"/>
                  <a:gd name="connsiteY285" fmla="*/ 3547939 h 3833160"/>
                  <a:gd name="connsiteX286" fmla="*/ 720010 w 1912672"/>
                  <a:gd name="connsiteY286" fmla="*/ 3564567 h 3833160"/>
                  <a:gd name="connsiteX287" fmla="*/ 686563 w 1912672"/>
                  <a:gd name="connsiteY287" fmla="*/ 3580781 h 3833160"/>
                  <a:gd name="connsiteX288" fmla="*/ 655247 w 1912672"/>
                  <a:gd name="connsiteY288" fmla="*/ 3597068 h 3833160"/>
                  <a:gd name="connsiteX289" fmla="*/ 687635 w 1912672"/>
                  <a:gd name="connsiteY289" fmla="*/ 3566747 h 3833160"/>
                  <a:gd name="connsiteX290" fmla="*/ 719332 w 1912672"/>
                  <a:gd name="connsiteY290" fmla="*/ 3540910 h 3833160"/>
                  <a:gd name="connsiteX291" fmla="*/ 753129 w 1912672"/>
                  <a:gd name="connsiteY291" fmla="*/ 3520510 h 3833160"/>
                  <a:gd name="connsiteX292" fmla="*/ 789139 w 1912672"/>
                  <a:gd name="connsiteY292" fmla="*/ 3502048 h 3833160"/>
                  <a:gd name="connsiteX293" fmla="*/ 826517 w 1912672"/>
                  <a:gd name="connsiteY293" fmla="*/ 3487482 h 3833160"/>
                  <a:gd name="connsiteX294" fmla="*/ 868462 w 1912672"/>
                  <a:gd name="connsiteY294" fmla="*/ 3476916 h 3833160"/>
                  <a:gd name="connsiteX295" fmla="*/ 962011 w 1912672"/>
                  <a:gd name="connsiteY295" fmla="*/ 3455565 h 3833160"/>
                  <a:gd name="connsiteX296" fmla="*/ 973820 w 1912672"/>
                  <a:gd name="connsiteY296" fmla="*/ 3382651 h 3833160"/>
                  <a:gd name="connsiteX297" fmla="*/ 979476 w 1912672"/>
                  <a:gd name="connsiteY297" fmla="*/ 3310035 h 3833160"/>
                  <a:gd name="connsiteX298" fmla="*/ 978970 w 1912672"/>
                  <a:gd name="connsiteY298" fmla="*/ 3236513 h 3833160"/>
                  <a:gd name="connsiteX299" fmla="*/ 972281 w 1912672"/>
                  <a:gd name="connsiteY299" fmla="*/ 3163562 h 3833160"/>
                  <a:gd name="connsiteX300" fmla="*/ 909718 w 1912672"/>
                  <a:gd name="connsiteY300" fmla="*/ 2935624 h 3833160"/>
                  <a:gd name="connsiteX301" fmla="*/ 900871 w 1912672"/>
                  <a:gd name="connsiteY301" fmla="*/ 2934162 h 3833160"/>
                  <a:gd name="connsiteX302" fmla="*/ 870406 w 1912672"/>
                  <a:gd name="connsiteY302" fmla="*/ 2984139 h 3833160"/>
                  <a:gd name="connsiteX303" fmla="*/ 833789 w 1912672"/>
                  <a:gd name="connsiteY303" fmla="*/ 3034414 h 3833160"/>
                  <a:gd name="connsiteX304" fmla="*/ 791581 w 1912672"/>
                  <a:gd name="connsiteY304" fmla="*/ 3086679 h 3833160"/>
                  <a:gd name="connsiteX305" fmla="*/ 743642 w 1912672"/>
                  <a:gd name="connsiteY305" fmla="*/ 3135720 h 3833160"/>
                  <a:gd name="connsiteX306" fmla="*/ 692759 w 1912672"/>
                  <a:gd name="connsiteY306" fmla="*/ 3186373 h 3833160"/>
                  <a:gd name="connsiteX307" fmla="*/ 637219 w 1912672"/>
                  <a:gd name="connsiteY307" fmla="*/ 3235043 h 3833160"/>
                  <a:gd name="connsiteX308" fmla="*/ 578815 w 1912672"/>
                  <a:gd name="connsiteY308" fmla="*/ 3282100 h 3833160"/>
                  <a:gd name="connsiteX309" fmla="*/ 518156 w 1912672"/>
                  <a:gd name="connsiteY309" fmla="*/ 3326282 h 3833160"/>
                  <a:gd name="connsiteX310" fmla="*/ 455177 w 1912672"/>
                  <a:gd name="connsiteY310" fmla="*/ 3368134 h 3833160"/>
                  <a:gd name="connsiteX311" fmla="*/ 393663 w 1912672"/>
                  <a:gd name="connsiteY311" fmla="*/ 3407974 h 3833160"/>
                  <a:gd name="connsiteX312" fmla="*/ 330228 w 1912672"/>
                  <a:gd name="connsiteY312" fmla="*/ 3443435 h 3833160"/>
                  <a:gd name="connsiteX313" fmla="*/ 267517 w 1912672"/>
                  <a:gd name="connsiteY313" fmla="*/ 3474139 h 3833160"/>
                  <a:gd name="connsiteX314" fmla="*/ 206814 w 1912672"/>
                  <a:gd name="connsiteY314" fmla="*/ 3502111 h 3833160"/>
                  <a:gd name="connsiteX315" fmla="*/ 148203 w 1912672"/>
                  <a:gd name="connsiteY315" fmla="*/ 3524128 h 3833160"/>
                  <a:gd name="connsiteX316" fmla="*/ 92246 w 1912672"/>
                  <a:gd name="connsiteY316" fmla="*/ 3541882 h 3833160"/>
                  <a:gd name="connsiteX317" fmla="*/ 37645 w 1912672"/>
                  <a:gd name="connsiteY317" fmla="*/ 3552139 h 3833160"/>
                  <a:gd name="connsiteX318" fmla="*/ 48200 w 1912672"/>
                  <a:gd name="connsiteY318" fmla="*/ 3547012 h 3833160"/>
                  <a:gd name="connsiteX319" fmla="*/ 54777 w 1912672"/>
                  <a:gd name="connsiteY319" fmla="*/ 3543191 h 3833160"/>
                  <a:gd name="connsiteX320" fmla="*/ 59610 w 1912672"/>
                  <a:gd name="connsiteY320" fmla="*/ 3541137 h 3833160"/>
                  <a:gd name="connsiteX321" fmla="*/ 61660 w 1912672"/>
                  <a:gd name="connsiteY321" fmla="*/ 3539340 h 3833160"/>
                  <a:gd name="connsiteX322" fmla="*/ 61441 w 1912672"/>
                  <a:gd name="connsiteY322" fmla="*/ 3537351 h 3833160"/>
                  <a:gd name="connsiteX323" fmla="*/ 62467 w 1912672"/>
                  <a:gd name="connsiteY323" fmla="*/ 3536452 h 3833160"/>
                  <a:gd name="connsiteX324" fmla="*/ 61359 w 1912672"/>
                  <a:gd name="connsiteY324" fmla="*/ 3535481 h 3833160"/>
                  <a:gd name="connsiteX325" fmla="*/ 62897 w 1912672"/>
                  <a:gd name="connsiteY325" fmla="*/ 3534134 h 3833160"/>
                  <a:gd name="connsiteX326" fmla="*/ 67081 w 1912672"/>
                  <a:gd name="connsiteY326" fmla="*/ 3532408 h 3833160"/>
                  <a:gd name="connsiteX327" fmla="*/ 72939 w 1912672"/>
                  <a:gd name="connsiteY327" fmla="*/ 3529456 h 3833160"/>
                  <a:gd name="connsiteX328" fmla="*/ 81778 w 1912672"/>
                  <a:gd name="connsiteY328" fmla="*/ 3524622 h 3833160"/>
                  <a:gd name="connsiteX329" fmla="*/ 95320 w 1912672"/>
                  <a:gd name="connsiteY329" fmla="*/ 3518818 h 3833160"/>
                  <a:gd name="connsiteX330" fmla="*/ 114932 w 1912672"/>
                  <a:gd name="connsiteY330" fmla="*/ 3510846 h 3833160"/>
                  <a:gd name="connsiteX331" fmla="*/ 137312 w 1912672"/>
                  <a:gd name="connsiteY331" fmla="*/ 3500207 h 3833160"/>
                  <a:gd name="connsiteX332" fmla="*/ 167862 w 1912672"/>
                  <a:gd name="connsiteY332" fmla="*/ 3487744 h 3833160"/>
                  <a:gd name="connsiteX333" fmla="*/ 204549 w 1912672"/>
                  <a:gd name="connsiteY333" fmla="*/ 3472571 h 3833160"/>
                  <a:gd name="connsiteX334" fmla="*/ 258382 w 1912672"/>
                  <a:gd name="connsiteY334" fmla="*/ 3445767 h 3833160"/>
                  <a:gd name="connsiteX335" fmla="*/ 311693 w 1912672"/>
                  <a:gd name="connsiteY335" fmla="*/ 3413115 h 3833160"/>
                  <a:gd name="connsiteX336" fmla="*/ 364540 w 1912672"/>
                  <a:gd name="connsiteY336" fmla="*/ 3377961 h 3833160"/>
                  <a:gd name="connsiteX337" fmla="*/ 422506 w 1912672"/>
                  <a:gd name="connsiteY337" fmla="*/ 3342200 h 3833160"/>
                  <a:gd name="connsiteX338" fmla="*/ 434347 w 1912672"/>
                  <a:gd name="connsiteY338" fmla="*/ 3334006 h 3833160"/>
                  <a:gd name="connsiteX339" fmla="*/ 451900 w 1912672"/>
                  <a:gd name="connsiteY339" fmla="*/ 3321534 h 3833160"/>
                  <a:gd name="connsiteX340" fmla="*/ 469893 w 1912672"/>
                  <a:gd name="connsiteY340" fmla="*/ 3307950 h 3833160"/>
                  <a:gd name="connsiteX341" fmla="*/ 489284 w 1912672"/>
                  <a:gd name="connsiteY341" fmla="*/ 3292897 h 3833160"/>
                  <a:gd name="connsiteX342" fmla="*/ 508083 w 1912672"/>
                  <a:gd name="connsiteY342" fmla="*/ 3276424 h 3833160"/>
                  <a:gd name="connsiteX343" fmla="*/ 522649 w 1912672"/>
                  <a:gd name="connsiteY343" fmla="*/ 3259537 h 3833160"/>
                  <a:gd name="connsiteX344" fmla="*/ 534440 w 1912672"/>
                  <a:gd name="connsiteY344" fmla="*/ 3244112 h 3833160"/>
                  <a:gd name="connsiteX345" fmla="*/ 539574 w 1912672"/>
                  <a:gd name="connsiteY345" fmla="*/ 3230640 h 3833160"/>
                  <a:gd name="connsiteX346" fmla="*/ 509849 w 1912672"/>
                  <a:gd name="connsiteY346" fmla="*/ 3208187 h 3833160"/>
                  <a:gd name="connsiteX347" fmla="*/ 474526 w 1912672"/>
                  <a:gd name="connsiteY347" fmla="*/ 3191609 h 3833160"/>
                  <a:gd name="connsiteX348" fmla="*/ 435493 w 1912672"/>
                  <a:gd name="connsiteY348" fmla="*/ 3180466 h 3833160"/>
                  <a:gd name="connsiteX349" fmla="*/ 390471 w 1912672"/>
                  <a:gd name="connsiteY349" fmla="*/ 3173359 h 3833160"/>
                  <a:gd name="connsiteX350" fmla="*/ 344894 w 1912672"/>
                  <a:gd name="connsiteY350" fmla="*/ 3170859 h 3833160"/>
                  <a:gd name="connsiteX351" fmla="*/ 295258 w 1912672"/>
                  <a:gd name="connsiteY351" fmla="*/ 3172887 h 3833160"/>
                  <a:gd name="connsiteX352" fmla="*/ 245329 w 1912672"/>
                  <a:gd name="connsiteY352" fmla="*/ 3177354 h 3833160"/>
                  <a:gd name="connsiteX353" fmla="*/ 195694 w 1912672"/>
                  <a:gd name="connsiteY353" fmla="*/ 3184474 h 3833160"/>
                  <a:gd name="connsiteX354" fmla="*/ 144902 w 1912672"/>
                  <a:gd name="connsiteY354" fmla="*/ 3193577 h 3833160"/>
                  <a:gd name="connsiteX355" fmla="*/ 95992 w 1912672"/>
                  <a:gd name="connsiteY355" fmla="*/ 3206125 h 3833160"/>
                  <a:gd name="connsiteX356" fmla="*/ 49213 w 1912672"/>
                  <a:gd name="connsiteY356" fmla="*/ 3218744 h 3833160"/>
                  <a:gd name="connsiteX357" fmla="*/ 6365 w 1912672"/>
                  <a:gd name="connsiteY357" fmla="*/ 3233010 h 3833160"/>
                  <a:gd name="connsiteX358" fmla="*/ 0 w 1912672"/>
                  <a:gd name="connsiteY358" fmla="*/ 3227433 h 3833160"/>
                  <a:gd name="connsiteX359" fmla="*/ 3076 w 1912672"/>
                  <a:gd name="connsiteY359" fmla="*/ 3224737 h 3833160"/>
                  <a:gd name="connsiteX360" fmla="*/ 43018 w 1912672"/>
                  <a:gd name="connsiteY360" fmla="*/ 3207924 h 3833160"/>
                  <a:gd name="connsiteX361" fmla="*/ 85231 w 1912672"/>
                  <a:gd name="connsiteY361" fmla="*/ 3191304 h 3833160"/>
                  <a:gd name="connsiteX362" fmla="*/ 127386 w 1912672"/>
                  <a:gd name="connsiteY362" fmla="*/ 3176431 h 3833160"/>
                  <a:gd name="connsiteX363" fmla="*/ 168655 w 1912672"/>
                  <a:gd name="connsiteY363" fmla="*/ 3162578 h 3833160"/>
                  <a:gd name="connsiteX364" fmla="*/ 209793 w 1912672"/>
                  <a:gd name="connsiteY364" fmla="*/ 3149808 h 3833160"/>
                  <a:gd name="connsiteX365" fmla="*/ 250713 w 1912672"/>
                  <a:gd name="connsiteY365" fmla="*/ 3140141 h 3833160"/>
                  <a:gd name="connsiteX366" fmla="*/ 291298 w 1912672"/>
                  <a:gd name="connsiteY366" fmla="*/ 3131978 h 3833160"/>
                  <a:gd name="connsiteX367" fmla="*/ 333154 w 1912672"/>
                  <a:gd name="connsiteY367" fmla="*/ 3128523 h 3833160"/>
                  <a:gd name="connsiteX368" fmla="*/ 375359 w 1912672"/>
                  <a:gd name="connsiteY368" fmla="*/ 3125974 h 3833160"/>
                  <a:gd name="connsiteX369" fmla="*/ 416751 w 1912672"/>
                  <a:gd name="connsiteY369" fmla="*/ 3130200 h 3833160"/>
                  <a:gd name="connsiteX370" fmla="*/ 459928 w 1912672"/>
                  <a:gd name="connsiteY370" fmla="*/ 3138683 h 3833160"/>
                  <a:gd name="connsiteX371" fmla="*/ 504268 w 1912672"/>
                  <a:gd name="connsiteY371" fmla="*/ 3151481 h 3833160"/>
                  <a:gd name="connsiteX372" fmla="*/ 546509 w 1912672"/>
                  <a:gd name="connsiteY372" fmla="*/ 3169029 h 3833160"/>
                  <a:gd name="connsiteX373" fmla="*/ 591005 w 1912672"/>
                  <a:gd name="connsiteY373" fmla="*/ 3194544 h 3833160"/>
                  <a:gd name="connsiteX374" fmla="*/ 643386 w 1912672"/>
                  <a:gd name="connsiteY374" fmla="*/ 3146702 h 3833160"/>
                  <a:gd name="connsiteX375" fmla="*/ 689192 w 1912672"/>
                  <a:gd name="connsiteY375" fmla="*/ 3097589 h 3833160"/>
                  <a:gd name="connsiteX376" fmla="*/ 728837 w 1912672"/>
                  <a:gd name="connsiteY376" fmla="*/ 3047570 h 3833160"/>
                  <a:gd name="connsiteX377" fmla="*/ 763151 w 1912672"/>
                  <a:gd name="connsiteY377" fmla="*/ 2997373 h 3833160"/>
                  <a:gd name="connsiteX378" fmla="*/ 792509 w 1912672"/>
                  <a:gd name="connsiteY378" fmla="*/ 2946426 h 3833160"/>
                  <a:gd name="connsiteX379" fmla="*/ 818742 w 1912672"/>
                  <a:gd name="connsiteY379" fmla="*/ 2896035 h 3833160"/>
                  <a:gd name="connsiteX380" fmla="*/ 840539 w 1912672"/>
                  <a:gd name="connsiteY380" fmla="*/ 2845651 h 3833160"/>
                  <a:gd name="connsiteX381" fmla="*/ 868659 w 1912672"/>
                  <a:gd name="connsiteY381" fmla="*/ 2777611 h 3833160"/>
                  <a:gd name="connsiteX382" fmla="*/ 886079 w 1912672"/>
                  <a:gd name="connsiteY382" fmla="*/ 2678806 h 3833160"/>
                  <a:gd name="connsiteX383" fmla="*/ 894665 w 1912672"/>
                  <a:gd name="connsiteY383" fmla="*/ 2574247 h 3833160"/>
                  <a:gd name="connsiteX384" fmla="*/ 910157 w 1912672"/>
                  <a:gd name="connsiteY384" fmla="*/ 2532162 h 3833160"/>
                  <a:gd name="connsiteX385" fmla="*/ 923410 w 1912672"/>
                  <a:gd name="connsiteY385" fmla="*/ 2485372 h 3833160"/>
                  <a:gd name="connsiteX386" fmla="*/ 935916 w 1912672"/>
                  <a:gd name="connsiteY386" fmla="*/ 2433353 h 3833160"/>
                  <a:gd name="connsiteX387" fmla="*/ 947488 w 1912672"/>
                  <a:gd name="connsiteY387" fmla="*/ 2377937 h 3833160"/>
                  <a:gd name="connsiteX388" fmla="*/ 956821 w 1912672"/>
                  <a:gd name="connsiteY388" fmla="*/ 2318077 h 3833160"/>
                  <a:gd name="connsiteX389" fmla="*/ 963914 w 1912672"/>
                  <a:gd name="connsiteY389" fmla="*/ 2257171 h 3833160"/>
                  <a:gd name="connsiteX390" fmla="*/ 970820 w 1912672"/>
                  <a:gd name="connsiteY390" fmla="*/ 2193390 h 3833160"/>
                  <a:gd name="connsiteX391" fmla="*/ 975486 w 1912672"/>
                  <a:gd name="connsiteY391" fmla="*/ 2128825 h 3833160"/>
                  <a:gd name="connsiteX392" fmla="*/ 979406 w 1912672"/>
                  <a:gd name="connsiteY392" fmla="*/ 2061646 h 3833160"/>
                  <a:gd name="connsiteX393" fmla="*/ 979406 w 1912672"/>
                  <a:gd name="connsiteY393" fmla="*/ 1995512 h 3833160"/>
                  <a:gd name="connsiteX394" fmla="*/ 979406 w 1912672"/>
                  <a:gd name="connsiteY394" fmla="*/ 1930162 h 3833160"/>
                  <a:gd name="connsiteX395" fmla="*/ 975486 w 1912672"/>
                  <a:gd name="connsiteY395" fmla="*/ 1864552 h 3833160"/>
                  <a:gd name="connsiteX396" fmla="*/ 970073 w 1912672"/>
                  <a:gd name="connsiteY396" fmla="*/ 1801555 h 3833160"/>
                  <a:gd name="connsiteX397" fmla="*/ 963167 w 1912672"/>
                  <a:gd name="connsiteY397" fmla="*/ 1740126 h 3833160"/>
                  <a:gd name="connsiteX398" fmla="*/ 952901 w 1912672"/>
                  <a:gd name="connsiteY398" fmla="*/ 1680789 h 3833160"/>
                  <a:gd name="connsiteX399" fmla="*/ 938902 w 1912672"/>
                  <a:gd name="connsiteY399" fmla="*/ 1625634 h 3833160"/>
                  <a:gd name="connsiteX400" fmla="*/ 923410 w 1912672"/>
                  <a:gd name="connsiteY400" fmla="*/ 1573354 h 3833160"/>
                  <a:gd name="connsiteX401" fmla="*/ 904744 w 1912672"/>
                  <a:gd name="connsiteY401" fmla="*/ 1526564 h 3833160"/>
                  <a:gd name="connsiteX402" fmla="*/ 883839 w 1912672"/>
                  <a:gd name="connsiteY402" fmla="*/ 1485263 h 3833160"/>
                  <a:gd name="connsiteX403" fmla="*/ 859574 w 1912672"/>
                  <a:gd name="connsiteY403" fmla="*/ 1448667 h 3833160"/>
                  <a:gd name="connsiteX404" fmla="*/ 832510 w 1912672"/>
                  <a:gd name="connsiteY404" fmla="*/ 1419129 h 3833160"/>
                  <a:gd name="connsiteX405" fmla="*/ 801338 w 1912672"/>
                  <a:gd name="connsiteY405" fmla="*/ 1396649 h 3833160"/>
                  <a:gd name="connsiteX406" fmla="*/ 774834 w 1912672"/>
                  <a:gd name="connsiteY406" fmla="*/ 1383318 h 3833160"/>
                  <a:gd name="connsiteX407" fmla="*/ 745342 w 1912672"/>
                  <a:gd name="connsiteY407" fmla="*/ 1377829 h 3833160"/>
                  <a:gd name="connsiteX408" fmla="*/ 714918 w 1912672"/>
                  <a:gd name="connsiteY408" fmla="*/ 1377829 h 3833160"/>
                  <a:gd name="connsiteX409" fmla="*/ 683187 w 1912672"/>
                  <a:gd name="connsiteY409" fmla="*/ 1381750 h 3833160"/>
                  <a:gd name="connsiteX410" fmla="*/ 652016 w 1912672"/>
                  <a:gd name="connsiteY410" fmla="*/ 1388023 h 3833160"/>
                  <a:gd name="connsiteX411" fmla="*/ 620845 w 1912672"/>
                  <a:gd name="connsiteY411" fmla="*/ 1396649 h 3833160"/>
                  <a:gd name="connsiteX412" fmla="*/ 589860 w 1912672"/>
                  <a:gd name="connsiteY412" fmla="*/ 1403446 h 3833160"/>
                  <a:gd name="connsiteX413" fmla="*/ 559436 w 1912672"/>
                  <a:gd name="connsiteY413" fmla="*/ 1410503 h 3833160"/>
                  <a:gd name="connsiteX414" fmla="*/ 531438 w 1912672"/>
                  <a:gd name="connsiteY414" fmla="*/ 1414424 h 3833160"/>
                  <a:gd name="connsiteX415" fmla="*/ 467602 w 1912672"/>
                  <a:gd name="connsiteY415" fmla="*/ 1417561 h 3833160"/>
                  <a:gd name="connsiteX416" fmla="*/ 405447 w 1912672"/>
                  <a:gd name="connsiteY416" fmla="*/ 1414424 h 3833160"/>
                  <a:gd name="connsiteX417" fmla="*/ 347958 w 1912672"/>
                  <a:gd name="connsiteY417" fmla="*/ 1407367 h 3833160"/>
                  <a:gd name="connsiteX418" fmla="*/ 292708 w 1912672"/>
                  <a:gd name="connsiteY418" fmla="*/ 1397433 h 3833160"/>
                  <a:gd name="connsiteX419" fmla="*/ 238952 w 1912672"/>
                  <a:gd name="connsiteY419" fmla="*/ 1384886 h 3833160"/>
                  <a:gd name="connsiteX420" fmla="*/ 187622 w 1912672"/>
                  <a:gd name="connsiteY420" fmla="*/ 1372339 h 3833160"/>
                  <a:gd name="connsiteX421" fmla="*/ 139466 w 1912672"/>
                  <a:gd name="connsiteY421" fmla="*/ 1358485 h 3833160"/>
                  <a:gd name="connsiteX422" fmla="*/ 142639 w 1912672"/>
                  <a:gd name="connsiteY422" fmla="*/ 1342801 h 3833160"/>
                  <a:gd name="connsiteX423" fmla="*/ 208714 w 1912672"/>
                  <a:gd name="connsiteY423" fmla="*/ 1352212 h 3833160"/>
                  <a:gd name="connsiteX424" fmla="*/ 274043 w 1912672"/>
                  <a:gd name="connsiteY424" fmla="*/ 1358485 h 3833160"/>
                  <a:gd name="connsiteX425" fmla="*/ 337878 w 1912672"/>
                  <a:gd name="connsiteY425" fmla="*/ 1360838 h 3833160"/>
                  <a:gd name="connsiteX426" fmla="*/ 400034 w 1912672"/>
                  <a:gd name="connsiteY426" fmla="*/ 1358485 h 3833160"/>
                  <a:gd name="connsiteX427" fmla="*/ 460696 w 1912672"/>
                  <a:gd name="connsiteY427" fmla="*/ 1349859 h 3833160"/>
                  <a:gd name="connsiteX428" fmla="*/ 519865 w 1912672"/>
                  <a:gd name="connsiteY428" fmla="*/ 1336528 h 3833160"/>
                  <a:gd name="connsiteX429" fmla="*/ 576608 w 1912672"/>
                  <a:gd name="connsiteY429" fmla="*/ 1318753 h 3833160"/>
                  <a:gd name="connsiteX430" fmla="*/ 630177 w 1912672"/>
                  <a:gd name="connsiteY430" fmla="*/ 1292874 h 3833160"/>
                  <a:gd name="connsiteX431" fmla="*/ 699426 w 1912672"/>
                  <a:gd name="connsiteY431" fmla="*/ 1258631 h 3833160"/>
                  <a:gd name="connsiteX432" fmla="*/ 572688 w 1912672"/>
                  <a:gd name="connsiteY432" fmla="*/ 1147276 h 3833160"/>
                  <a:gd name="connsiteX433" fmla="*/ 459203 w 1912672"/>
                  <a:gd name="connsiteY433" fmla="*/ 1022589 h 3833160"/>
                  <a:gd name="connsiteX434" fmla="*/ 396861 w 1912672"/>
                  <a:gd name="connsiteY434" fmla="*/ 1029647 h 3833160"/>
                  <a:gd name="connsiteX435" fmla="*/ 336198 w 1912672"/>
                  <a:gd name="connsiteY435" fmla="*/ 1029647 h 3833160"/>
                  <a:gd name="connsiteX436" fmla="*/ 280949 w 1912672"/>
                  <a:gd name="connsiteY436" fmla="*/ 1022589 h 3833160"/>
                  <a:gd name="connsiteX437" fmla="*/ 228873 w 1912672"/>
                  <a:gd name="connsiteY437" fmla="*/ 1007951 h 3833160"/>
                  <a:gd name="connsiteX438" fmla="*/ 180716 w 1912672"/>
                  <a:gd name="connsiteY438" fmla="*/ 986777 h 3833160"/>
                  <a:gd name="connsiteX439" fmla="*/ 138719 w 1912672"/>
                  <a:gd name="connsiteY439" fmla="*/ 960376 h 3833160"/>
                  <a:gd name="connsiteX440" fmla="*/ 101389 w 1912672"/>
                  <a:gd name="connsiteY440" fmla="*/ 927701 h 3833160"/>
                  <a:gd name="connsiteX441" fmla="*/ 70218 w 1912672"/>
                  <a:gd name="connsiteY441" fmla="*/ 889537 h 3833160"/>
                  <a:gd name="connsiteX442" fmla="*/ 46139 w 1912672"/>
                  <a:gd name="connsiteY442" fmla="*/ 848236 h 3833160"/>
                  <a:gd name="connsiteX443" fmla="*/ 49312 w 1912672"/>
                  <a:gd name="connsiteY443" fmla="*/ 841179 h 3833160"/>
                  <a:gd name="connsiteX444" fmla="*/ 59392 w 1912672"/>
                  <a:gd name="connsiteY444" fmla="*/ 848236 h 3833160"/>
                  <a:gd name="connsiteX445" fmla="*/ 71897 w 1912672"/>
                  <a:gd name="connsiteY445" fmla="*/ 875422 h 3833160"/>
                  <a:gd name="connsiteX446" fmla="*/ 92056 w 1912672"/>
                  <a:gd name="connsiteY446" fmla="*/ 898948 h 3833160"/>
                  <a:gd name="connsiteX447" fmla="*/ 116881 w 1912672"/>
                  <a:gd name="connsiteY447" fmla="*/ 922212 h 3833160"/>
                  <a:gd name="connsiteX448" fmla="*/ 146559 w 1912672"/>
                  <a:gd name="connsiteY448" fmla="*/ 940248 h 3833160"/>
                  <a:gd name="connsiteX449" fmla="*/ 180716 w 1912672"/>
                  <a:gd name="connsiteY449" fmla="*/ 955671 h 3833160"/>
                  <a:gd name="connsiteX450" fmla="*/ 216554 w 1912672"/>
                  <a:gd name="connsiteY450" fmla="*/ 967434 h 3833160"/>
                  <a:gd name="connsiteX451" fmla="*/ 254631 w 1912672"/>
                  <a:gd name="connsiteY451" fmla="*/ 974492 h 3833160"/>
                  <a:gd name="connsiteX452" fmla="*/ 294201 w 1912672"/>
                  <a:gd name="connsiteY452" fmla="*/ 976844 h 3833160"/>
                  <a:gd name="connsiteX453" fmla="*/ 332279 w 1912672"/>
                  <a:gd name="connsiteY453" fmla="*/ 976060 h 3833160"/>
                  <a:gd name="connsiteX454" fmla="*/ 353371 w 1912672"/>
                  <a:gd name="connsiteY454" fmla="*/ 972923 h 3833160"/>
                  <a:gd name="connsiteX455" fmla="*/ 372036 w 1912672"/>
                  <a:gd name="connsiteY455" fmla="*/ 972923 h 3833160"/>
                  <a:gd name="connsiteX456" fmla="*/ 388275 w 1912672"/>
                  <a:gd name="connsiteY456" fmla="*/ 969786 h 3833160"/>
                  <a:gd name="connsiteX457" fmla="*/ 403954 w 1912672"/>
                  <a:gd name="connsiteY457" fmla="*/ 965865 h 3833160"/>
                  <a:gd name="connsiteX458" fmla="*/ 417206 w 1912672"/>
                  <a:gd name="connsiteY458" fmla="*/ 957239 h 3833160"/>
                  <a:gd name="connsiteX459" fmla="*/ 379875 w 1912672"/>
                  <a:gd name="connsiteY459" fmla="*/ 886400 h 3833160"/>
                  <a:gd name="connsiteX460" fmla="*/ 347958 w 1912672"/>
                  <a:gd name="connsiteY460" fmla="*/ 817130 h 3833160"/>
                  <a:gd name="connsiteX461" fmla="*/ 317533 w 1912672"/>
                  <a:gd name="connsiteY461" fmla="*/ 744723 h 3833160"/>
                  <a:gd name="connsiteX462" fmla="*/ 291215 w 1912672"/>
                  <a:gd name="connsiteY462" fmla="*/ 669963 h 3833160"/>
                  <a:gd name="connsiteX463" fmla="*/ 265457 w 1912672"/>
                  <a:gd name="connsiteY463" fmla="*/ 588930 h 3833160"/>
                  <a:gd name="connsiteX464" fmla="*/ 241379 w 1912672"/>
                  <a:gd name="connsiteY464" fmla="*/ 501623 h 3833160"/>
                  <a:gd name="connsiteX465" fmla="*/ 238952 w 1912672"/>
                  <a:gd name="connsiteY465" fmla="*/ 485939 h 3833160"/>
                  <a:gd name="connsiteX466" fmla="*/ 232793 w 1912672"/>
                  <a:gd name="connsiteY466" fmla="*/ 464243 h 3833160"/>
                  <a:gd name="connsiteX467" fmla="*/ 228873 w 1912672"/>
                  <a:gd name="connsiteY467" fmla="*/ 440194 h 3833160"/>
                  <a:gd name="connsiteX468" fmla="*/ 223460 w 1912672"/>
                  <a:gd name="connsiteY468" fmla="*/ 415884 h 3833160"/>
                  <a:gd name="connsiteX469" fmla="*/ 218794 w 1912672"/>
                  <a:gd name="connsiteY469" fmla="*/ 389483 h 3833160"/>
                  <a:gd name="connsiteX470" fmla="*/ 217300 w 1912672"/>
                  <a:gd name="connsiteY470" fmla="*/ 365173 h 3833160"/>
                  <a:gd name="connsiteX471" fmla="*/ 217300 w 1912672"/>
                  <a:gd name="connsiteY471" fmla="*/ 342693 h 3833160"/>
                  <a:gd name="connsiteX472" fmla="*/ 220287 w 1912672"/>
                  <a:gd name="connsiteY472" fmla="*/ 322565 h 3833160"/>
                  <a:gd name="connsiteX473" fmla="*/ 225886 w 1912672"/>
                  <a:gd name="connsiteY473" fmla="*/ 308450 h 3833160"/>
                  <a:gd name="connsiteX474" fmla="*/ 232793 w 1912672"/>
                  <a:gd name="connsiteY474" fmla="*/ 311586 h 3833160"/>
                  <a:gd name="connsiteX475" fmla="*/ 238952 w 1912672"/>
                  <a:gd name="connsiteY475" fmla="*/ 391051 h 3833160"/>
                  <a:gd name="connsiteX476" fmla="*/ 252951 w 1912672"/>
                  <a:gd name="connsiteY476" fmla="*/ 470516 h 3833160"/>
                  <a:gd name="connsiteX477" fmla="*/ 274043 w 1912672"/>
                  <a:gd name="connsiteY477" fmla="*/ 548413 h 3833160"/>
                  <a:gd name="connsiteX478" fmla="*/ 299614 w 1912672"/>
                  <a:gd name="connsiteY478" fmla="*/ 620036 h 3833160"/>
                  <a:gd name="connsiteX479" fmla="*/ 327612 w 1912672"/>
                  <a:gd name="connsiteY479" fmla="*/ 686954 h 3833160"/>
                  <a:gd name="connsiteX480" fmla="*/ 353371 w 1912672"/>
                  <a:gd name="connsiteY480" fmla="*/ 730607 h 3833160"/>
                  <a:gd name="connsiteX481" fmla="*/ 350197 w 1912672"/>
                  <a:gd name="connsiteY481" fmla="*/ 732176 h 3833160"/>
                  <a:gd name="connsiteX482" fmla="*/ 350197 w 1912672"/>
                  <a:gd name="connsiteY482" fmla="*/ 733744 h 3833160"/>
                  <a:gd name="connsiteX483" fmla="*/ 351877 w 1912672"/>
                  <a:gd name="connsiteY483" fmla="*/ 735313 h 3833160"/>
                  <a:gd name="connsiteX484" fmla="*/ 353371 w 1912672"/>
                  <a:gd name="connsiteY484" fmla="*/ 736097 h 3833160"/>
                  <a:gd name="connsiteX485" fmla="*/ 356544 w 1912672"/>
                  <a:gd name="connsiteY485" fmla="*/ 737665 h 3833160"/>
                  <a:gd name="connsiteX486" fmla="*/ 357290 w 1912672"/>
                  <a:gd name="connsiteY486" fmla="*/ 740802 h 3833160"/>
                  <a:gd name="connsiteX487" fmla="*/ 358784 w 1912672"/>
                  <a:gd name="connsiteY487" fmla="*/ 742370 h 3833160"/>
                  <a:gd name="connsiteX488" fmla="*/ 360277 w 1912672"/>
                  <a:gd name="connsiteY488" fmla="*/ 744723 h 3833160"/>
                  <a:gd name="connsiteX489" fmla="*/ 360277 w 1912672"/>
                  <a:gd name="connsiteY489" fmla="*/ 743154 h 3833160"/>
                  <a:gd name="connsiteX490" fmla="*/ 358784 w 1912672"/>
                  <a:gd name="connsiteY490" fmla="*/ 742370 h 3833160"/>
                  <a:gd name="connsiteX491" fmla="*/ 353371 w 1912672"/>
                  <a:gd name="connsiteY491" fmla="*/ 730607 h 3833160"/>
                  <a:gd name="connsiteX492" fmla="*/ 372036 w 1912672"/>
                  <a:gd name="connsiteY492" fmla="*/ 716492 h 3833160"/>
                  <a:gd name="connsiteX493" fmla="*/ 389955 w 1912672"/>
                  <a:gd name="connsiteY493" fmla="*/ 692443 h 3833160"/>
                  <a:gd name="connsiteX494" fmla="*/ 406940 w 1912672"/>
                  <a:gd name="connsiteY494" fmla="*/ 664474 h 3833160"/>
                  <a:gd name="connsiteX495" fmla="*/ 422619 w 1912672"/>
                  <a:gd name="connsiteY495" fmla="*/ 630231 h 3833160"/>
                  <a:gd name="connsiteX496" fmla="*/ 436618 w 1912672"/>
                  <a:gd name="connsiteY496" fmla="*/ 592066 h 3833160"/>
                  <a:gd name="connsiteX497" fmla="*/ 449870 w 1912672"/>
                  <a:gd name="connsiteY497" fmla="*/ 552334 h 3833160"/>
                  <a:gd name="connsiteX498" fmla="*/ 460696 w 1912672"/>
                  <a:gd name="connsiteY498" fmla="*/ 511033 h 3833160"/>
                  <a:gd name="connsiteX499" fmla="*/ 470776 w 1912672"/>
                  <a:gd name="connsiteY499" fmla="*/ 471301 h 3833160"/>
                  <a:gd name="connsiteX500" fmla="*/ 479362 w 1912672"/>
                  <a:gd name="connsiteY500" fmla="*/ 433136 h 3833160"/>
                  <a:gd name="connsiteX501" fmla="*/ 480855 w 1912672"/>
                  <a:gd name="connsiteY501" fmla="*/ 484370 h 3833160"/>
                  <a:gd name="connsiteX502" fmla="*/ 479362 w 1912672"/>
                  <a:gd name="connsiteY502" fmla="*/ 531161 h 3833160"/>
                  <a:gd name="connsiteX503" fmla="*/ 472269 w 1912672"/>
                  <a:gd name="connsiteY503" fmla="*/ 574814 h 3833160"/>
                  <a:gd name="connsiteX504" fmla="*/ 462189 w 1912672"/>
                  <a:gd name="connsiteY504" fmla="*/ 618468 h 3833160"/>
                  <a:gd name="connsiteX505" fmla="*/ 448190 w 1912672"/>
                  <a:gd name="connsiteY505" fmla="*/ 659769 h 3833160"/>
                  <a:gd name="connsiteX506" fmla="*/ 428032 w 1912672"/>
                  <a:gd name="connsiteY506" fmla="*/ 701069 h 3833160"/>
                  <a:gd name="connsiteX507" fmla="*/ 381369 w 1912672"/>
                  <a:gd name="connsiteY507" fmla="*/ 791252 h 3833160"/>
                  <a:gd name="connsiteX508" fmla="*/ 429525 w 1912672"/>
                  <a:gd name="connsiteY508" fmla="*/ 863920 h 3833160"/>
                  <a:gd name="connsiteX509" fmla="*/ 481601 w 1912672"/>
                  <a:gd name="connsiteY509" fmla="*/ 931622 h 3833160"/>
                  <a:gd name="connsiteX510" fmla="*/ 538531 w 1912672"/>
                  <a:gd name="connsiteY510" fmla="*/ 995403 h 3833160"/>
                  <a:gd name="connsiteX511" fmla="*/ 599193 w 1912672"/>
                  <a:gd name="connsiteY511" fmla="*/ 1053957 h 3833160"/>
                  <a:gd name="connsiteX512" fmla="*/ 816831 w 1912672"/>
                  <a:gd name="connsiteY512" fmla="*/ 1205045 h 3833160"/>
                  <a:gd name="connsiteX513" fmla="*/ 823924 w 1912672"/>
                  <a:gd name="connsiteY513" fmla="*/ 1199555 h 3833160"/>
                  <a:gd name="connsiteX514" fmla="*/ 806005 w 1912672"/>
                  <a:gd name="connsiteY514" fmla="*/ 1132637 h 3833160"/>
                  <a:gd name="connsiteX515" fmla="*/ 792006 w 1912672"/>
                  <a:gd name="connsiteY515" fmla="*/ 1060753 h 3833160"/>
                  <a:gd name="connsiteX516" fmla="*/ 780247 w 1912672"/>
                  <a:gd name="connsiteY516" fmla="*/ 982856 h 3833160"/>
                  <a:gd name="connsiteX517" fmla="*/ 774834 w 1912672"/>
                  <a:gd name="connsiteY517" fmla="*/ 903391 h 3833160"/>
                  <a:gd name="connsiteX518" fmla="*/ 770167 w 1912672"/>
                  <a:gd name="connsiteY518" fmla="*/ 820267 h 3833160"/>
                  <a:gd name="connsiteX519" fmla="*/ 770167 w 1912672"/>
                  <a:gd name="connsiteY519" fmla="*/ 735313 h 3833160"/>
                  <a:gd name="connsiteX520" fmla="*/ 773340 w 1912672"/>
                  <a:gd name="connsiteY520" fmla="*/ 649574 h 3833160"/>
                  <a:gd name="connsiteX521" fmla="*/ 780247 w 1912672"/>
                  <a:gd name="connsiteY521" fmla="*/ 564620 h 3833160"/>
                  <a:gd name="connsiteX522" fmla="*/ 790513 w 1912672"/>
                  <a:gd name="connsiteY522" fmla="*/ 479927 h 3833160"/>
                  <a:gd name="connsiteX523" fmla="*/ 801338 w 1912672"/>
                  <a:gd name="connsiteY523" fmla="*/ 398109 h 3833160"/>
                  <a:gd name="connsiteX524" fmla="*/ 816831 w 1912672"/>
                  <a:gd name="connsiteY524" fmla="*/ 318644 h 3833160"/>
                  <a:gd name="connsiteX525" fmla="*/ 835496 w 1912672"/>
                  <a:gd name="connsiteY525" fmla="*/ 243884 h 3833160"/>
                  <a:gd name="connsiteX526" fmla="*/ 854908 w 1912672"/>
                  <a:gd name="connsiteY526" fmla="*/ 173046 h 3833160"/>
                  <a:gd name="connsiteX527" fmla="*/ 877493 w 1912672"/>
                  <a:gd name="connsiteY527" fmla="*/ 109003 h 3833160"/>
                  <a:gd name="connsiteX528" fmla="*/ 901571 w 1912672"/>
                  <a:gd name="connsiteY528" fmla="*/ 50711 h 3833160"/>
                  <a:gd name="connsiteX529" fmla="*/ 930503 w 1912672"/>
                  <a:gd name="connsiteY529" fmla="*/ 0 h 3833160"/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80266 w 1912672"/>
                  <a:gd name="connsiteY198" fmla="*/ 2953171 h 3833160"/>
                  <a:gd name="connsiteX199" fmla="*/ 1207679 w 1912672"/>
                  <a:gd name="connsiteY199" fmla="*/ 2969405 h 3833160"/>
                  <a:gd name="connsiteX200" fmla="*/ 1234848 w 1912672"/>
                  <a:gd name="connsiteY200" fmla="*/ 2985127 h 3833160"/>
                  <a:gd name="connsiteX201" fmla="*/ 1258166 w 1912672"/>
                  <a:gd name="connsiteY201" fmla="*/ 3001068 h 3833160"/>
                  <a:gd name="connsiteX202" fmla="*/ 1307538 w 1912672"/>
                  <a:gd name="connsiteY202" fmla="*/ 3040740 h 3833160"/>
                  <a:gd name="connsiteX203" fmla="*/ 1351565 w 1912672"/>
                  <a:gd name="connsiteY203" fmla="*/ 3082914 h 3833160"/>
                  <a:gd name="connsiteX204" fmla="*/ 1389568 w 1912672"/>
                  <a:gd name="connsiteY204" fmla="*/ 3124303 h 3833160"/>
                  <a:gd name="connsiteX205" fmla="*/ 1424031 w 1912672"/>
                  <a:gd name="connsiteY205" fmla="*/ 3165885 h 3833160"/>
                  <a:gd name="connsiteX206" fmla="*/ 1455679 w 1912672"/>
                  <a:gd name="connsiteY206" fmla="*/ 3207993 h 3833160"/>
                  <a:gd name="connsiteX207" fmla="*/ 1485527 w 1912672"/>
                  <a:gd name="connsiteY207" fmla="*/ 3248526 h 3833160"/>
                  <a:gd name="connsiteX208" fmla="*/ 1512168 w 1912672"/>
                  <a:gd name="connsiteY208" fmla="*/ 3287746 h 3833160"/>
                  <a:gd name="connsiteX209" fmla="*/ 1499563 w 1912672"/>
                  <a:gd name="connsiteY209" fmla="*/ 3294670 h 3833160"/>
                  <a:gd name="connsiteX210" fmla="*/ 1456733 w 1912672"/>
                  <a:gd name="connsiteY210" fmla="*/ 3246355 h 3833160"/>
                  <a:gd name="connsiteX211" fmla="*/ 1412405 w 1912672"/>
                  <a:gd name="connsiteY211" fmla="*/ 3200323 h 3833160"/>
                  <a:gd name="connsiteX212" fmla="*/ 1366622 w 1912672"/>
                  <a:gd name="connsiteY212" fmla="*/ 3157506 h 3833160"/>
                  <a:gd name="connsiteX213" fmla="*/ 1319006 w 1912672"/>
                  <a:gd name="connsiteY213" fmla="*/ 3118477 h 3833160"/>
                  <a:gd name="connsiteX214" fmla="*/ 1268398 w 1912672"/>
                  <a:gd name="connsiteY214" fmla="*/ 3084012 h 3833160"/>
                  <a:gd name="connsiteX215" fmla="*/ 1215820 w 1912672"/>
                  <a:gd name="connsiteY215" fmla="*/ 3053212 h 3833160"/>
                  <a:gd name="connsiteX216" fmla="*/ 1162136 w 1912672"/>
                  <a:gd name="connsiteY216" fmla="*/ 3026534 h 3833160"/>
                  <a:gd name="connsiteX217" fmla="*/ 1105505 w 1912672"/>
                  <a:gd name="connsiteY217" fmla="*/ 3006561 h 3833160"/>
                  <a:gd name="connsiteX218" fmla="*/ 1031784 w 1912672"/>
                  <a:gd name="connsiteY218" fmla="*/ 2981193 h 3833160"/>
                  <a:gd name="connsiteX219" fmla="*/ 1052936 w 1912672"/>
                  <a:gd name="connsiteY219" fmla="*/ 3127318 h 3833160"/>
                  <a:gd name="connsiteX220" fmla="*/ 1055550 w 1912672"/>
                  <a:gd name="connsiteY220" fmla="*/ 3272471 h 3833160"/>
                  <a:gd name="connsiteX221" fmla="*/ 1106379 w 1912672"/>
                  <a:gd name="connsiteY221" fmla="*/ 3308927 h 3833160"/>
                  <a:gd name="connsiteX222" fmla="*/ 1151347 w 1912672"/>
                  <a:gd name="connsiteY222" fmla="*/ 3348334 h 3833160"/>
                  <a:gd name="connsiteX223" fmla="*/ 1187691 w 1912672"/>
                  <a:gd name="connsiteY223" fmla="*/ 3388268 h 3833160"/>
                  <a:gd name="connsiteX224" fmla="*/ 1216725 w 1912672"/>
                  <a:gd name="connsiteY224" fmla="*/ 3430484 h 3833160"/>
                  <a:gd name="connsiteX225" fmla="*/ 1238582 w 1912672"/>
                  <a:gd name="connsiteY225" fmla="*/ 3473897 h 3833160"/>
                  <a:gd name="connsiteX226" fmla="*/ 1252456 w 1912672"/>
                  <a:gd name="connsiteY226" fmla="*/ 3516304 h 3833160"/>
                  <a:gd name="connsiteX227" fmla="*/ 1258768 w 1912672"/>
                  <a:gd name="connsiteY227" fmla="*/ 3559273 h 3833160"/>
                  <a:gd name="connsiteX228" fmla="*/ 1256926 w 1912672"/>
                  <a:gd name="connsiteY228" fmla="*/ 3601386 h 3833160"/>
                  <a:gd name="connsiteX229" fmla="*/ 1247774 w 1912672"/>
                  <a:gd name="connsiteY229" fmla="*/ 3640689 h 3833160"/>
                  <a:gd name="connsiteX230" fmla="*/ 1240808 w 1912672"/>
                  <a:gd name="connsiteY230" fmla="*/ 3642671 h 3833160"/>
                  <a:gd name="connsiteX231" fmla="*/ 1237950 w 1912672"/>
                  <a:gd name="connsiteY231" fmla="*/ 3632080 h 3833160"/>
                  <a:gd name="connsiteX232" fmla="*/ 1246452 w 1912672"/>
                  <a:gd name="connsiteY232" fmla="*/ 3608381 h 3833160"/>
                  <a:gd name="connsiteX233" fmla="*/ 1246889 w 1912672"/>
                  <a:gd name="connsiteY233" fmla="*/ 3581808 h 3833160"/>
                  <a:gd name="connsiteX234" fmla="*/ 1243694 w 1912672"/>
                  <a:gd name="connsiteY234" fmla="*/ 3552354 h 3833160"/>
                  <a:gd name="connsiteX235" fmla="*/ 1233485 w 1912672"/>
                  <a:gd name="connsiteY235" fmla="*/ 3522742 h 3833160"/>
                  <a:gd name="connsiteX236" fmla="*/ 1218246 w 1912672"/>
                  <a:gd name="connsiteY236" fmla="*/ 3491717 h 3833160"/>
                  <a:gd name="connsiteX237" fmla="*/ 1199371 w 1912672"/>
                  <a:gd name="connsiteY237" fmla="*/ 3461697 h 3833160"/>
                  <a:gd name="connsiteX238" fmla="*/ 1175758 w 1912672"/>
                  <a:gd name="connsiteY238" fmla="*/ 3432919 h 3833160"/>
                  <a:gd name="connsiteX239" fmla="*/ 1147962 w 1912672"/>
                  <a:gd name="connsiteY239" fmla="*/ 3405866 h 3833160"/>
                  <a:gd name="connsiteX240" fmla="*/ 1119222 w 1912672"/>
                  <a:gd name="connsiteY240" fmla="*/ 3381579 h 3833160"/>
                  <a:gd name="connsiteX241" fmla="*/ 1101535 w 1912672"/>
                  <a:gd name="connsiteY241" fmla="*/ 3369675 h 3833160"/>
                  <a:gd name="connsiteX242" fmla="*/ 1087698 w 1912672"/>
                  <a:gd name="connsiteY242" fmla="*/ 3357550 h 3833160"/>
                  <a:gd name="connsiteX243" fmla="*/ 1073608 w 1912672"/>
                  <a:gd name="connsiteY243" fmla="*/ 3348798 h 3833160"/>
                  <a:gd name="connsiteX244" fmla="*/ 1059423 w 1912672"/>
                  <a:gd name="connsiteY244" fmla="*/ 3340859 h 3833160"/>
                  <a:gd name="connsiteX245" fmla="*/ 1043960 w 1912672"/>
                  <a:gd name="connsiteY245" fmla="*/ 3337192 h 3833160"/>
                  <a:gd name="connsiteX246" fmla="*/ 1025322 w 1912672"/>
                  <a:gd name="connsiteY246" fmla="*/ 3402025 h 3833160"/>
                  <a:gd name="connsiteX247" fmla="*/ 1003697 w 1912672"/>
                  <a:gd name="connsiteY247" fmla="*/ 3462443 h 3833160"/>
                  <a:gd name="connsiteX248" fmla="*/ 978914 w 1912672"/>
                  <a:gd name="connsiteY248" fmla="*/ 3523689 h 3833160"/>
                  <a:gd name="connsiteX249" fmla="*/ 949550 w 1912672"/>
                  <a:gd name="connsiteY249" fmla="*/ 3583615 h 3833160"/>
                  <a:gd name="connsiteX250" fmla="*/ 915669 w 1912672"/>
                  <a:gd name="connsiteY250" fmla="*/ 3646771 h 3833160"/>
                  <a:gd name="connsiteX251" fmla="*/ 876441 w 1912672"/>
                  <a:gd name="connsiteY251" fmla="*/ 3712430 h 3833160"/>
                  <a:gd name="connsiteX252" fmla="*/ 867986 w 1912672"/>
                  <a:gd name="connsiteY252" fmla="*/ 3722991 h 3833160"/>
                  <a:gd name="connsiteX253" fmla="*/ 858368 w 1912672"/>
                  <a:gd name="connsiteY253" fmla="*/ 3739422 h 3833160"/>
                  <a:gd name="connsiteX254" fmla="*/ 845551 w 1912672"/>
                  <a:gd name="connsiteY254" fmla="*/ 3755745 h 3833160"/>
                  <a:gd name="connsiteX255" fmla="*/ 833671 w 1912672"/>
                  <a:gd name="connsiteY255" fmla="*/ 3773189 h 3833160"/>
                  <a:gd name="connsiteX256" fmla="*/ 819871 w 1912672"/>
                  <a:gd name="connsiteY256" fmla="*/ 3791345 h 3833160"/>
                  <a:gd name="connsiteX257" fmla="*/ 805085 w 1912672"/>
                  <a:gd name="connsiteY257" fmla="*/ 3806242 h 3833160"/>
                  <a:gd name="connsiteX258" fmla="*/ 790388 w 1912672"/>
                  <a:gd name="connsiteY258" fmla="*/ 3819121 h 3833160"/>
                  <a:gd name="connsiteX259" fmla="*/ 775016 w 1912672"/>
                  <a:gd name="connsiteY259" fmla="*/ 3828711 h 3833160"/>
                  <a:gd name="connsiteX260" fmla="*/ 761637 w 1912672"/>
                  <a:gd name="connsiteY260" fmla="*/ 3833160 h 3833160"/>
                  <a:gd name="connsiteX261" fmla="*/ 758567 w 1912672"/>
                  <a:gd name="connsiteY261" fmla="*/ 3826878 h 3833160"/>
                  <a:gd name="connsiteX262" fmla="*/ 805952 w 1912672"/>
                  <a:gd name="connsiteY262" fmla="*/ 3777351 h 3833160"/>
                  <a:gd name="connsiteX263" fmla="*/ 847525 w 1912672"/>
                  <a:gd name="connsiteY263" fmla="*/ 3722733 h 3833160"/>
                  <a:gd name="connsiteX264" fmla="*/ 882815 w 1912672"/>
                  <a:gd name="connsiteY264" fmla="*/ 3664405 h 3833160"/>
                  <a:gd name="connsiteX265" fmla="*/ 910683 w 1912672"/>
                  <a:gd name="connsiteY265" fmla="*/ 3606761 h 3833160"/>
                  <a:gd name="connsiteX266" fmla="*/ 933675 w 1912672"/>
                  <a:gd name="connsiteY266" fmla="*/ 3550236 h 3833160"/>
                  <a:gd name="connsiteX267" fmla="*/ 943120 w 1912672"/>
                  <a:gd name="connsiteY267" fmla="*/ 3508495 h 3833160"/>
                  <a:gd name="connsiteX268" fmla="*/ 946497 w 1912672"/>
                  <a:gd name="connsiteY268" fmla="*/ 3509658 h 3833160"/>
                  <a:gd name="connsiteX269" fmla="*/ 947522 w 1912672"/>
                  <a:gd name="connsiteY269" fmla="*/ 3508759 h 3833160"/>
                  <a:gd name="connsiteX270" fmla="*/ 947302 w 1912672"/>
                  <a:gd name="connsiteY270" fmla="*/ 3506770 h 3833160"/>
                  <a:gd name="connsiteX271" fmla="*/ 946709 w 1912672"/>
                  <a:gd name="connsiteY271" fmla="*/ 3505350 h 3833160"/>
                  <a:gd name="connsiteX272" fmla="*/ 945381 w 1912672"/>
                  <a:gd name="connsiteY272" fmla="*/ 3502390 h 3833160"/>
                  <a:gd name="connsiteX273" fmla="*/ 946879 w 1912672"/>
                  <a:gd name="connsiteY273" fmla="*/ 3500109 h 3833160"/>
                  <a:gd name="connsiteX274" fmla="*/ 946796 w 1912672"/>
                  <a:gd name="connsiteY274" fmla="*/ 3498240 h 3833160"/>
                  <a:gd name="connsiteX275" fmla="*/ 947228 w 1912672"/>
                  <a:gd name="connsiteY275" fmla="*/ 3495922 h 3833160"/>
                  <a:gd name="connsiteX276" fmla="*/ 946202 w 1912672"/>
                  <a:gd name="connsiteY276" fmla="*/ 3496821 h 3833160"/>
                  <a:gd name="connsiteX277" fmla="*/ 946796 w 1912672"/>
                  <a:gd name="connsiteY277" fmla="*/ 3498240 h 3833160"/>
                  <a:gd name="connsiteX278" fmla="*/ 943120 w 1912672"/>
                  <a:gd name="connsiteY278" fmla="*/ 3508495 h 3833160"/>
                  <a:gd name="connsiteX279" fmla="*/ 920055 w 1912672"/>
                  <a:gd name="connsiteY279" fmla="*/ 3504456 h 3833160"/>
                  <a:gd name="connsiteX280" fmla="*/ 891050 w 1912672"/>
                  <a:gd name="connsiteY280" fmla="*/ 3506594 h 3833160"/>
                  <a:gd name="connsiteX281" fmla="*/ 860172 w 1912672"/>
                  <a:gd name="connsiteY281" fmla="*/ 3511582 h 3833160"/>
                  <a:gd name="connsiteX282" fmla="*/ 826163 w 1912672"/>
                  <a:gd name="connsiteY282" fmla="*/ 3521016 h 3833160"/>
                  <a:gd name="connsiteX283" fmla="*/ 790835 w 1912672"/>
                  <a:gd name="connsiteY283" fmla="*/ 3533785 h 3833160"/>
                  <a:gd name="connsiteX284" fmla="*/ 755037 w 1912672"/>
                  <a:gd name="connsiteY284" fmla="*/ 3547939 h 3833160"/>
                  <a:gd name="connsiteX285" fmla="*/ 720010 w 1912672"/>
                  <a:gd name="connsiteY285" fmla="*/ 3564567 h 3833160"/>
                  <a:gd name="connsiteX286" fmla="*/ 686563 w 1912672"/>
                  <a:gd name="connsiteY286" fmla="*/ 3580781 h 3833160"/>
                  <a:gd name="connsiteX287" fmla="*/ 655247 w 1912672"/>
                  <a:gd name="connsiteY287" fmla="*/ 3597068 h 3833160"/>
                  <a:gd name="connsiteX288" fmla="*/ 687635 w 1912672"/>
                  <a:gd name="connsiteY288" fmla="*/ 3566747 h 3833160"/>
                  <a:gd name="connsiteX289" fmla="*/ 719332 w 1912672"/>
                  <a:gd name="connsiteY289" fmla="*/ 3540910 h 3833160"/>
                  <a:gd name="connsiteX290" fmla="*/ 753129 w 1912672"/>
                  <a:gd name="connsiteY290" fmla="*/ 3520510 h 3833160"/>
                  <a:gd name="connsiteX291" fmla="*/ 789139 w 1912672"/>
                  <a:gd name="connsiteY291" fmla="*/ 3502048 h 3833160"/>
                  <a:gd name="connsiteX292" fmla="*/ 826517 w 1912672"/>
                  <a:gd name="connsiteY292" fmla="*/ 3487482 h 3833160"/>
                  <a:gd name="connsiteX293" fmla="*/ 868462 w 1912672"/>
                  <a:gd name="connsiteY293" fmla="*/ 3476916 h 3833160"/>
                  <a:gd name="connsiteX294" fmla="*/ 962011 w 1912672"/>
                  <a:gd name="connsiteY294" fmla="*/ 3455565 h 3833160"/>
                  <a:gd name="connsiteX295" fmla="*/ 973820 w 1912672"/>
                  <a:gd name="connsiteY295" fmla="*/ 3382651 h 3833160"/>
                  <a:gd name="connsiteX296" fmla="*/ 979476 w 1912672"/>
                  <a:gd name="connsiteY296" fmla="*/ 3310035 h 3833160"/>
                  <a:gd name="connsiteX297" fmla="*/ 978970 w 1912672"/>
                  <a:gd name="connsiteY297" fmla="*/ 3236513 h 3833160"/>
                  <a:gd name="connsiteX298" fmla="*/ 972281 w 1912672"/>
                  <a:gd name="connsiteY298" fmla="*/ 3163562 h 3833160"/>
                  <a:gd name="connsiteX299" fmla="*/ 909718 w 1912672"/>
                  <a:gd name="connsiteY299" fmla="*/ 2935624 h 3833160"/>
                  <a:gd name="connsiteX300" fmla="*/ 900871 w 1912672"/>
                  <a:gd name="connsiteY300" fmla="*/ 2934162 h 3833160"/>
                  <a:gd name="connsiteX301" fmla="*/ 870406 w 1912672"/>
                  <a:gd name="connsiteY301" fmla="*/ 2984139 h 3833160"/>
                  <a:gd name="connsiteX302" fmla="*/ 833789 w 1912672"/>
                  <a:gd name="connsiteY302" fmla="*/ 3034414 h 3833160"/>
                  <a:gd name="connsiteX303" fmla="*/ 791581 w 1912672"/>
                  <a:gd name="connsiteY303" fmla="*/ 3086679 h 3833160"/>
                  <a:gd name="connsiteX304" fmla="*/ 743642 w 1912672"/>
                  <a:gd name="connsiteY304" fmla="*/ 3135720 h 3833160"/>
                  <a:gd name="connsiteX305" fmla="*/ 692759 w 1912672"/>
                  <a:gd name="connsiteY305" fmla="*/ 3186373 h 3833160"/>
                  <a:gd name="connsiteX306" fmla="*/ 637219 w 1912672"/>
                  <a:gd name="connsiteY306" fmla="*/ 3235043 h 3833160"/>
                  <a:gd name="connsiteX307" fmla="*/ 578815 w 1912672"/>
                  <a:gd name="connsiteY307" fmla="*/ 3282100 h 3833160"/>
                  <a:gd name="connsiteX308" fmla="*/ 518156 w 1912672"/>
                  <a:gd name="connsiteY308" fmla="*/ 3326282 h 3833160"/>
                  <a:gd name="connsiteX309" fmla="*/ 455177 w 1912672"/>
                  <a:gd name="connsiteY309" fmla="*/ 3368134 h 3833160"/>
                  <a:gd name="connsiteX310" fmla="*/ 393663 w 1912672"/>
                  <a:gd name="connsiteY310" fmla="*/ 3407974 h 3833160"/>
                  <a:gd name="connsiteX311" fmla="*/ 330228 w 1912672"/>
                  <a:gd name="connsiteY311" fmla="*/ 3443435 h 3833160"/>
                  <a:gd name="connsiteX312" fmla="*/ 267517 w 1912672"/>
                  <a:gd name="connsiteY312" fmla="*/ 3474139 h 3833160"/>
                  <a:gd name="connsiteX313" fmla="*/ 206814 w 1912672"/>
                  <a:gd name="connsiteY313" fmla="*/ 3502111 h 3833160"/>
                  <a:gd name="connsiteX314" fmla="*/ 148203 w 1912672"/>
                  <a:gd name="connsiteY314" fmla="*/ 3524128 h 3833160"/>
                  <a:gd name="connsiteX315" fmla="*/ 92246 w 1912672"/>
                  <a:gd name="connsiteY315" fmla="*/ 3541882 h 3833160"/>
                  <a:gd name="connsiteX316" fmla="*/ 37645 w 1912672"/>
                  <a:gd name="connsiteY316" fmla="*/ 3552139 h 3833160"/>
                  <a:gd name="connsiteX317" fmla="*/ 48200 w 1912672"/>
                  <a:gd name="connsiteY317" fmla="*/ 3547012 h 3833160"/>
                  <a:gd name="connsiteX318" fmla="*/ 54777 w 1912672"/>
                  <a:gd name="connsiteY318" fmla="*/ 3543191 h 3833160"/>
                  <a:gd name="connsiteX319" fmla="*/ 59610 w 1912672"/>
                  <a:gd name="connsiteY319" fmla="*/ 3541137 h 3833160"/>
                  <a:gd name="connsiteX320" fmla="*/ 61660 w 1912672"/>
                  <a:gd name="connsiteY320" fmla="*/ 3539340 h 3833160"/>
                  <a:gd name="connsiteX321" fmla="*/ 61441 w 1912672"/>
                  <a:gd name="connsiteY321" fmla="*/ 3537351 h 3833160"/>
                  <a:gd name="connsiteX322" fmla="*/ 62467 w 1912672"/>
                  <a:gd name="connsiteY322" fmla="*/ 3536452 h 3833160"/>
                  <a:gd name="connsiteX323" fmla="*/ 61359 w 1912672"/>
                  <a:gd name="connsiteY323" fmla="*/ 3535481 h 3833160"/>
                  <a:gd name="connsiteX324" fmla="*/ 62897 w 1912672"/>
                  <a:gd name="connsiteY324" fmla="*/ 3534134 h 3833160"/>
                  <a:gd name="connsiteX325" fmla="*/ 67081 w 1912672"/>
                  <a:gd name="connsiteY325" fmla="*/ 3532408 h 3833160"/>
                  <a:gd name="connsiteX326" fmla="*/ 72939 w 1912672"/>
                  <a:gd name="connsiteY326" fmla="*/ 3529456 h 3833160"/>
                  <a:gd name="connsiteX327" fmla="*/ 81778 w 1912672"/>
                  <a:gd name="connsiteY327" fmla="*/ 3524622 h 3833160"/>
                  <a:gd name="connsiteX328" fmla="*/ 95320 w 1912672"/>
                  <a:gd name="connsiteY328" fmla="*/ 3518818 h 3833160"/>
                  <a:gd name="connsiteX329" fmla="*/ 114932 w 1912672"/>
                  <a:gd name="connsiteY329" fmla="*/ 3510846 h 3833160"/>
                  <a:gd name="connsiteX330" fmla="*/ 137312 w 1912672"/>
                  <a:gd name="connsiteY330" fmla="*/ 3500207 h 3833160"/>
                  <a:gd name="connsiteX331" fmla="*/ 167862 w 1912672"/>
                  <a:gd name="connsiteY331" fmla="*/ 3487744 h 3833160"/>
                  <a:gd name="connsiteX332" fmla="*/ 204549 w 1912672"/>
                  <a:gd name="connsiteY332" fmla="*/ 3472571 h 3833160"/>
                  <a:gd name="connsiteX333" fmla="*/ 258382 w 1912672"/>
                  <a:gd name="connsiteY333" fmla="*/ 3445767 h 3833160"/>
                  <a:gd name="connsiteX334" fmla="*/ 311693 w 1912672"/>
                  <a:gd name="connsiteY334" fmla="*/ 3413115 h 3833160"/>
                  <a:gd name="connsiteX335" fmla="*/ 364540 w 1912672"/>
                  <a:gd name="connsiteY335" fmla="*/ 3377961 h 3833160"/>
                  <a:gd name="connsiteX336" fmla="*/ 422506 w 1912672"/>
                  <a:gd name="connsiteY336" fmla="*/ 3342200 h 3833160"/>
                  <a:gd name="connsiteX337" fmla="*/ 434347 w 1912672"/>
                  <a:gd name="connsiteY337" fmla="*/ 3334006 h 3833160"/>
                  <a:gd name="connsiteX338" fmla="*/ 451900 w 1912672"/>
                  <a:gd name="connsiteY338" fmla="*/ 3321534 h 3833160"/>
                  <a:gd name="connsiteX339" fmla="*/ 469893 w 1912672"/>
                  <a:gd name="connsiteY339" fmla="*/ 3307950 h 3833160"/>
                  <a:gd name="connsiteX340" fmla="*/ 489284 w 1912672"/>
                  <a:gd name="connsiteY340" fmla="*/ 3292897 h 3833160"/>
                  <a:gd name="connsiteX341" fmla="*/ 508083 w 1912672"/>
                  <a:gd name="connsiteY341" fmla="*/ 3276424 h 3833160"/>
                  <a:gd name="connsiteX342" fmla="*/ 522649 w 1912672"/>
                  <a:gd name="connsiteY342" fmla="*/ 3259537 h 3833160"/>
                  <a:gd name="connsiteX343" fmla="*/ 534440 w 1912672"/>
                  <a:gd name="connsiteY343" fmla="*/ 3244112 h 3833160"/>
                  <a:gd name="connsiteX344" fmla="*/ 539574 w 1912672"/>
                  <a:gd name="connsiteY344" fmla="*/ 3230640 h 3833160"/>
                  <a:gd name="connsiteX345" fmla="*/ 509849 w 1912672"/>
                  <a:gd name="connsiteY345" fmla="*/ 3208187 h 3833160"/>
                  <a:gd name="connsiteX346" fmla="*/ 474526 w 1912672"/>
                  <a:gd name="connsiteY346" fmla="*/ 3191609 h 3833160"/>
                  <a:gd name="connsiteX347" fmla="*/ 435493 w 1912672"/>
                  <a:gd name="connsiteY347" fmla="*/ 3180466 h 3833160"/>
                  <a:gd name="connsiteX348" fmla="*/ 390471 w 1912672"/>
                  <a:gd name="connsiteY348" fmla="*/ 3173359 h 3833160"/>
                  <a:gd name="connsiteX349" fmla="*/ 344894 w 1912672"/>
                  <a:gd name="connsiteY349" fmla="*/ 3170859 h 3833160"/>
                  <a:gd name="connsiteX350" fmla="*/ 295258 w 1912672"/>
                  <a:gd name="connsiteY350" fmla="*/ 3172887 h 3833160"/>
                  <a:gd name="connsiteX351" fmla="*/ 245329 w 1912672"/>
                  <a:gd name="connsiteY351" fmla="*/ 3177354 h 3833160"/>
                  <a:gd name="connsiteX352" fmla="*/ 195694 w 1912672"/>
                  <a:gd name="connsiteY352" fmla="*/ 3184474 h 3833160"/>
                  <a:gd name="connsiteX353" fmla="*/ 144902 w 1912672"/>
                  <a:gd name="connsiteY353" fmla="*/ 3193577 h 3833160"/>
                  <a:gd name="connsiteX354" fmla="*/ 95992 w 1912672"/>
                  <a:gd name="connsiteY354" fmla="*/ 3206125 h 3833160"/>
                  <a:gd name="connsiteX355" fmla="*/ 49213 w 1912672"/>
                  <a:gd name="connsiteY355" fmla="*/ 3218744 h 3833160"/>
                  <a:gd name="connsiteX356" fmla="*/ 6365 w 1912672"/>
                  <a:gd name="connsiteY356" fmla="*/ 3233010 h 3833160"/>
                  <a:gd name="connsiteX357" fmla="*/ 0 w 1912672"/>
                  <a:gd name="connsiteY357" fmla="*/ 3227433 h 3833160"/>
                  <a:gd name="connsiteX358" fmla="*/ 3076 w 1912672"/>
                  <a:gd name="connsiteY358" fmla="*/ 3224737 h 3833160"/>
                  <a:gd name="connsiteX359" fmla="*/ 43018 w 1912672"/>
                  <a:gd name="connsiteY359" fmla="*/ 3207924 h 3833160"/>
                  <a:gd name="connsiteX360" fmla="*/ 85231 w 1912672"/>
                  <a:gd name="connsiteY360" fmla="*/ 3191304 h 3833160"/>
                  <a:gd name="connsiteX361" fmla="*/ 127386 w 1912672"/>
                  <a:gd name="connsiteY361" fmla="*/ 3176431 h 3833160"/>
                  <a:gd name="connsiteX362" fmla="*/ 168655 w 1912672"/>
                  <a:gd name="connsiteY362" fmla="*/ 3162578 h 3833160"/>
                  <a:gd name="connsiteX363" fmla="*/ 209793 w 1912672"/>
                  <a:gd name="connsiteY363" fmla="*/ 3149808 h 3833160"/>
                  <a:gd name="connsiteX364" fmla="*/ 250713 w 1912672"/>
                  <a:gd name="connsiteY364" fmla="*/ 3140141 h 3833160"/>
                  <a:gd name="connsiteX365" fmla="*/ 291298 w 1912672"/>
                  <a:gd name="connsiteY365" fmla="*/ 3131978 h 3833160"/>
                  <a:gd name="connsiteX366" fmla="*/ 333154 w 1912672"/>
                  <a:gd name="connsiteY366" fmla="*/ 3128523 h 3833160"/>
                  <a:gd name="connsiteX367" fmla="*/ 375359 w 1912672"/>
                  <a:gd name="connsiteY367" fmla="*/ 3125974 h 3833160"/>
                  <a:gd name="connsiteX368" fmla="*/ 416751 w 1912672"/>
                  <a:gd name="connsiteY368" fmla="*/ 3130200 h 3833160"/>
                  <a:gd name="connsiteX369" fmla="*/ 459928 w 1912672"/>
                  <a:gd name="connsiteY369" fmla="*/ 3138683 h 3833160"/>
                  <a:gd name="connsiteX370" fmla="*/ 504268 w 1912672"/>
                  <a:gd name="connsiteY370" fmla="*/ 3151481 h 3833160"/>
                  <a:gd name="connsiteX371" fmla="*/ 546509 w 1912672"/>
                  <a:gd name="connsiteY371" fmla="*/ 3169029 h 3833160"/>
                  <a:gd name="connsiteX372" fmla="*/ 591005 w 1912672"/>
                  <a:gd name="connsiteY372" fmla="*/ 3194544 h 3833160"/>
                  <a:gd name="connsiteX373" fmla="*/ 643386 w 1912672"/>
                  <a:gd name="connsiteY373" fmla="*/ 3146702 h 3833160"/>
                  <a:gd name="connsiteX374" fmla="*/ 689192 w 1912672"/>
                  <a:gd name="connsiteY374" fmla="*/ 3097589 h 3833160"/>
                  <a:gd name="connsiteX375" fmla="*/ 728837 w 1912672"/>
                  <a:gd name="connsiteY375" fmla="*/ 3047570 h 3833160"/>
                  <a:gd name="connsiteX376" fmla="*/ 763151 w 1912672"/>
                  <a:gd name="connsiteY376" fmla="*/ 2997373 h 3833160"/>
                  <a:gd name="connsiteX377" fmla="*/ 792509 w 1912672"/>
                  <a:gd name="connsiteY377" fmla="*/ 2946426 h 3833160"/>
                  <a:gd name="connsiteX378" fmla="*/ 818742 w 1912672"/>
                  <a:gd name="connsiteY378" fmla="*/ 2896035 h 3833160"/>
                  <a:gd name="connsiteX379" fmla="*/ 840539 w 1912672"/>
                  <a:gd name="connsiteY379" fmla="*/ 2845651 h 3833160"/>
                  <a:gd name="connsiteX380" fmla="*/ 868659 w 1912672"/>
                  <a:gd name="connsiteY380" fmla="*/ 2777611 h 3833160"/>
                  <a:gd name="connsiteX381" fmla="*/ 886079 w 1912672"/>
                  <a:gd name="connsiteY381" fmla="*/ 2678806 h 3833160"/>
                  <a:gd name="connsiteX382" fmla="*/ 894665 w 1912672"/>
                  <a:gd name="connsiteY382" fmla="*/ 2574247 h 3833160"/>
                  <a:gd name="connsiteX383" fmla="*/ 910157 w 1912672"/>
                  <a:gd name="connsiteY383" fmla="*/ 2532162 h 3833160"/>
                  <a:gd name="connsiteX384" fmla="*/ 923410 w 1912672"/>
                  <a:gd name="connsiteY384" fmla="*/ 2485372 h 3833160"/>
                  <a:gd name="connsiteX385" fmla="*/ 935916 w 1912672"/>
                  <a:gd name="connsiteY385" fmla="*/ 2433353 h 3833160"/>
                  <a:gd name="connsiteX386" fmla="*/ 947488 w 1912672"/>
                  <a:gd name="connsiteY386" fmla="*/ 2377937 h 3833160"/>
                  <a:gd name="connsiteX387" fmla="*/ 956821 w 1912672"/>
                  <a:gd name="connsiteY387" fmla="*/ 2318077 h 3833160"/>
                  <a:gd name="connsiteX388" fmla="*/ 963914 w 1912672"/>
                  <a:gd name="connsiteY388" fmla="*/ 2257171 h 3833160"/>
                  <a:gd name="connsiteX389" fmla="*/ 970820 w 1912672"/>
                  <a:gd name="connsiteY389" fmla="*/ 2193390 h 3833160"/>
                  <a:gd name="connsiteX390" fmla="*/ 975486 w 1912672"/>
                  <a:gd name="connsiteY390" fmla="*/ 2128825 h 3833160"/>
                  <a:gd name="connsiteX391" fmla="*/ 979406 w 1912672"/>
                  <a:gd name="connsiteY391" fmla="*/ 2061646 h 3833160"/>
                  <a:gd name="connsiteX392" fmla="*/ 979406 w 1912672"/>
                  <a:gd name="connsiteY392" fmla="*/ 1995512 h 3833160"/>
                  <a:gd name="connsiteX393" fmla="*/ 979406 w 1912672"/>
                  <a:gd name="connsiteY393" fmla="*/ 1930162 h 3833160"/>
                  <a:gd name="connsiteX394" fmla="*/ 975486 w 1912672"/>
                  <a:gd name="connsiteY394" fmla="*/ 1864552 h 3833160"/>
                  <a:gd name="connsiteX395" fmla="*/ 970073 w 1912672"/>
                  <a:gd name="connsiteY395" fmla="*/ 1801555 h 3833160"/>
                  <a:gd name="connsiteX396" fmla="*/ 963167 w 1912672"/>
                  <a:gd name="connsiteY396" fmla="*/ 1740126 h 3833160"/>
                  <a:gd name="connsiteX397" fmla="*/ 952901 w 1912672"/>
                  <a:gd name="connsiteY397" fmla="*/ 1680789 h 3833160"/>
                  <a:gd name="connsiteX398" fmla="*/ 938902 w 1912672"/>
                  <a:gd name="connsiteY398" fmla="*/ 1625634 h 3833160"/>
                  <a:gd name="connsiteX399" fmla="*/ 923410 w 1912672"/>
                  <a:gd name="connsiteY399" fmla="*/ 1573354 h 3833160"/>
                  <a:gd name="connsiteX400" fmla="*/ 904744 w 1912672"/>
                  <a:gd name="connsiteY400" fmla="*/ 1526564 h 3833160"/>
                  <a:gd name="connsiteX401" fmla="*/ 883839 w 1912672"/>
                  <a:gd name="connsiteY401" fmla="*/ 1485263 h 3833160"/>
                  <a:gd name="connsiteX402" fmla="*/ 859574 w 1912672"/>
                  <a:gd name="connsiteY402" fmla="*/ 1448667 h 3833160"/>
                  <a:gd name="connsiteX403" fmla="*/ 832510 w 1912672"/>
                  <a:gd name="connsiteY403" fmla="*/ 1419129 h 3833160"/>
                  <a:gd name="connsiteX404" fmla="*/ 801338 w 1912672"/>
                  <a:gd name="connsiteY404" fmla="*/ 1396649 h 3833160"/>
                  <a:gd name="connsiteX405" fmla="*/ 774834 w 1912672"/>
                  <a:gd name="connsiteY405" fmla="*/ 1383318 h 3833160"/>
                  <a:gd name="connsiteX406" fmla="*/ 745342 w 1912672"/>
                  <a:gd name="connsiteY406" fmla="*/ 1377829 h 3833160"/>
                  <a:gd name="connsiteX407" fmla="*/ 714918 w 1912672"/>
                  <a:gd name="connsiteY407" fmla="*/ 1377829 h 3833160"/>
                  <a:gd name="connsiteX408" fmla="*/ 683187 w 1912672"/>
                  <a:gd name="connsiteY408" fmla="*/ 1381750 h 3833160"/>
                  <a:gd name="connsiteX409" fmla="*/ 652016 w 1912672"/>
                  <a:gd name="connsiteY409" fmla="*/ 1388023 h 3833160"/>
                  <a:gd name="connsiteX410" fmla="*/ 620845 w 1912672"/>
                  <a:gd name="connsiteY410" fmla="*/ 1396649 h 3833160"/>
                  <a:gd name="connsiteX411" fmla="*/ 589860 w 1912672"/>
                  <a:gd name="connsiteY411" fmla="*/ 1403446 h 3833160"/>
                  <a:gd name="connsiteX412" fmla="*/ 559436 w 1912672"/>
                  <a:gd name="connsiteY412" fmla="*/ 1410503 h 3833160"/>
                  <a:gd name="connsiteX413" fmla="*/ 531438 w 1912672"/>
                  <a:gd name="connsiteY413" fmla="*/ 1414424 h 3833160"/>
                  <a:gd name="connsiteX414" fmla="*/ 467602 w 1912672"/>
                  <a:gd name="connsiteY414" fmla="*/ 1417561 h 3833160"/>
                  <a:gd name="connsiteX415" fmla="*/ 405447 w 1912672"/>
                  <a:gd name="connsiteY415" fmla="*/ 1414424 h 3833160"/>
                  <a:gd name="connsiteX416" fmla="*/ 347958 w 1912672"/>
                  <a:gd name="connsiteY416" fmla="*/ 1407367 h 3833160"/>
                  <a:gd name="connsiteX417" fmla="*/ 292708 w 1912672"/>
                  <a:gd name="connsiteY417" fmla="*/ 1397433 h 3833160"/>
                  <a:gd name="connsiteX418" fmla="*/ 238952 w 1912672"/>
                  <a:gd name="connsiteY418" fmla="*/ 1384886 h 3833160"/>
                  <a:gd name="connsiteX419" fmla="*/ 187622 w 1912672"/>
                  <a:gd name="connsiteY419" fmla="*/ 1372339 h 3833160"/>
                  <a:gd name="connsiteX420" fmla="*/ 139466 w 1912672"/>
                  <a:gd name="connsiteY420" fmla="*/ 1358485 h 3833160"/>
                  <a:gd name="connsiteX421" fmla="*/ 142639 w 1912672"/>
                  <a:gd name="connsiteY421" fmla="*/ 1342801 h 3833160"/>
                  <a:gd name="connsiteX422" fmla="*/ 208714 w 1912672"/>
                  <a:gd name="connsiteY422" fmla="*/ 1352212 h 3833160"/>
                  <a:gd name="connsiteX423" fmla="*/ 274043 w 1912672"/>
                  <a:gd name="connsiteY423" fmla="*/ 1358485 h 3833160"/>
                  <a:gd name="connsiteX424" fmla="*/ 337878 w 1912672"/>
                  <a:gd name="connsiteY424" fmla="*/ 1360838 h 3833160"/>
                  <a:gd name="connsiteX425" fmla="*/ 400034 w 1912672"/>
                  <a:gd name="connsiteY425" fmla="*/ 1358485 h 3833160"/>
                  <a:gd name="connsiteX426" fmla="*/ 460696 w 1912672"/>
                  <a:gd name="connsiteY426" fmla="*/ 1349859 h 3833160"/>
                  <a:gd name="connsiteX427" fmla="*/ 519865 w 1912672"/>
                  <a:gd name="connsiteY427" fmla="*/ 1336528 h 3833160"/>
                  <a:gd name="connsiteX428" fmla="*/ 576608 w 1912672"/>
                  <a:gd name="connsiteY428" fmla="*/ 1318753 h 3833160"/>
                  <a:gd name="connsiteX429" fmla="*/ 630177 w 1912672"/>
                  <a:gd name="connsiteY429" fmla="*/ 1292874 h 3833160"/>
                  <a:gd name="connsiteX430" fmla="*/ 699426 w 1912672"/>
                  <a:gd name="connsiteY430" fmla="*/ 1258631 h 3833160"/>
                  <a:gd name="connsiteX431" fmla="*/ 572688 w 1912672"/>
                  <a:gd name="connsiteY431" fmla="*/ 1147276 h 3833160"/>
                  <a:gd name="connsiteX432" fmla="*/ 459203 w 1912672"/>
                  <a:gd name="connsiteY432" fmla="*/ 1022589 h 3833160"/>
                  <a:gd name="connsiteX433" fmla="*/ 396861 w 1912672"/>
                  <a:gd name="connsiteY433" fmla="*/ 1029647 h 3833160"/>
                  <a:gd name="connsiteX434" fmla="*/ 336198 w 1912672"/>
                  <a:gd name="connsiteY434" fmla="*/ 1029647 h 3833160"/>
                  <a:gd name="connsiteX435" fmla="*/ 280949 w 1912672"/>
                  <a:gd name="connsiteY435" fmla="*/ 1022589 h 3833160"/>
                  <a:gd name="connsiteX436" fmla="*/ 228873 w 1912672"/>
                  <a:gd name="connsiteY436" fmla="*/ 1007951 h 3833160"/>
                  <a:gd name="connsiteX437" fmla="*/ 180716 w 1912672"/>
                  <a:gd name="connsiteY437" fmla="*/ 986777 h 3833160"/>
                  <a:gd name="connsiteX438" fmla="*/ 138719 w 1912672"/>
                  <a:gd name="connsiteY438" fmla="*/ 960376 h 3833160"/>
                  <a:gd name="connsiteX439" fmla="*/ 101389 w 1912672"/>
                  <a:gd name="connsiteY439" fmla="*/ 927701 h 3833160"/>
                  <a:gd name="connsiteX440" fmla="*/ 70218 w 1912672"/>
                  <a:gd name="connsiteY440" fmla="*/ 889537 h 3833160"/>
                  <a:gd name="connsiteX441" fmla="*/ 46139 w 1912672"/>
                  <a:gd name="connsiteY441" fmla="*/ 848236 h 3833160"/>
                  <a:gd name="connsiteX442" fmla="*/ 49312 w 1912672"/>
                  <a:gd name="connsiteY442" fmla="*/ 841179 h 3833160"/>
                  <a:gd name="connsiteX443" fmla="*/ 59392 w 1912672"/>
                  <a:gd name="connsiteY443" fmla="*/ 848236 h 3833160"/>
                  <a:gd name="connsiteX444" fmla="*/ 71897 w 1912672"/>
                  <a:gd name="connsiteY444" fmla="*/ 875422 h 3833160"/>
                  <a:gd name="connsiteX445" fmla="*/ 92056 w 1912672"/>
                  <a:gd name="connsiteY445" fmla="*/ 898948 h 3833160"/>
                  <a:gd name="connsiteX446" fmla="*/ 116881 w 1912672"/>
                  <a:gd name="connsiteY446" fmla="*/ 922212 h 3833160"/>
                  <a:gd name="connsiteX447" fmla="*/ 146559 w 1912672"/>
                  <a:gd name="connsiteY447" fmla="*/ 940248 h 3833160"/>
                  <a:gd name="connsiteX448" fmla="*/ 180716 w 1912672"/>
                  <a:gd name="connsiteY448" fmla="*/ 955671 h 3833160"/>
                  <a:gd name="connsiteX449" fmla="*/ 216554 w 1912672"/>
                  <a:gd name="connsiteY449" fmla="*/ 967434 h 3833160"/>
                  <a:gd name="connsiteX450" fmla="*/ 254631 w 1912672"/>
                  <a:gd name="connsiteY450" fmla="*/ 974492 h 3833160"/>
                  <a:gd name="connsiteX451" fmla="*/ 294201 w 1912672"/>
                  <a:gd name="connsiteY451" fmla="*/ 976844 h 3833160"/>
                  <a:gd name="connsiteX452" fmla="*/ 332279 w 1912672"/>
                  <a:gd name="connsiteY452" fmla="*/ 976060 h 3833160"/>
                  <a:gd name="connsiteX453" fmla="*/ 353371 w 1912672"/>
                  <a:gd name="connsiteY453" fmla="*/ 972923 h 3833160"/>
                  <a:gd name="connsiteX454" fmla="*/ 372036 w 1912672"/>
                  <a:gd name="connsiteY454" fmla="*/ 972923 h 3833160"/>
                  <a:gd name="connsiteX455" fmla="*/ 388275 w 1912672"/>
                  <a:gd name="connsiteY455" fmla="*/ 969786 h 3833160"/>
                  <a:gd name="connsiteX456" fmla="*/ 403954 w 1912672"/>
                  <a:gd name="connsiteY456" fmla="*/ 965865 h 3833160"/>
                  <a:gd name="connsiteX457" fmla="*/ 417206 w 1912672"/>
                  <a:gd name="connsiteY457" fmla="*/ 957239 h 3833160"/>
                  <a:gd name="connsiteX458" fmla="*/ 379875 w 1912672"/>
                  <a:gd name="connsiteY458" fmla="*/ 886400 h 3833160"/>
                  <a:gd name="connsiteX459" fmla="*/ 347958 w 1912672"/>
                  <a:gd name="connsiteY459" fmla="*/ 817130 h 3833160"/>
                  <a:gd name="connsiteX460" fmla="*/ 317533 w 1912672"/>
                  <a:gd name="connsiteY460" fmla="*/ 744723 h 3833160"/>
                  <a:gd name="connsiteX461" fmla="*/ 291215 w 1912672"/>
                  <a:gd name="connsiteY461" fmla="*/ 669963 h 3833160"/>
                  <a:gd name="connsiteX462" fmla="*/ 265457 w 1912672"/>
                  <a:gd name="connsiteY462" fmla="*/ 588930 h 3833160"/>
                  <a:gd name="connsiteX463" fmla="*/ 241379 w 1912672"/>
                  <a:gd name="connsiteY463" fmla="*/ 501623 h 3833160"/>
                  <a:gd name="connsiteX464" fmla="*/ 238952 w 1912672"/>
                  <a:gd name="connsiteY464" fmla="*/ 485939 h 3833160"/>
                  <a:gd name="connsiteX465" fmla="*/ 232793 w 1912672"/>
                  <a:gd name="connsiteY465" fmla="*/ 464243 h 3833160"/>
                  <a:gd name="connsiteX466" fmla="*/ 228873 w 1912672"/>
                  <a:gd name="connsiteY466" fmla="*/ 440194 h 3833160"/>
                  <a:gd name="connsiteX467" fmla="*/ 223460 w 1912672"/>
                  <a:gd name="connsiteY467" fmla="*/ 415884 h 3833160"/>
                  <a:gd name="connsiteX468" fmla="*/ 218794 w 1912672"/>
                  <a:gd name="connsiteY468" fmla="*/ 389483 h 3833160"/>
                  <a:gd name="connsiteX469" fmla="*/ 217300 w 1912672"/>
                  <a:gd name="connsiteY469" fmla="*/ 365173 h 3833160"/>
                  <a:gd name="connsiteX470" fmla="*/ 217300 w 1912672"/>
                  <a:gd name="connsiteY470" fmla="*/ 342693 h 3833160"/>
                  <a:gd name="connsiteX471" fmla="*/ 220287 w 1912672"/>
                  <a:gd name="connsiteY471" fmla="*/ 322565 h 3833160"/>
                  <a:gd name="connsiteX472" fmla="*/ 225886 w 1912672"/>
                  <a:gd name="connsiteY472" fmla="*/ 308450 h 3833160"/>
                  <a:gd name="connsiteX473" fmla="*/ 232793 w 1912672"/>
                  <a:gd name="connsiteY473" fmla="*/ 311586 h 3833160"/>
                  <a:gd name="connsiteX474" fmla="*/ 238952 w 1912672"/>
                  <a:gd name="connsiteY474" fmla="*/ 391051 h 3833160"/>
                  <a:gd name="connsiteX475" fmla="*/ 252951 w 1912672"/>
                  <a:gd name="connsiteY475" fmla="*/ 470516 h 3833160"/>
                  <a:gd name="connsiteX476" fmla="*/ 274043 w 1912672"/>
                  <a:gd name="connsiteY476" fmla="*/ 548413 h 3833160"/>
                  <a:gd name="connsiteX477" fmla="*/ 299614 w 1912672"/>
                  <a:gd name="connsiteY477" fmla="*/ 620036 h 3833160"/>
                  <a:gd name="connsiteX478" fmla="*/ 327612 w 1912672"/>
                  <a:gd name="connsiteY478" fmla="*/ 686954 h 3833160"/>
                  <a:gd name="connsiteX479" fmla="*/ 353371 w 1912672"/>
                  <a:gd name="connsiteY479" fmla="*/ 730607 h 3833160"/>
                  <a:gd name="connsiteX480" fmla="*/ 350197 w 1912672"/>
                  <a:gd name="connsiteY480" fmla="*/ 732176 h 3833160"/>
                  <a:gd name="connsiteX481" fmla="*/ 350197 w 1912672"/>
                  <a:gd name="connsiteY481" fmla="*/ 733744 h 3833160"/>
                  <a:gd name="connsiteX482" fmla="*/ 351877 w 1912672"/>
                  <a:gd name="connsiteY482" fmla="*/ 735313 h 3833160"/>
                  <a:gd name="connsiteX483" fmla="*/ 353371 w 1912672"/>
                  <a:gd name="connsiteY483" fmla="*/ 736097 h 3833160"/>
                  <a:gd name="connsiteX484" fmla="*/ 356544 w 1912672"/>
                  <a:gd name="connsiteY484" fmla="*/ 737665 h 3833160"/>
                  <a:gd name="connsiteX485" fmla="*/ 357290 w 1912672"/>
                  <a:gd name="connsiteY485" fmla="*/ 740802 h 3833160"/>
                  <a:gd name="connsiteX486" fmla="*/ 358784 w 1912672"/>
                  <a:gd name="connsiteY486" fmla="*/ 742370 h 3833160"/>
                  <a:gd name="connsiteX487" fmla="*/ 360277 w 1912672"/>
                  <a:gd name="connsiteY487" fmla="*/ 744723 h 3833160"/>
                  <a:gd name="connsiteX488" fmla="*/ 360277 w 1912672"/>
                  <a:gd name="connsiteY488" fmla="*/ 743154 h 3833160"/>
                  <a:gd name="connsiteX489" fmla="*/ 358784 w 1912672"/>
                  <a:gd name="connsiteY489" fmla="*/ 742370 h 3833160"/>
                  <a:gd name="connsiteX490" fmla="*/ 353371 w 1912672"/>
                  <a:gd name="connsiteY490" fmla="*/ 730607 h 3833160"/>
                  <a:gd name="connsiteX491" fmla="*/ 372036 w 1912672"/>
                  <a:gd name="connsiteY491" fmla="*/ 716492 h 3833160"/>
                  <a:gd name="connsiteX492" fmla="*/ 389955 w 1912672"/>
                  <a:gd name="connsiteY492" fmla="*/ 692443 h 3833160"/>
                  <a:gd name="connsiteX493" fmla="*/ 406940 w 1912672"/>
                  <a:gd name="connsiteY493" fmla="*/ 664474 h 3833160"/>
                  <a:gd name="connsiteX494" fmla="*/ 422619 w 1912672"/>
                  <a:gd name="connsiteY494" fmla="*/ 630231 h 3833160"/>
                  <a:gd name="connsiteX495" fmla="*/ 436618 w 1912672"/>
                  <a:gd name="connsiteY495" fmla="*/ 592066 h 3833160"/>
                  <a:gd name="connsiteX496" fmla="*/ 449870 w 1912672"/>
                  <a:gd name="connsiteY496" fmla="*/ 552334 h 3833160"/>
                  <a:gd name="connsiteX497" fmla="*/ 460696 w 1912672"/>
                  <a:gd name="connsiteY497" fmla="*/ 511033 h 3833160"/>
                  <a:gd name="connsiteX498" fmla="*/ 470776 w 1912672"/>
                  <a:gd name="connsiteY498" fmla="*/ 471301 h 3833160"/>
                  <a:gd name="connsiteX499" fmla="*/ 479362 w 1912672"/>
                  <a:gd name="connsiteY499" fmla="*/ 433136 h 3833160"/>
                  <a:gd name="connsiteX500" fmla="*/ 480855 w 1912672"/>
                  <a:gd name="connsiteY500" fmla="*/ 484370 h 3833160"/>
                  <a:gd name="connsiteX501" fmla="*/ 479362 w 1912672"/>
                  <a:gd name="connsiteY501" fmla="*/ 531161 h 3833160"/>
                  <a:gd name="connsiteX502" fmla="*/ 472269 w 1912672"/>
                  <a:gd name="connsiteY502" fmla="*/ 574814 h 3833160"/>
                  <a:gd name="connsiteX503" fmla="*/ 462189 w 1912672"/>
                  <a:gd name="connsiteY503" fmla="*/ 618468 h 3833160"/>
                  <a:gd name="connsiteX504" fmla="*/ 448190 w 1912672"/>
                  <a:gd name="connsiteY504" fmla="*/ 659769 h 3833160"/>
                  <a:gd name="connsiteX505" fmla="*/ 428032 w 1912672"/>
                  <a:gd name="connsiteY505" fmla="*/ 701069 h 3833160"/>
                  <a:gd name="connsiteX506" fmla="*/ 381369 w 1912672"/>
                  <a:gd name="connsiteY506" fmla="*/ 791252 h 3833160"/>
                  <a:gd name="connsiteX507" fmla="*/ 429525 w 1912672"/>
                  <a:gd name="connsiteY507" fmla="*/ 863920 h 3833160"/>
                  <a:gd name="connsiteX508" fmla="*/ 481601 w 1912672"/>
                  <a:gd name="connsiteY508" fmla="*/ 931622 h 3833160"/>
                  <a:gd name="connsiteX509" fmla="*/ 538531 w 1912672"/>
                  <a:gd name="connsiteY509" fmla="*/ 995403 h 3833160"/>
                  <a:gd name="connsiteX510" fmla="*/ 599193 w 1912672"/>
                  <a:gd name="connsiteY510" fmla="*/ 1053957 h 3833160"/>
                  <a:gd name="connsiteX511" fmla="*/ 816831 w 1912672"/>
                  <a:gd name="connsiteY511" fmla="*/ 1205045 h 3833160"/>
                  <a:gd name="connsiteX512" fmla="*/ 823924 w 1912672"/>
                  <a:gd name="connsiteY512" fmla="*/ 1199555 h 3833160"/>
                  <a:gd name="connsiteX513" fmla="*/ 806005 w 1912672"/>
                  <a:gd name="connsiteY513" fmla="*/ 1132637 h 3833160"/>
                  <a:gd name="connsiteX514" fmla="*/ 792006 w 1912672"/>
                  <a:gd name="connsiteY514" fmla="*/ 1060753 h 3833160"/>
                  <a:gd name="connsiteX515" fmla="*/ 780247 w 1912672"/>
                  <a:gd name="connsiteY515" fmla="*/ 982856 h 3833160"/>
                  <a:gd name="connsiteX516" fmla="*/ 774834 w 1912672"/>
                  <a:gd name="connsiteY516" fmla="*/ 903391 h 3833160"/>
                  <a:gd name="connsiteX517" fmla="*/ 770167 w 1912672"/>
                  <a:gd name="connsiteY517" fmla="*/ 820267 h 3833160"/>
                  <a:gd name="connsiteX518" fmla="*/ 770167 w 1912672"/>
                  <a:gd name="connsiteY518" fmla="*/ 735313 h 3833160"/>
                  <a:gd name="connsiteX519" fmla="*/ 773340 w 1912672"/>
                  <a:gd name="connsiteY519" fmla="*/ 649574 h 3833160"/>
                  <a:gd name="connsiteX520" fmla="*/ 780247 w 1912672"/>
                  <a:gd name="connsiteY520" fmla="*/ 564620 h 3833160"/>
                  <a:gd name="connsiteX521" fmla="*/ 790513 w 1912672"/>
                  <a:gd name="connsiteY521" fmla="*/ 479927 h 3833160"/>
                  <a:gd name="connsiteX522" fmla="*/ 801338 w 1912672"/>
                  <a:gd name="connsiteY522" fmla="*/ 398109 h 3833160"/>
                  <a:gd name="connsiteX523" fmla="*/ 816831 w 1912672"/>
                  <a:gd name="connsiteY523" fmla="*/ 318644 h 3833160"/>
                  <a:gd name="connsiteX524" fmla="*/ 835496 w 1912672"/>
                  <a:gd name="connsiteY524" fmla="*/ 243884 h 3833160"/>
                  <a:gd name="connsiteX525" fmla="*/ 854908 w 1912672"/>
                  <a:gd name="connsiteY525" fmla="*/ 173046 h 3833160"/>
                  <a:gd name="connsiteX526" fmla="*/ 877493 w 1912672"/>
                  <a:gd name="connsiteY526" fmla="*/ 109003 h 3833160"/>
                  <a:gd name="connsiteX527" fmla="*/ 901571 w 1912672"/>
                  <a:gd name="connsiteY527" fmla="*/ 50711 h 3833160"/>
                  <a:gd name="connsiteX528" fmla="*/ 930503 w 1912672"/>
                  <a:gd name="connsiteY528" fmla="*/ 0 h 3833160"/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80266 w 1912672"/>
                  <a:gd name="connsiteY198" fmla="*/ 2953171 h 3833160"/>
                  <a:gd name="connsiteX199" fmla="*/ 1207679 w 1912672"/>
                  <a:gd name="connsiteY199" fmla="*/ 2969405 h 3833160"/>
                  <a:gd name="connsiteX200" fmla="*/ 1234848 w 1912672"/>
                  <a:gd name="connsiteY200" fmla="*/ 2985127 h 3833160"/>
                  <a:gd name="connsiteX201" fmla="*/ 1258166 w 1912672"/>
                  <a:gd name="connsiteY201" fmla="*/ 3001068 h 3833160"/>
                  <a:gd name="connsiteX202" fmla="*/ 1307538 w 1912672"/>
                  <a:gd name="connsiteY202" fmla="*/ 3040740 h 3833160"/>
                  <a:gd name="connsiteX203" fmla="*/ 1351565 w 1912672"/>
                  <a:gd name="connsiteY203" fmla="*/ 3082914 h 3833160"/>
                  <a:gd name="connsiteX204" fmla="*/ 1389568 w 1912672"/>
                  <a:gd name="connsiteY204" fmla="*/ 3124303 h 3833160"/>
                  <a:gd name="connsiteX205" fmla="*/ 1424031 w 1912672"/>
                  <a:gd name="connsiteY205" fmla="*/ 3165885 h 3833160"/>
                  <a:gd name="connsiteX206" fmla="*/ 1455679 w 1912672"/>
                  <a:gd name="connsiteY206" fmla="*/ 3207993 h 3833160"/>
                  <a:gd name="connsiteX207" fmla="*/ 1485527 w 1912672"/>
                  <a:gd name="connsiteY207" fmla="*/ 3248526 h 3833160"/>
                  <a:gd name="connsiteX208" fmla="*/ 1512168 w 1912672"/>
                  <a:gd name="connsiteY208" fmla="*/ 3287746 h 3833160"/>
                  <a:gd name="connsiteX209" fmla="*/ 1499563 w 1912672"/>
                  <a:gd name="connsiteY209" fmla="*/ 3294670 h 3833160"/>
                  <a:gd name="connsiteX210" fmla="*/ 1456733 w 1912672"/>
                  <a:gd name="connsiteY210" fmla="*/ 3246355 h 3833160"/>
                  <a:gd name="connsiteX211" fmla="*/ 1412405 w 1912672"/>
                  <a:gd name="connsiteY211" fmla="*/ 3200323 h 3833160"/>
                  <a:gd name="connsiteX212" fmla="*/ 1366622 w 1912672"/>
                  <a:gd name="connsiteY212" fmla="*/ 3157506 h 3833160"/>
                  <a:gd name="connsiteX213" fmla="*/ 1319006 w 1912672"/>
                  <a:gd name="connsiteY213" fmla="*/ 3118477 h 3833160"/>
                  <a:gd name="connsiteX214" fmla="*/ 1268398 w 1912672"/>
                  <a:gd name="connsiteY214" fmla="*/ 3084012 h 3833160"/>
                  <a:gd name="connsiteX215" fmla="*/ 1215820 w 1912672"/>
                  <a:gd name="connsiteY215" fmla="*/ 3053212 h 3833160"/>
                  <a:gd name="connsiteX216" fmla="*/ 1162136 w 1912672"/>
                  <a:gd name="connsiteY216" fmla="*/ 3026534 h 3833160"/>
                  <a:gd name="connsiteX217" fmla="*/ 1105505 w 1912672"/>
                  <a:gd name="connsiteY217" fmla="*/ 3006561 h 3833160"/>
                  <a:gd name="connsiteX218" fmla="*/ 1031784 w 1912672"/>
                  <a:gd name="connsiteY218" fmla="*/ 2981193 h 3833160"/>
                  <a:gd name="connsiteX219" fmla="*/ 1052936 w 1912672"/>
                  <a:gd name="connsiteY219" fmla="*/ 3127318 h 3833160"/>
                  <a:gd name="connsiteX220" fmla="*/ 1055550 w 1912672"/>
                  <a:gd name="connsiteY220" fmla="*/ 3272471 h 3833160"/>
                  <a:gd name="connsiteX221" fmla="*/ 1106379 w 1912672"/>
                  <a:gd name="connsiteY221" fmla="*/ 3308927 h 3833160"/>
                  <a:gd name="connsiteX222" fmla="*/ 1151347 w 1912672"/>
                  <a:gd name="connsiteY222" fmla="*/ 3348334 h 3833160"/>
                  <a:gd name="connsiteX223" fmla="*/ 1187691 w 1912672"/>
                  <a:gd name="connsiteY223" fmla="*/ 3388268 h 3833160"/>
                  <a:gd name="connsiteX224" fmla="*/ 1216725 w 1912672"/>
                  <a:gd name="connsiteY224" fmla="*/ 3430484 h 3833160"/>
                  <a:gd name="connsiteX225" fmla="*/ 1238582 w 1912672"/>
                  <a:gd name="connsiteY225" fmla="*/ 3473897 h 3833160"/>
                  <a:gd name="connsiteX226" fmla="*/ 1252456 w 1912672"/>
                  <a:gd name="connsiteY226" fmla="*/ 3516304 h 3833160"/>
                  <a:gd name="connsiteX227" fmla="*/ 1258768 w 1912672"/>
                  <a:gd name="connsiteY227" fmla="*/ 3559273 h 3833160"/>
                  <a:gd name="connsiteX228" fmla="*/ 1256926 w 1912672"/>
                  <a:gd name="connsiteY228" fmla="*/ 3601386 h 3833160"/>
                  <a:gd name="connsiteX229" fmla="*/ 1247774 w 1912672"/>
                  <a:gd name="connsiteY229" fmla="*/ 3640689 h 3833160"/>
                  <a:gd name="connsiteX230" fmla="*/ 1240808 w 1912672"/>
                  <a:gd name="connsiteY230" fmla="*/ 3642671 h 3833160"/>
                  <a:gd name="connsiteX231" fmla="*/ 1237950 w 1912672"/>
                  <a:gd name="connsiteY231" fmla="*/ 3632080 h 3833160"/>
                  <a:gd name="connsiteX232" fmla="*/ 1246452 w 1912672"/>
                  <a:gd name="connsiteY232" fmla="*/ 3608381 h 3833160"/>
                  <a:gd name="connsiteX233" fmla="*/ 1246889 w 1912672"/>
                  <a:gd name="connsiteY233" fmla="*/ 3581808 h 3833160"/>
                  <a:gd name="connsiteX234" fmla="*/ 1243694 w 1912672"/>
                  <a:gd name="connsiteY234" fmla="*/ 3552354 h 3833160"/>
                  <a:gd name="connsiteX235" fmla="*/ 1233485 w 1912672"/>
                  <a:gd name="connsiteY235" fmla="*/ 3522742 h 3833160"/>
                  <a:gd name="connsiteX236" fmla="*/ 1218246 w 1912672"/>
                  <a:gd name="connsiteY236" fmla="*/ 3491717 h 3833160"/>
                  <a:gd name="connsiteX237" fmla="*/ 1199371 w 1912672"/>
                  <a:gd name="connsiteY237" fmla="*/ 3461697 h 3833160"/>
                  <a:gd name="connsiteX238" fmla="*/ 1175758 w 1912672"/>
                  <a:gd name="connsiteY238" fmla="*/ 3432919 h 3833160"/>
                  <a:gd name="connsiteX239" fmla="*/ 1147962 w 1912672"/>
                  <a:gd name="connsiteY239" fmla="*/ 3405866 h 3833160"/>
                  <a:gd name="connsiteX240" fmla="*/ 1119222 w 1912672"/>
                  <a:gd name="connsiteY240" fmla="*/ 3381579 h 3833160"/>
                  <a:gd name="connsiteX241" fmla="*/ 1101535 w 1912672"/>
                  <a:gd name="connsiteY241" fmla="*/ 3369675 h 3833160"/>
                  <a:gd name="connsiteX242" fmla="*/ 1087698 w 1912672"/>
                  <a:gd name="connsiteY242" fmla="*/ 3357550 h 3833160"/>
                  <a:gd name="connsiteX243" fmla="*/ 1073608 w 1912672"/>
                  <a:gd name="connsiteY243" fmla="*/ 3348798 h 3833160"/>
                  <a:gd name="connsiteX244" fmla="*/ 1059423 w 1912672"/>
                  <a:gd name="connsiteY244" fmla="*/ 3340859 h 3833160"/>
                  <a:gd name="connsiteX245" fmla="*/ 1043960 w 1912672"/>
                  <a:gd name="connsiteY245" fmla="*/ 3337192 h 3833160"/>
                  <a:gd name="connsiteX246" fmla="*/ 1025322 w 1912672"/>
                  <a:gd name="connsiteY246" fmla="*/ 3402025 h 3833160"/>
                  <a:gd name="connsiteX247" fmla="*/ 1003697 w 1912672"/>
                  <a:gd name="connsiteY247" fmla="*/ 3462443 h 3833160"/>
                  <a:gd name="connsiteX248" fmla="*/ 978914 w 1912672"/>
                  <a:gd name="connsiteY248" fmla="*/ 3523689 h 3833160"/>
                  <a:gd name="connsiteX249" fmla="*/ 949550 w 1912672"/>
                  <a:gd name="connsiteY249" fmla="*/ 3583615 h 3833160"/>
                  <a:gd name="connsiteX250" fmla="*/ 915669 w 1912672"/>
                  <a:gd name="connsiteY250" fmla="*/ 3646771 h 3833160"/>
                  <a:gd name="connsiteX251" fmla="*/ 876441 w 1912672"/>
                  <a:gd name="connsiteY251" fmla="*/ 3712430 h 3833160"/>
                  <a:gd name="connsiteX252" fmla="*/ 867986 w 1912672"/>
                  <a:gd name="connsiteY252" fmla="*/ 3722991 h 3833160"/>
                  <a:gd name="connsiteX253" fmla="*/ 858368 w 1912672"/>
                  <a:gd name="connsiteY253" fmla="*/ 3739422 h 3833160"/>
                  <a:gd name="connsiteX254" fmla="*/ 845551 w 1912672"/>
                  <a:gd name="connsiteY254" fmla="*/ 3755745 h 3833160"/>
                  <a:gd name="connsiteX255" fmla="*/ 833671 w 1912672"/>
                  <a:gd name="connsiteY255" fmla="*/ 3773189 h 3833160"/>
                  <a:gd name="connsiteX256" fmla="*/ 819871 w 1912672"/>
                  <a:gd name="connsiteY256" fmla="*/ 3791345 h 3833160"/>
                  <a:gd name="connsiteX257" fmla="*/ 805085 w 1912672"/>
                  <a:gd name="connsiteY257" fmla="*/ 3806242 h 3833160"/>
                  <a:gd name="connsiteX258" fmla="*/ 790388 w 1912672"/>
                  <a:gd name="connsiteY258" fmla="*/ 3819121 h 3833160"/>
                  <a:gd name="connsiteX259" fmla="*/ 775016 w 1912672"/>
                  <a:gd name="connsiteY259" fmla="*/ 3828711 h 3833160"/>
                  <a:gd name="connsiteX260" fmla="*/ 761637 w 1912672"/>
                  <a:gd name="connsiteY260" fmla="*/ 3833160 h 3833160"/>
                  <a:gd name="connsiteX261" fmla="*/ 758567 w 1912672"/>
                  <a:gd name="connsiteY261" fmla="*/ 3826878 h 3833160"/>
                  <a:gd name="connsiteX262" fmla="*/ 805952 w 1912672"/>
                  <a:gd name="connsiteY262" fmla="*/ 3777351 h 3833160"/>
                  <a:gd name="connsiteX263" fmla="*/ 847525 w 1912672"/>
                  <a:gd name="connsiteY263" fmla="*/ 3722733 h 3833160"/>
                  <a:gd name="connsiteX264" fmla="*/ 882815 w 1912672"/>
                  <a:gd name="connsiteY264" fmla="*/ 3664405 h 3833160"/>
                  <a:gd name="connsiteX265" fmla="*/ 910683 w 1912672"/>
                  <a:gd name="connsiteY265" fmla="*/ 3606761 h 3833160"/>
                  <a:gd name="connsiteX266" fmla="*/ 933675 w 1912672"/>
                  <a:gd name="connsiteY266" fmla="*/ 3550236 h 3833160"/>
                  <a:gd name="connsiteX267" fmla="*/ 943120 w 1912672"/>
                  <a:gd name="connsiteY267" fmla="*/ 3508495 h 3833160"/>
                  <a:gd name="connsiteX268" fmla="*/ 946497 w 1912672"/>
                  <a:gd name="connsiteY268" fmla="*/ 3509658 h 3833160"/>
                  <a:gd name="connsiteX269" fmla="*/ 947522 w 1912672"/>
                  <a:gd name="connsiteY269" fmla="*/ 3508759 h 3833160"/>
                  <a:gd name="connsiteX270" fmla="*/ 947302 w 1912672"/>
                  <a:gd name="connsiteY270" fmla="*/ 3506770 h 3833160"/>
                  <a:gd name="connsiteX271" fmla="*/ 946709 w 1912672"/>
                  <a:gd name="connsiteY271" fmla="*/ 3505350 h 3833160"/>
                  <a:gd name="connsiteX272" fmla="*/ 945381 w 1912672"/>
                  <a:gd name="connsiteY272" fmla="*/ 3502390 h 3833160"/>
                  <a:gd name="connsiteX273" fmla="*/ 946879 w 1912672"/>
                  <a:gd name="connsiteY273" fmla="*/ 3500109 h 3833160"/>
                  <a:gd name="connsiteX274" fmla="*/ 946796 w 1912672"/>
                  <a:gd name="connsiteY274" fmla="*/ 3498240 h 3833160"/>
                  <a:gd name="connsiteX275" fmla="*/ 947228 w 1912672"/>
                  <a:gd name="connsiteY275" fmla="*/ 3495922 h 3833160"/>
                  <a:gd name="connsiteX276" fmla="*/ 946202 w 1912672"/>
                  <a:gd name="connsiteY276" fmla="*/ 3496821 h 3833160"/>
                  <a:gd name="connsiteX277" fmla="*/ 946796 w 1912672"/>
                  <a:gd name="connsiteY277" fmla="*/ 3498240 h 3833160"/>
                  <a:gd name="connsiteX278" fmla="*/ 943120 w 1912672"/>
                  <a:gd name="connsiteY278" fmla="*/ 3508495 h 3833160"/>
                  <a:gd name="connsiteX279" fmla="*/ 920055 w 1912672"/>
                  <a:gd name="connsiteY279" fmla="*/ 3504456 h 3833160"/>
                  <a:gd name="connsiteX280" fmla="*/ 891050 w 1912672"/>
                  <a:gd name="connsiteY280" fmla="*/ 3506594 h 3833160"/>
                  <a:gd name="connsiteX281" fmla="*/ 860172 w 1912672"/>
                  <a:gd name="connsiteY281" fmla="*/ 3511582 h 3833160"/>
                  <a:gd name="connsiteX282" fmla="*/ 826163 w 1912672"/>
                  <a:gd name="connsiteY282" fmla="*/ 3521016 h 3833160"/>
                  <a:gd name="connsiteX283" fmla="*/ 790835 w 1912672"/>
                  <a:gd name="connsiteY283" fmla="*/ 3533785 h 3833160"/>
                  <a:gd name="connsiteX284" fmla="*/ 755037 w 1912672"/>
                  <a:gd name="connsiteY284" fmla="*/ 3547939 h 3833160"/>
                  <a:gd name="connsiteX285" fmla="*/ 720010 w 1912672"/>
                  <a:gd name="connsiteY285" fmla="*/ 3564567 h 3833160"/>
                  <a:gd name="connsiteX286" fmla="*/ 686563 w 1912672"/>
                  <a:gd name="connsiteY286" fmla="*/ 3580781 h 3833160"/>
                  <a:gd name="connsiteX287" fmla="*/ 655247 w 1912672"/>
                  <a:gd name="connsiteY287" fmla="*/ 3597068 h 3833160"/>
                  <a:gd name="connsiteX288" fmla="*/ 687635 w 1912672"/>
                  <a:gd name="connsiteY288" fmla="*/ 3566747 h 3833160"/>
                  <a:gd name="connsiteX289" fmla="*/ 719332 w 1912672"/>
                  <a:gd name="connsiteY289" fmla="*/ 3540910 h 3833160"/>
                  <a:gd name="connsiteX290" fmla="*/ 753129 w 1912672"/>
                  <a:gd name="connsiteY290" fmla="*/ 3520510 h 3833160"/>
                  <a:gd name="connsiteX291" fmla="*/ 789139 w 1912672"/>
                  <a:gd name="connsiteY291" fmla="*/ 3502048 h 3833160"/>
                  <a:gd name="connsiteX292" fmla="*/ 826517 w 1912672"/>
                  <a:gd name="connsiteY292" fmla="*/ 3487482 h 3833160"/>
                  <a:gd name="connsiteX293" fmla="*/ 868462 w 1912672"/>
                  <a:gd name="connsiteY293" fmla="*/ 3476916 h 3833160"/>
                  <a:gd name="connsiteX294" fmla="*/ 962011 w 1912672"/>
                  <a:gd name="connsiteY294" fmla="*/ 3455565 h 3833160"/>
                  <a:gd name="connsiteX295" fmla="*/ 973820 w 1912672"/>
                  <a:gd name="connsiteY295" fmla="*/ 3382651 h 3833160"/>
                  <a:gd name="connsiteX296" fmla="*/ 979476 w 1912672"/>
                  <a:gd name="connsiteY296" fmla="*/ 3310035 h 3833160"/>
                  <a:gd name="connsiteX297" fmla="*/ 978970 w 1912672"/>
                  <a:gd name="connsiteY297" fmla="*/ 3236513 h 3833160"/>
                  <a:gd name="connsiteX298" fmla="*/ 972281 w 1912672"/>
                  <a:gd name="connsiteY298" fmla="*/ 3163562 h 3833160"/>
                  <a:gd name="connsiteX299" fmla="*/ 909718 w 1912672"/>
                  <a:gd name="connsiteY299" fmla="*/ 2935624 h 3833160"/>
                  <a:gd name="connsiteX300" fmla="*/ 900871 w 1912672"/>
                  <a:gd name="connsiteY300" fmla="*/ 2934162 h 3833160"/>
                  <a:gd name="connsiteX301" fmla="*/ 870406 w 1912672"/>
                  <a:gd name="connsiteY301" fmla="*/ 2984139 h 3833160"/>
                  <a:gd name="connsiteX302" fmla="*/ 833789 w 1912672"/>
                  <a:gd name="connsiteY302" fmla="*/ 3034414 h 3833160"/>
                  <a:gd name="connsiteX303" fmla="*/ 791581 w 1912672"/>
                  <a:gd name="connsiteY303" fmla="*/ 3086679 h 3833160"/>
                  <a:gd name="connsiteX304" fmla="*/ 743642 w 1912672"/>
                  <a:gd name="connsiteY304" fmla="*/ 3135720 h 3833160"/>
                  <a:gd name="connsiteX305" fmla="*/ 692759 w 1912672"/>
                  <a:gd name="connsiteY305" fmla="*/ 3186373 h 3833160"/>
                  <a:gd name="connsiteX306" fmla="*/ 637219 w 1912672"/>
                  <a:gd name="connsiteY306" fmla="*/ 3235043 h 3833160"/>
                  <a:gd name="connsiteX307" fmla="*/ 578815 w 1912672"/>
                  <a:gd name="connsiteY307" fmla="*/ 3282100 h 3833160"/>
                  <a:gd name="connsiteX308" fmla="*/ 518156 w 1912672"/>
                  <a:gd name="connsiteY308" fmla="*/ 3326282 h 3833160"/>
                  <a:gd name="connsiteX309" fmla="*/ 455177 w 1912672"/>
                  <a:gd name="connsiteY309" fmla="*/ 3368134 h 3833160"/>
                  <a:gd name="connsiteX310" fmla="*/ 393663 w 1912672"/>
                  <a:gd name="connsiteY310" fmla="*/ 3407974 h 3833160"/>
                  <a:gd name="connsiteX311" fmla="*/ 330228 w 1912672"/>
                  <a:gd name="connsiteY311" fmla="*/ 3443435 h 3833160"/>
                  <a:gd name="connsiteX312" fmla="*/ 267517 w 1912672"/>
                  <a:gd name="connsiteY312" fmla="*/ 3474139 h 3833160"/>
                  <a:gd name="connsiteX313" fmla="*/ 206814 w 1912672"/>
                  <a:gd name="connsiteY313" fmla="*/ 3502111 h 3833160"/>
                  <a:gd name="connsiteX314" fmla="*/ 148203 w 1912672"/>
                  <a:gd name="connsiteY314" fmla="*/ 3524128 h 3833160"/>
                  <a:gd name="connsiteX315" fmla="*/ 92246 w 1912672"/>
                  <a:gd name="connsiteY315" fmla="*/ 3541882 h 3833160"/>
                  <a:gd name="connsiteX316" fmla="*/ 37645 w 1912672"/>
                  <a:gd name="connsiteY316" fmla="*/ 3552139 h 3833160"/>
                  <a:gd name="connsiteX317" fmla="*/ 48200 w 1912672"/>
                  <a:gd name="connsiteY317" fmla="*/ 3547012 h 3833160"/>
                  <a:gd name="connsiteX318" fmla="*/ 54777 w 1912672"/>
                  <a:gd name="connsiteY318" fmla="*/ 3543191 h 3833160"/>
                  <a:gd name="connsiteX319" fmla="*/ 59610 w 1912672"/>
                  <a:gd name="connsiteY319" fmla="*/ 3541137 h 3833160"/>
                  <a:gd name="connsiteX320" fmla="*/ 61660 w 1912672"/>
                  <a:gd name="connsiteY320" fmla="*/ 3539340 h 3833160"/>
                  <a:gd name="connsiteX321" fmla="*/ 61441 w 1912672"/>
                  <a:gd name="connsiteY321" fmla="*/ 3537351 h 3833160"/>
                  <a:gd name="connsiteX322" fmla="*/ 62467 w 1912672"/>
                  <a:gd name="connsiteY322" fmla="*/ 3536452 h 3833160"/>
                  <a:gd name="connsiteX323" fmla="*/ 61359 w 1912672"/>
                  <a:gd name="connsiteY323" fmla="*/ 3535481 h 3833160"/>
                  <a:gd name="connsiteX324" fmla="*/ 62897 w 1912672"/>
                  <a:gd name="connsiteY324" fmla="*/ 3534134 h 3833160"/>
                  <a:gd name="connsiteX325" fmla="*/ 67081 w 1912672"/>
                  <a:gd name="connsiteY325" fmla="*/ 3532408 h 3833160"/>
                  <a:gd name="connsiteX326" fmla="*/ 72939 w 1912672"/>
                  <a:gd name="connsiteY326" fmla="*/ 3529456 h 3833160"/>
                  <a:gd name="connsiteX327" fmla="*/ 81778 w 1912672"/>
                  <a:gd name="connsiteY327" fmla="*/ 3524622 h 3833160"/>
                  <a:gd name="connsiteX328" fmla="*/ 95320 w 1912672"/>
                  <a:gd name="connsiteY328" fmla="*/ 3518818 h 3833160"/>
                  <a:gd name="connsiteX329" fmla="*/ 114932 w 1912672"/>
                  <a:gd name="connsiteY329" fmla="*/ 3510846 h 3833160"/>
                  <a:gd name="connsiteX330" fmla="*/ 137312 w 1912672"/>
                  <a:gd name="connsiteY330" fmla="*/ 3500207 h 3833160"/>
                  <a:gd name="connsiteX331" fmla="*/ 167862 w 1912672"/>
                  <a:gd name="connsiteY331" fmla="*/ 3487744 h 3833160"/>
                  <a:gd name="connsiteX332" fmla="*/ 204549 w 1912672"/>
                  <a:gd name="connsiteY332" fmla="*/ 3472571 h 3833160"/>
                  <a:gd name="connsiteX333" fmla="*/ 258382 w 1912672"/>
                  <a:gd name="connsiteY333" fmla="*/ 3445767 h 3833160"/>
                  <a:gd name="connsiteX334" fmla="*/ 311693 w 1912672"/>
                  <a:gd name="connsiteY334" fmla="*/ 3413115 h 3833160"/>
                  <a:gd name="connsiteX335" fmla="*/ 364540 w 1912672"/>
                  <a:gd name="connsiteY335" fmla="*/ 3377961 h 3833160"/>
                  <a:gd name="connsiteX336" fmla="*/ 422506 w 1912672"/>
                  <a:gd name="connsiteY336" fmla="*/ 3342200 h 3833160"/>
                  <a:gd name="connsiteX337" fmla="*/ 434347 w 1912672"/>
                  <a:gd name="connsiteY337" fmla="*/ 3334006 h 3833160"/>
                  <a:gd name="connsiteX338" fmla="*/ 451900 w 1912672"/>
                  <a:gd name="connsiteY338" fmla="*/ 3321534 h 3833160"/>
                  <a:gd name="connsiteX339" fmla="*/ 469893 w 1912672"/>
                  <a:gd name="connsiteY339" fmla="*/ 3307950 h 3833160"/>
                  <a:gd name="connsiteX340" fmla="*/ 489284 w 1912672"/>
                  <a:gd name="connsiteY340" fmla="*/ 3292897 h 3833160"/>
                  <a:gd name="connsiteX341" fmla="*/ 508083 w 1912672"/>
                  <a:gd name="connsiteY341" fmla="*/ 3276424 h 3833160"/>
                  <a:gd name="connsiteX342" fmla="*/ 522649 w 1912672"/>
                  <a:gd name="connsiteY342" fmla="*/ 3259537 h 3833160"/>
                  <a:gd name="connsiteX343" fmla="*/ 534440 w 1912672"/>
                  <a:gd name="connsiteY343" fmla="*/ 3244112 h 3833160"/>
                  <a:gd name="connsiteX344" fmla="*/ 539574 w 1912672"/>
                  <a:gd name="connsiteY344" fmla="*/ 3230640 h 3833160"/>
                  <a:gd name="connsiteX345" fmla="*/ 509849 w 1912672"/>
                  <a:gd name="connsiteY345" fmla="*/ 3208187 h 3833160"/>
                  <a:gd name="connsiteX346" fmla="*/ 474526 w 1912672"/>
                  <a:gd name="connsiteY346" fmla="*/ 3191609 h 3833160"/>
                  <a:gd name="connsiteX347" fmla="*/ 435493 w 1912672"/>
                  <a:gd name="connsiteY347" fmla="*/ 3180466 h 3833160"/>
                  <a:gd name="connsiteX348" fmla="*/ 390471 w 1912672"/>
                  <a:gd name="connsiteY348" fmla="*/ 3173359 h 3833160"/>
                  <a:gd name="connsiteX349" fmla="*/ 344894 w 1912672"/>
                  <a:gd name="connsiteY349" fmla="*/ 3170859 h 3833160"/>
                  <a:gd name="connsiteX350" fmla="*/ 295258 w 1912672"/>
                  <a:gd name="connsiteY350" fmla="*/ 3172887 h 3833160"/>
                  <a:gd name="connsiteX351" fmla="*/ 245329 w 1912672"/>
                  <a:gd name="connsiteY351" fmla="*/ 3177354 h 3833160"/>
                  <a:gd name="connsiteX352" fmla="*/ 195694 w 1912672"/>
                  <a:gd name="connsiteY352" fmla="*/ 3184474 h 3833160"/>
                  <a:gd name="connsiteX353" fmla="*/ 144902 w 1912672"/>
                  <a:gd name="connsiteY353" fmla="*/ 3193577 h 3833160"/>
                  <a:gd name="connsiteX354" fmla="*/ 95992 w 1912672"/>
                  <a:gd name="connsiteY354" fmla="*/ 3206125 h 3833160"/>
                  <a:gd name="connsiteX355" fmla="*/ 49213 w 1912672"/>
                  <a:gd name="connsiteY355" fmla="*/ 3218744 h 3833160"/>
                  <a:gd name="connsiteX356" fmla="*/ 6365 w 1912672"/>
                  <a:gd name="connsiteY356" fmla="*/ 3233010 h 3833160"/>
                  <a:gd name="connsiteX357" fmla="*/ 0 w 1912672"/>
                  <a:gd name="connsiteY357" fmla="*/ 3227433 h 3833160"/>
                  <a:gd name="connsiteX358" fmla="*/ 3076 w 1912672"/>
                  <a:gd name="connsiteY358" fmla="*/ 3224737 h 3833160"/>
                  <a:gd name="connsiteX359" fmla="*/ 43018 w 1912672"/>
                  <a:gd name="connsiteY359" fmla="*/ 3207924 h 3833160"/>
                  <a:gd name="connsiteX360" fmla="*/ 85231 w 1912672"/>
                  <a:gd name="connsiteY360" fmla="*/ 3191304 h 3833160"/>
                  <a:gd name="connsiteX361" fmla="*/ 127386 w 1912672"/>
                  <a:gd name="connsiteY361" fmla="*/ 3176431 h 3833160"/>
                  <a:gd name="connsiteX362" fmla="*/ 168655 w 1912672"/>
                  <a:gd name="connsiteY362" fmla="*/ 3162578 h 3833160"/>
                  <a:gd name="connsiteX363" fmla="*/ 209793 w 1912672"/>
                  <a:gd name="connsiteY363" fmla="*/ 3149808 h 3833160"/>
                  <a:gd name="connsiteX364" fmla="*/ 250713 w 1912672"/>
                  <a:gd name="connsiteY364" fmla="*/ 3140141 h 3833160"/>
                  <a:gd name="connsiteX365" fmla="*/ 291298 w 1912672"/>
                  <a:gd name="connsiteY365" fmla="*/ 3131978 h 3833160"/>
                  <a:gd name="connsiteX366" fmla="*/ 333154 w 1912672"/>
                  <a:gd name="connsiteY366" fmla="*/ 3128523 h 3833160"/>
                  <a:gd name="connsiteX367" fmla="*/ 375359 w 1912672"/>
                  <a:gd name="connsiteY367" fmla="*/ 3125974 h 3833160"/>
                  <a:gd name="connsiteX368" fmla="*/ 416751 w 1912672"/>
                  <a:gd name="connsiteY368" fmla="*/ 3130200 h 3833160"/>
                  <a:gd name="connsiteX369" fmla="*/ 459928 w 1912672"/>
                  <a:gd name="connsiteY369" fmla="*/ 3138683 h 3833160"/>
                  <a:gd name="connsiteX370" fmla="*/ 504268 w 1912672"/>
                  <a:gd name="connsiteY370" fmla="*/ 3151481 h 3833160"/>
                  <a:gd name="connsiteX371" fmla="*/ 546509 w 1912672"/>
                  <a:gd name="connsiteY371" fmla="*/ 3169029 h 3833160"/>
                  <a:gd name="connsiteX372" fmla="*/ 591005 w 1912672"/>
                  <a:gd name="connsiteY372" fmla="*/ 3194544 h 3833160"/>
                  <a:gd name="connsiteX373" fmla="*/ 643386 w 1912672"/>
                  <a:gd name="connsiteY373" fmla="*/ 3146702 h 3833160"/>
                  <a:gd name="connsiteX374" fmla="*/ 689192 w 1912672"/>
                  <a:gd name="connsiteY374" fmla="*/ 3097589 h 3833160"/>
                  <a:gd name="connsiteX375" fmla="*/ 728837 w 1912672"/>
                  <a:gd name="connsiteY375" fmla="*/ 3047570 h 3833160"/>
                  <a:gd name="connsiteX376" fmla="*/ 763151 w 1912672"/>
                  <a:gd name="connsiteY376" fmla="*/ 2997373 h 3833160"/>
                  <a:gd name="connsiteX377" fmla="*/ 792509 w 1912672"/>
                  <a:gd name="connsiteY377" fmla="*/ 2946426 h 3833160"/>
                  <a:gd name="connsiteX378" fmla="*/ 818742 w 1912672"/>
                  <a:gd name="connsiteY378" fmla="*/ 2896035 h 3833160"/>
                  <a:gd name="connsiteX379" fmla="*/ 840539 w 1912672"/>
                  <a:gd name="connsiteY379" fmla="*/ 2845651 h 3833160"/>
                  <a:gd name="connsiteX380" fmla="*/ 868659 w 1912672"/>
                  <a:gd name="connsiteY380" fmla="*/ 2777611 h 3833160"/>
                  <a:gd name="connsiteX381" fmla="*/ 886079 w 1912672"/>
                  <a:gd name="connsiteY381" fmla="*/ 2678806 h 3833160"/>
                  <a:gd name="connsiteX382" fmla="*/ 894665 w 1912672"/>
                  <a:gd name="connsiteY382" fmla="*/ 2574247 h 3833160"/>
                  <a:gd name="connsiteX383" fmla="*/ 910157 w 1912672"/>
                  <a:gd name="connsiteY383" fmla="*/ 2532162 h 3833160"/>
                  <a:gd name="connsiteX384" fmla="*/ 923410 w 1912672"/>
                  <a:gd name="connsiteY384" fmla="*/ 2485372 h 3833160"/>
                  <a:gd name="connsiteX385" fmla="*/ 935916 w 1912672"/>
                  <a:gd name="connsiteY385" fmla="*/ 2433353 h 3833160"/>
                  <a:gd name="connsiteX386" fmla="*/ 947488 w 1912672"/>
                  <a:gd name="connsiteY386" fmla="*/ 2377937 h 3833160"/>
                  <a:gd name="connsiteX387" fmla="*/ 956821 w 1912672"/>
                  <a:gd name="connsiteY387" fmla="*/ 2318077 h 3833160"/>
                  <a:gd name="connsiteX388" fmla="*/ 963914 w 1912672"/>
                  <a:gd name="connsiteY388" fmla="*/ 2257171 h 3833160"/>
                  <a:gd name="connsiteX389" fmla="*/ 970820 w 1912672"/>
                  <a:gd name="connsiteY389" fmla="*/ 2193390 h 3833160"/>
                  <a:gd name="connsiteX390" fmla="*/ 975486 w 1912672"/>
                  <a:gd name="connsiteY390" fmla="*/ 2128825 h 3833160"/>
                  <a:gd name="connsiteX391" fmla="*/ 979406 w 1912672"/>
                  <a:gd name="connsiteY391" fmla="*/ 2061646 h 3833160"/>
                  <a:gd name="connsiteX392" fmla="*/ 979406 w 1912672"/>
                  <a:gd name="connsiteY392" fmla="*/ 1995512 h 3833160"/>
                  <a:gd name="connsiteX393" fmla="*/ 979406 w 1912672"/>
                  <a:gd name="connsiteY393" fmla="*/ 1930162 h 3833160"/>
                  <a:gd name="connsiteX394" fmla="*/ 975486 w 1912672"/>
                  <a:gd name="connsiteY394" fmla="*/ 1864552 h 3833160"/>
                  <a:gd name="connsiteX395" fmla="*/ 970073 w 1912672"/>
                  <a:gd name="connsiteY395" fmla="*/ 1801555 h 3833160"/>
                  <a:gd name="connsiteX396" fmla="*/ 963167 w 1912672"/>
                  <a:gd name="connsiteY396" fmla="*/ 1740126 h 3833160"/>
                  <a:gd name="connsiteX397" fmla="*/ 952901 w 1912672"/>
                  <a:gd name="connsiteY397" fmla="*/ 1680789 h 3833160"/>
                  <a:gd name="connsiteX398" fmla="*/ 938902 w 1912672"/>
                  <a:gd name="connsiteY398" fmla="*/ 1625634 h 3833160"/>
                  <a:gd name="connsiteX399" fmla="*/ 923410 w 1912672"/>
                  <a:gd name="connsiteY399" fmla="*/ 1573354 h 3833160"/>
                  <a:gd name="connsiteX400" fmla="*/ 904744 w 1912672"/>
                  <a:gd name="connsiteY400" fmla="*/ 1526564 h 3833160"/>
                  <a:gd name="connsiteX401" fmla="*/ 883839 w 1912672"/>
                  <a:gd name="connsiteY401" fmla="*/ 1485263 h 3833160"/>
                  <a:gd name="connsiteX402" fmla="*/ 859574 w 1912672"/>
                  <a:gd name="connsiteY402" fmla="*/ 1448667 h 3833160"/>
                  <a:gd name="connsiteX403" fmla="*/ 832510 w 1912672"/>
                  <a:gd name="connsiteY403" fmla="*/ 1419129 h 3833160"/>
                  <a:gd name="connsiteX404" fmla="*/ 801338 w 1912672"/>
                  <a:gd name="connsiteY404" fmla="*/ 1396649 h 3833160"/>
                  <a:gd name="connsiteX405" fmla="*/ 774834 w 1912672"/>
                  <a:gd name="connsiteY405" fmla="*/ 1383318 h 3833160"/>
                  <a:gd name="connsiteX406" fmla="*/ 745342 w 1912672"/>
                  <a:gd name="connsiteY406" fmla="*/ 1377829 h 3833160"/>
                  <a:gd name="connsiteX407" fmla="*/ 714918 w 1912672"/>
                  <a:gd name="connsiteY407" fmla="*/ 1377829 h 3833160"/>
                  <a:gd name="connsiteX408" fmla="*/ 683187 w 1912672"/>
                  <a:gd name="connsiteY408" fmla="*/ 1381750 h 3833160"/>
                  <a:gd name="connsiteX409" fmla="*/ 652016 w 1912672"/>
                  <a:gd name="connsiteY409" fmla="*/ 1388023 h 3833160"/>
                  <a:gd name="connsiteX410" fmla="*/ 620845 w 1912672"/>
                  <a:gd name="connsiteY410" fmla="*/ 1396649 h 3833160"/>
                  <a:gd name="connsiteX411" fmla="*/ 589860 w 1912672"/>
                  <a:gd name="connsiteY411" fmla="*/ 1403446 h 3833160"/>
                  <a:gd name="connsiteX412" fmla="*/ 559436 w 1912672"/>
                  <a:gd name="connsiteY412" fmla="*/ 1410503 h 3833160"/>
                  <a:gd name="connsiteX413" fmla="*/ 531438 w 1912672"/>
                  <a:gd name="connsiteY413" fmla="*/ 1414424 h 3833160"/>
                  <a:gd name="connsiteX414" fmla="*/ 467602 w 1912672"/>
                  <a:gd name="connsiteY414" fmla="*/ 1417561 h 3833160"/>
                  <a:gd name="connsiteX415" fmla="*/ 405447 w 1912672"/>
                  <a:gd name="connsiteY415" fmla="*/ 1414424 h 3833160"/>
                  <a:gd name="connsiteX416" fmla="*/ 347958 w 1912672"/>
                  <a:gd name="connsiteY416" fmla="*/ 1407367 h 3833160"/>
                  <a:gd name="connsiteX417" fmla="*/ 292708 w 1912672"/>
                  <a:gd name="connsiteY417" fmla="*/ 1397433 h 3833160"/>
                  <a:gd name="connsiteX418" fmla="*/ 238952 w 1912672"/>
                  <a:gd name="connsiteY418" fmla="*/ 1384886 h 3833160"/>
                  <a:gd name="connsiteX419" fmla="*/ 187622 w 1912672"/>
                  <a:gd name="connsiteY419" fmla="*/ 1372339 h 3833160"/>
                  <a:gd name="connsiteX420" fmla="*/ 139466 w 1912672"/>
                  <a:gd name="connsiteY420" fmla="*/ 1358485 h 3833160"/>
                  <a:gd name="connsiteX421" fmla="*/ 142639 w 1912672"/>
                  <a:gd name="connsiteY421" fmla="*/ 1342801 h 3833160"/>
                  <a:gd name="connsiteX422" fmla="*/ 208714 w 1912672"/>
                  <a:gd name="connsiteY422" fmla="*/ 1352212 h 3833160"/>
                  <a:gd name="connsiteX423" fmla="*/ 274043 w 1912672"/>
                  <a:gd name="connsiteY423" fmla="*/ 1358485 h 3833160"/>
                  <a:gd name="connsiteX424" fmla="*/ 337878 w 1912672"/>
                  <a:gd name="connsiteY424" fmla="*/ 1360838 h 3833160"/>
                  <a:gd name="connsiteX425" fmla="*/ 400034 w 1912672"/>
                  <a:gd name="connsiteY425" fmla="*/ 1358485 h 3833160"/>
                  <a:gd name="connsiteX426" fmla="*/ 460696 w 1912672"/>
                  <a:gd name="connsiteY426" fmla="*/ 1349859 h 3833160"/>
                  <a:gd name="connsiteX427" fmla="*/ 519865 w 1912672"/>
                  <a:gd name="connsiteY427" fmla="*/ 1336528 h 3833160"/>
                  <a:gd name="connsiteX428" fmla="*/ 576608 w 1912672"/>
                  <a:gd name="connsiteY428" fmla="*/ 1318753 h 3833160"/>
                  <a:gd name="connsiteX429" fmla="*/ 630177 w 1912672"/>
                  <a:gd name="connsiteY429" fmla="*/ 1292874 h 3833160"/>
                  <a:gd name="connsiteX430" fmla="*/ 699426 w 1912672"/>
                  <a:gd name="connsiteY430" fmla="*/ 1258631 h 3833160"/>
                  <a:gd name="connsiteX431" fmla="*/ 572688 w 1912672"/>
                  <a:gd name="connsiteY431" fmla="*/ 1147276 h 3833160"/>
                  <a:gd name="connsiteX432" fmla="*/ 459203 w 1912672"/>
                  <a:gd name="connsiteY432" fmla="*/ 1022589 h 3833160"/>
                  <a:gd name="connsiteX433" fmla="*/ 396861 w 1912672"/>
                  <a:gd name="connsiteY433" fmla="*/ 1029647 h 3833160"/>
                  <a:gd name="connsiteX434" fmla="*/ 336198 w 1912672"/>
                  <a:gd name="connsiteY434" fmla="*/ 1029647 h 3833160"/>
                  <a:gd name="connsiteX435" fmla="*/ 280949 w 1912672"/>
                  <a:gd name="connsiteY435" fmla="*/ 1022589 h 3833160"/>
                  <a:gd name="connsiteX436" fmla="*/ 228873 w 1912672"/>
                  <a:gd name="connsiteY436" fmla="*/ 1007951 h 3833160"/>
                  <a:gd name="connsiteX437" fmla="*/ 180716 w 1912672"/>
                  <a:gd name="connsiteY437" fmla="*/ 986777 h 3833160"/>
                  <a:gd name="connsiteX438" fmla="*/ 138719 w 1912672"/>
                  <a:gd name="connsiteY438" fmla="*/ 960376 h 3833160"/>
                  <a:gd name="connsiteX439" fmla="*/ 101389 w 1912672"/>
                  <a:gd name="connsiteY439" fmla="*/ 927701 h 3833160"/>
                  <a:gd name="connsiteX440" fmla="*/ 70218 w 1912672"/>
                  <a:gd name="connsiteY440" fmla="*/ 889537 h 3833160"/>
                  <a:gd name="connsiteX441" fmla="*/ 46139 w 1912672"/>
                  <a:gd name="connsiteY441" fmla="*/ 848236 h 3833160"/>
                  <a:gd name="connsiteX442" fmla="*/ 49312 w 1912672"/>
                  <a:gd name="connsiteY442" fmla="*/ 841179 h 3833160"/>
                  <a:gd name="connsiteX443" fmla="*/ 59392 w 1912672"/>
                  <a:gd name="connsiteY443" fmla="*/ 848236 h 3833160"/>
                  <a:gd name="connsiteX444" fmla="*/ 71897 w 1912672"/>
                  <a:gd name="connsiteY444" fmla="*/ 875422 h 3833160"/>
                  <a:gd name="connsiteX445" fmla="*/ 92056 w 1912672"/>
                  <a:gd name="connsiteY445" fmla="*/ 898948 h 3833160"/>
                  <a:gd name="connsiteX446" fmla="*/ 116881 w 1912672"/>
                  <a:gd name="connsiteY446" fmla="*/ 922212 h 3833160"/>
                  <a:gd name="connsiteX447" fmla="*/ 146559 w 1912672"/>
                  <a:gd name="connsiteY447" fmla="*/ 940248 h 3833160"/>
                  <a:gd name="connsiteX448" fmla="*/ 180716 w 1912672"/>
                  <a:gd name="connsiteY448" fmla="*/ 955671 h 3833160"/>
                  <a:gd name="connsiteX449" fmla="*/ 216554 w 1912672"/>
                  <a:gd name="connsiteY449" fmla="*/ 967434 h 3833160"/>
                  <a:gd name="connsiteX450" fmla="*/ 254631 w 1912672"/>
                  <a:gd name="connsiteY450" fmla="*/ 974492 h 3833160"/>
                  <a:gd name="connsiteX451" fmla="*/ 294201 w 1912672"/>
                  <a:gd name="connsiteY451" fmla="*/ 976844 h 3833160"/>
                  <a:gd name="connsiteX452" fmla="*/ 332279 w 1912672"/>
                  <a:gd name="connsiteY452" fmla="*/ 976060 h 3833160"/>
                  <a:gd name="connsiteX453" fmla="*/ 353371 w 1912672"/>
                  <a:gd name="connsiteY453" fmla="*/ 972923 h 3833160"/>
                  <a:gd name="connsiteX454" fmla="*/ 372036 w 1912672"/>
                  <a:gd name="connsiteY454" fmla="*/ 972923 h 3833160"/>
                  <a:gd name="connsiteX455" fmla="*/ 388275 w 1912672"/>
                  <a:gd name="connsiteY455" fmla="*/ 969786 h 3833160"/>
                  <a:gd name="connsiteX456" fmla="*/ 403954 w 1912672"/>
                  <a:gd name="connsiteY456" fmla="*/ 965865 h 3833160"/>
                  <a:gd name="connsiteX457" fmla="*/ 417206 w 1912672"/>
                  <a:gd name="connsiteY457" fmla="*/ 957239 h 3833160"/>
                  <a:gd name="connsiteX458" fmla="*/ 379875 w 1912672"/>
                  <a:gd name="connsiteY458" fmla="*/ 886400 h 3833160"/>
                  <a:gd name="connsiteX459" fmla="*/ 347958 w 1912672"/>
                  <a:gd name="connsiteY459" fmla="*/ 817130 h 3833160"/>
                  <a:gd name="connsiteX460" fmla="*/ 317533 w 1912672"/>
                  <a:gd name="connsiteY460" fmla="*/ 744723 h 3833160"/>
                  <a:gd name="connsiteX461" fmla="*/ 291215 w 1912672"/>
                  <a:gd name="connsiteY461" fmla="*/ 669963 h 3833160"/>
                  <a:gd name="connsiteX462" fmla="*/ 265457 w 1912672"/>
                  <a:gd name="connsiteY462" fmla="*/ 588930 h 3833160"/>
                  <a:gd name="connsiteX463" fmla="*/ 241379 w 1912672"/>
                  <a:gd name="connsiteY463" fmla="*/ 501623 h 3833160"/>
                  <a:gd name="connsiteX464" fmla="*/ 238952 w 1912672"/>
                  <a:gd name="connsiteY464" fmla="*/ 485939 h 3833160"/>
                  <a:gd name="connsiteX465" fmla="*/ 232793 w 1912672"/>
                  <a:gd name="connsiteY465" fmla="*/ 464243 h 3833160"/>
                  <a:gd name="connsiteX466" fmla="*/ 228873 w 1912672"/>
                  <a:gd name="connsiteY466" fmla="*/ 440194 h 3833160"/>
                  <a:gd name="connsiteX467" fmla="*/ 223460 w 1912672"/>
                  <a:gd name="connsiteY467" fmla="*/ 415884 h 3833160"/>
                  <a:gd name="connsiteX468" fmla="*/ 218794 w 1912672"/>
                  <a:gd name="connsiteY468" fmla="*/ 389483 h 3833160"/>
                  <a:gd name="connsiteX469" fmla="*/ 217300 w 1912672"/>
                  <a:gd name="connsiteY469" fmla="*/ 365173 h 3833160"/>
                  <a:gd name="connsiteX470" fmla="*/ 217300 w 1912672"/>
                  <a:gd name="connsiteY470" fmla="*/ 342693 h 3833160"/>
                  <a:gd name="connsiteX471" fmla="*/ 220287 w 1912672"/>
                  <a:gd name="connsiteY471" fmla="*/ 322565 h 3833160"/>
                  <a:gd name="connsiteX472" fmla="*/ 225886 w 1912672"/>
                  <a:gd name="connsiteY472" fmla="*/ 308450 h 3833160"/>
                  <a:gd name="connsiteX473" fmla="*/ 232793 w 1912672"/>
                  <a:gd name="connsiteY473" fmla="*/ 311586 h 3833160"/>
                  <a:gd name="connsiteX474" fmla="*/ 238952 w 1912672"/>
                  <a:gd name="connsiteY474" fmla="*/ 391051 h 3833160"/>
                  <a:gd name="connsiteX475" fmla="*/ 252951 w 1912672"/>
                  <a:gd name="connsiteY475" fmla="*/ 470516 h 3833160"/>
                  <a:gd name="connsiteX476" fmla="*/ 274043 w 1912672"/>
                  <a:gd name="connsiteY476" fmla="*/ 548413 h 3833160"/>
                  <a:gd name="connsiteX477" fmla="*/ 299614 w 1912672"/>
                  <a:gd name="connsiteY477" fmla="*/ 620036 h 3833160"/>
                  <a:gd name="connsiteX478" fmla="*/ 327612 w 1912672"/>
                  <a:gd name="connsiteY478" fmla="*/ 686954 h 3833160"/>
                  <a:gd name="connsiteX479" fmla="*/ 353371 w 1912672"/>
                  <a:gd name="connsiteY479" fmla="*/ 730607 h 3833160"/>
                  <a:gd name="connsiteX480" fmla="*/ 350197 w 1912672"/>
                  <a:gd name="connsiteY480" fmla="*/ 732176 h 3833160"/>
                  <a:gd name="connsiteX481" fmla="*/ 350197 w 1912672"/>
                  <a:gd name="connsiteY481" fmla="*/ 733744 h 3833160"/>
                  <a:gd name="connsiteX482" fmla="*/ 351877 w 1912672"/>
                  <a:gd name="connsiteY482" fmla="*/ 735313 h 3833160"/>
                  <a:gd name="connsiteX483" fmla="*/ 353371 w 1912672"/>
                  <a:gd name="connsiteY483" fmla="*/ 736097 h 3833160"/>
                  <a:gd name="connsiteX484" fmla="*/ 356544 w 1912672"/>
                  <a:gd name="connsiteY484" fmla="*/ 737665 h 3833160"/>
                  <a:gd name="connsiteX485" fmla="*/ 357290 w 1912672"/>
                  <a:gd name="connsiteY485" fmla="*/ 740802 h 3833160"/>
                  <a:gd name="connsiteX486" fmla="*/ 358784 w 1912672"/>
                  <a:gd name="connsiteY486" fmla="*/ 742370 h 3833160"/>
                  <a:gd name="connsiteX487" fmla="*/ 360277 w 1912672"/>
                  <a:gd name="connsiteY487" fmla="*/ 744723 h 3833160"/>
                  <a:gd name="connsiteX488" fmla="*/ 360277 w 1912672"/>
                  <a:gd name="connsiteY488" fmla="*/ 743154 h 3833160"/>
                  <a:gd name="connsiteX489" fmla="*/ 358784 w 1912672"/>
                  <a:gd name="connsiteY489" fmla="*/ 742370 h 3833160"/>
                  <a:gd name="connsiteX490" fmla="*/ 353371 w 1912672"/>
                  <a:gd name="connsiteY490" fmla="*/ 730607 h 3833160"/>
                  <a:gd name="connsiteX491" fmla="*/ 372036 w 1912672"/>
                  <a:gd name="connsiteY491" fmla="*/ 716492 h 3833160"/>
                  <a:gd name="connsiteX492" fmla="*/ 389955 w 1912672"/>
                  <a:gd name="connsiteY492" fmla="*/ 692443 h 3833160"/>
                  <a:gd name="connsiteX493" fmla="*/ 406940 w 1912672"/>
                  <a:gd name="connsiteY493" fmla="*/ 664474 h 3833160"/>
                  <a:gd name="connsiteX494" fmla="*/ 422619 w 1912672"/>
                  <a:gd name="connsiteY494" fmla="*/ 630231 h 3833160"/>
                  <a:gd name="connsiteX495" fmla="*/ 436618 w 1912672"/>
                  <a:gd name="connsiteY495" fmla="*/ 592066 h 3833160"/>
                  <a:gd name="connsiteX496" fmla="*/ 449870 w 1912672"/>
                  <a:gd name="connsiteY496" fmla="*/ 552334 h 3833160"/>
                  <a:gd name="connsiteX497" fmla="*/ 460696 w 1912672"/>
                  <a:gd name="connsiteY497" fmla="*/ 511033 h 3833160"/>
                  <a:gd name="connsiteX498" fmla="*/ 470776 w 1912672"/>
                  <a:gd name="connsiteY498" fmla="*/ 471301 h 3833160"/>
                  <a:gd name="connsiteX499" fmla="*/ 479362 w 1912672"/>
                  <a:gd name="connsiteY499" fmla="*/ 433136 h 3833160"/>
                  <a:gd name="connsiteX500" fmla="*/ 480855 w 1912672"/>
                  <a:gd name="connsiteY500" fmla="*/ 484370 h 3833160"/>
                  <a:gd name="connsiteX501" fmla="*/ 479362 w 1912672"/>
                  <a:gd name="connsiteY501" fmla="*/ 531161 h 3833160"/>
                  <a:gd name="connsiteX502" fmla="*/ 472269 w 1912672"/>
                  <a:gd name="connsiteY502" fmla="*/ 574814 h 3833160"/>
                  <a:gd name="connsiteX503" fmla="*/ 462189 w 1912672"/>
                  <a:gd name="connsiteY503" fmla="*/ 618468 h 3833160"/>
                  <a:gd name="connsiteX504" fmla="*/ 448190 w 1912672"/>
                  <a:gd name="connsiteY504" fmla="*/ 659769 h 3833160"/>
                  <a:gd name="connsiteX505" fmla="*/ 428032 w 1912672"/>
                  <a:gd name="connsiteY505" fmla="*/ 701069 h 3833160"/>
                  <a:gd name="connsiteX506" fmla="*/ 381369 w 1912672"/>
                  <a:gd name="connsiteY506" fmla="*/ 791252 h 3833160"/>
                  <a:gd name="connsiteX507" fmla="*/ 429525 w 1912672"/>
                  <a:gd name="connsiteY507" fmla="*/ 863920 h 3833160"/>
                  <a:gd name="connsiteX508" fmla="*/ 481601 w 1912672"/>
                  <a:gd name="connsiteY508" fmla="*/ 931622 h 3833160"/>
                  <a:gd name="connsiteX509" fmla="*/ 538531 w 1912672"/>
                  <a:gd name="connsiteY509" fmla="*/ 995403 h 3833160"/>
                  <a:gd name="connsiteX510" fmla="*/ 599193 w 1912672"/>
                  <a:gd name="connsiteY510" fmla="*/ 1053957 h 3833160"/>
                  <a:gd name="connsiteX511" fmla="*/ 816831 w 1912672"/>
                  <a:gd name="connsiteY511" fmla="*/ 1205045 h 3833160"/>
                  <a:gd name="connsiteX512" fmla="*/ 823924 w 1912672"/>
                  <a:gd name="connsiteY512" fmla="*/ 1199555 h 3833160"/>
                  <a:gd name="connsiteX513" fmla="*/ 806005 w 1912672"/>
                  <a:gd name="connsiteY513" fmla="*/ 1132637 h 3833160"/>
                  <a:gd name="connsiteX514" fmla="*/ 792006 w 1912672"/>
                  <a:gd name="connsiteY514" fmla="*/ 1060753 h 3833160"/>
                  <a:gd name="connsiteX515" fmla="*/ 780247 w 1912672"/>
                  <a:gd name="connsiteY515" fmla="*/ 982856 h 3833160"/>
                  <a:gd name="connsiteX516" fmla="*/ 774834 w 1912672"/>
                  <a:gd name="connsiteY516" fmla="*/ 903391 h 3833160"/>
                  <a:gd name="connsiteX517" fmla="*/ 770167 w 1912672"/>
                  <a:gd name="connsiteY517" fmla="*/ 820267 h 3833160"/>
                  <a:gd name="connsiteX518" fmla="*/ 770167 w 1912672"/>
                  <a:gd name="connsiteY518" fmla="*/ 735313 h 3833160"/>
                  <a:gd name="connsiteX519" fmla="*/ 773340 w 1912672"/>
                  <a:gd name="connsiteY519" fmla="*/ 649574 h 3833160"/>
                  <a:gd name="connsiteX520" fmla="*/ 780247 w 1912672"/>
                  <a:gd name="connsiteY520" fmla="*/ 564620 h 3833160"/>
                  <a:gd name="connsiteX521" fmla="*/ 790513 w 1912672"/>
                  <a:gd name="connsiteY521" fmla="*/ 479927 h 3833160"/>
                  <a:gd name="connsiteX522" fmla="*/ 801338 w 1912672"/>
                  <a:gd name="connsiteY522" fmla="*/ 398109 h 3833160"/>
                  <a:gd name="connsiteX523" fmla="*/ 816831 w 1912672"/>
                  <a:gd name="connsiteY523" fmla="*/ 318644 h 3833160"/>
                  <a:gd name="connsiteX524" fmla="*/ 835496 w 1912672"/>
                  <a:gd name="connsiteY524" fmla="*/ 243884 h 3833160"/>
                  <a:gd name="connsiteX525" fmla="*/ 854908 w 1912672"/>
                  <a:gd name="connsiteY525" fmla="*/ 173046 h 3833160"/>
                  <a:gd name="connsiteX526" fmla="*/ 877493 w 1912672"/>
                  <a:gd name="connsiteY526" fmla="*/ 109003 h 3833160"/>
                  <a:gd name="connsiteX527" fmla="*/ 901571 w 1912672"/>
                  <a:gd name="connsiteY527" fmla="*/ 50711 h 3833160"/>
                  <a:gd name="connsiteX528" fmla="*/ 930503 w 1912672"/>
                  <a:gd name="connsiteY528" fmla="*/ 0 h 3833160"/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80266 w 1912672"/>
                  <a:gd name="connsiteY198" fmla="*/ 2953171 h 3833160"/>
                  <a:gd name="connsiteX199" fmla="*/ 1207679 w 1912672"/>
                  <a:gd name="connsiteY199" fmla="*/ 2969405 h 3833160"/>
                  <a:gd name="connsiteX200" fmla="*/ 1234848 w 1912672"/>
                  <a:gd name="connsiteY200" fmla="*/ 2985127 h 3833160"/>
                  <a:gd name="connsiteX201" fmla="*/ 1258166 w 1912672"/>
                  <a:gd name="connsiteY201" fmla="*/ 3001068 h 3833160"/>
                  <a:gd name="connsiteX202" fmla="*/ 1307538 w 1912672"/>
                  <a:gd name="connsiteY202" fmla="*/ 3040740 h 3833160"/>
                  <a:gd name="connsiteX203" fmla="*/ 1351565 w 1912672"/>
                  <a:gd name="connsiteY203" fmla="*/ 3082914 h 3833160"/>
                  <a:gd name="connsiteX204" fmla="*/ 1389568 w 1912672"/>
                  <a:gd name="connsiteY204" fmla="*/ 3124303 h 3833160"/>
                  <a:gd name="connsiteX205" fmla="*/ 1424031 w 1912672"/>
                  <a:gd name="connsiteY205" fmla="*/ 3165885 h 3833160"/>
                  <a:gd name="connsiteX206" fmla="*/ 1455679 w 1912672"/>
                  <a:gd name="connsiteY206" fmla="*/ 3207993 h 3833160"/>
                  <a:gd name="connsiteX207" fmla="*/ 1485527 w 1912672"/>
                  <a:gd name="connsiteY207" fmla="*/ 3248526 h 3833160"/>
                  <a:gd name="connsiteX208" fmla="*/ 1512168 w 1912672"/>
                  <a:gd name="connsiteY208" fmla="*/ 3287746 h 3833160"/>
                  <a:gd name="connsiteX209" fmla="*/ 1499563 w 1912672"/>
                  <a:gd name="connsiteY209" fmla="*/ 3294670 h 3833160"/>
                  <a:gd name="connsiteX210" fmla="*/ 1456733 w 1912672"/>
                  <a:gd name="connsiteY210" fmla="*/ 3246355 h 3833160"/>
                  <a:gd name="connsiteX211" fmla="*/ 1412405 w 1912672"/>
                  <a:gd name="connsiteY211" fmla="*/ 3200323 h 3833160"/>
                  <a:gd name="connsiteX212" fmla="*/ 1366622 w 1912672"/>
                  <a:gd name="connsiteY212" fmla="*/ 3157506 h 3833160"/>
                  <a:gd name="connsiteX213" fmla="*/ 1319006 w 1912672"/>
                  <a:gd name="connsiteY213" fmla="*/ 3118477 h 3833160"/>
                  <a:gd name="connsiteX214" fmla="*/ 1268398 w 1912672"/>
                  <a:gd name="connsiteY214" fmla="*/ 3084012 h 3833160"/>
                  <a:gd name="connsiteX215" fmla="*/ 1215820 w 1912672"/>
                  <a:gd name="connsiteY215" fmla="*/ 3053212 h 3833160"/>
                  <a:gd name="connsiteX216" fmla="*/ 1162136 w 1912672"/>
                  <a:gd name="connsiteY216" fmla="*/ 3026534 h 3833160"/>
                  <a:gd name="connsiteX217" fmla="*/ 1105505 w 1912672"/>
                  <a:gd name="connsiteY217" fmla="*/ 3006561 h 3833160"/>
                  <a:gd name="connsiteX218" fmla="*/ 1061472 w 1912672"/>
                  <a:gd name="connsiteY218" fmla="*/ 2963380 h 3833160"/>
                  <a:gd name="connsiteX219" fmla="*/ 1052936 w 1912672"/>
                  <a:gd name="connsiteY219" fmla="*/ 3127318 h 3833160"/>
                  <a:gd name="connsiteX220" fmla="*/ 1055550 w 1912672"/>
                  <a:gd name="connsiteY220" fmla="*/ 3272471 h 3833160"/>
                  <a:gd name="connsiteX221" fmla="*/ 1106379 w 1912672"/>
                  <a:gd name="connsiteY221" fmla="*/ 3308927 h 3833160"/>
                  <a:gd name="connsiteX222" fmla="*/ 1151347 w 1912672"/>
                  <a:gd name="connsiteY222" fmla="*/ 3348334 h 3833160"/>
                  <a:gd name="connsiteX223" fmla="*/ 1187691 w 1912672"/>
                  <a:gd name="connsiteY223" fmla="*/ 3388268 h 3833160"/>
                  <a:gd name="connsiteX224" fmla="*/ 1216725 w 1912672"/>
                  <a:gd name="connsiteY224" fmla="*/ 3430484 h 3833160"/>
                  <a:gd name="connsiteX225" fmla="*/ 1238582 w 1912672"/>
                  <a:gd name="connsiteY225" fmla="*/ 3473897 h 3833160"/>
                  <a:gd name="connsiteX226" fmla="*/ 1252456 w 1912672"/>
                  <a:gd name="connsiteY226" fmla="*/ 3516304 h 3833160"/>
                  <a:gd name="connsiteX227" fmla="*/ 1258768 w 1912672"/>
                  <a:gd name="connsiteY227" fmla="*/ 3559273 h 3833160"/>
                  <a:gd name="connsiteX228" fmla="*/ 1256926 w 1912672"/>
                  <a:gd name="connsiteY228" fmla="*/ 3601386 h 3833160"/>
                  <a:gd name="connsiteX229" fmla="*/ 1247774 w 1912672"/>
                  <a:gd name="connsiteY229" fmla="*/ 3640689 h 3833160"/>
                  <a:gd name="connsiteX230" fmla="*/ 1240808 w 1912672"/>
                  <a:gd name="connsiteY230" fmla="*/ 3642671 h 3833160"/>
                  <a:gd name="connsiteX231" fmla="*/ 1237950 w 1912672"/>
                  <a:gd name="connsiteY231" fmla="*/ 3632080 h 3833160"/>
                  <a:gd name="connsiteX232" fmla="*/ 1246452 w 1912672"/>
                  <a:gd name="connsiteY232" fmla="*/ 3608381 h 3833160"/>
                  <a:gd name="connsiteX233" fmla="*/ 1246889 w 1912672"/>
                  <a:gd name="connsiteY233" fmla="*/ 3581808 h 3833160"/>
                  <a:gd name="connsiteX234" fmla="*/ 1243694 w 1912672"/>
                  <a:gd name="connsiteY234" fmla="*/ 3552354 h 3833160"/>
                  <a:gd name="connsiteX235" fmla="*/ 1233485 w 1912672"/>
                  <a:gd name="connsiteY235" fmla="*/ 3522742 h 3833160"/>
                  <a:gd name="connsiteX236" fmla="*/ 1218246 w 1912672"/>
                  <a:gd name="connsiteY236" fmla="*/ 3491717 h 3833160"/>
                  <a:gd name="connsiteX237" fmla="*/ 1199371 w 1912672"/>
                  <a:gd name="connsiteY237" fmla="*/ 3461697 h 3833160"/>
                  <a:gd name="connsiteX238" fmla="*/ 1175758 w 1912672"/>
                  <a:gd name="connsiteY238" fmla="*/ 3432919 h 3833160"/>
                  <a:gd name="connsiteX239" fmla="*/ 1147962 w 1912672"/>
                  <a:gd name="connsiteY239" fmla="*/ 3405866 h 3833160"/>
                  <a:gd name="connsiteX240" fmla="*/ 1119222 w 1912672"/>
                  <a:gd name="connsiteY240" fmla="*/ 3381579 h 3833160"/>
                  <a:gd name="connsiteX241" fmla="*/ 1101535 w 1912672"/>
                  <a:gd name="connsiteY241" fmla="*/ 3369675 h 3833160"/>
                  <a:gd name="connsiteX242" fmla="*/ 1087698 w 1912672"/>
                  <a:gd name="connsiteY242" fmla="*/ 3357550 h 3833160"/>
                  <a:gd name="connsiteX243" fmla="*/ 1073608 w 1912672"/>
                  <a:gd name="connsiteY243" fmla="*/ 3348798 h 3833160"/>
                  <a:gd name="connsiteX244" fmla="*/ 1059423 w 1912672"/>
                  <a:gd name="connsiteY244" fmla="*/ 3340859 h 3833160"/>
                  <a:gd name="connsiteX245" fmla="*/ 1043960 w 1912672"/>
                  <a:gd name="connsiteY245" fmla="*/ 3337192 h 3833160"/>
                  <a:gd name="connsiteX246" fmla="*/ 1025322 w 1912672"/>
                  <a:gd name="connsiteY246" fmla="*/ 3402025 h 3833160"/>
                  <a:gd name="connsiteX247" fmla="*/ 1003697 w 1912672"/>
                  <a:gd name="connsiteY247" fmla="*/ 3462443 h 3833160"/>
                  <a:gd name="connsiteX248" fmla="*/ 978914 w 1912672"/>
                  <a:gd name="connsiteY248" fmla="*/ 3523689 h 3833160"/>
                  <a:gd name="connsiteX249" fmla="*/ 949550 w 1912672"/>
                  <a:gd name="connsiteY249" fmla="*/ 3583615 h 3833160"/>
                  <a:gd name="connsiteX250" fmla="*/ 915669 w 1912672"/>
                  <a:gd name="connsiteY250" fmla="*/ 3646771 h 3833160"/>
                  <a:gd name="connsiteX251" fmla="*/ 876441 w 1912672"/>
                  <a:gd name="connsiteY251" fmla="*/ 3712430 h 3833160"/>
                  <a:gd name="connsiteX252" fmla="*/ 867986 w 1912672"/>
                  <a:gd name="connsiteY252" fmla="*/ 3722991 h 3833160"/>
                  <a:gd name="connsiteX253" fmla="*/ 858368 w 1912672"/>
                  <a:gd name="connsiteY253" fmla="*/ 3739422 h 3833160"/>
                  <a:gd name="connsiteX254" fmla="*/ 845551 w 1912672"/>
                  <a:gd name="connsiteY254" fmla="*/ 3755745 h 3833160"/>
                  <a:gd name="connsiteX255" fmla="*/ 833671 w 1912672"/>
                  <a:gd name="connsiteY255" fmla="*/ 3773189 h 3833160"/>
                  <a:gd name="connsiteX256" fmla="*/ 819871 w 1912672"/>
                  <a:gd name="connsiteY256" fmla="*/ 3791345 h 3833160"/>
                  <a:gd name="connsiteX257" fmla="*/ 805085 w 1912672"/>
                  <a:gd name="connsiteY257" fmla="*/ 3806242 h 3833160"/>
                  <a:gd name="connsiteX258" fmla="*/ 790388 w 1912672"/>
                  <a:gd name="connsiteY258" fmla="*/ 3819121 h 3833160"/>
                  <a:gd name="connsiteX259" fmla="*/ 775016 w 1912672"/>
                  <a:gd name="connsiteY259" fmla="*/ 3828711 h 3833160"/>
                  <a:gd name="connsiteX260" fmla="*/ 761637 w 1912672"/>
                  <a:gd name="connsiteY260" fmla="*/ 3833160 h 3833160"/>
                  <a:gd name="connsiteX261" fmla="*/ 758567 w 1912672"/>
                  <a:gd name="connsiteY261" fmla="*/ 3826878 h 3833160"/>
                  <a:gd name="connsiteX262" fmla="*/ 805952 w 1912672"/>
                  <a:gd name="connsiteY262" fmla="*/ 3777351 h 3833160"/>
                  <a:gd name="connsiteX263" fmla="*/ 847525 w 1912672"/>
                  <a:gd name="connsiteY263" fmla="*/ 3722733 h 3833160"/>
                  <a:gd name="connsiteX264" fmla="*/ 882815 w 1912672"/>
                  <a:gd name="connsiteY264" fmla="*/ 3664405 h 3833160"/>
                  <a:gd name="connsiteX265" fmla="*/ 910683 w 1912672"/>
                  <a:gd name="connsiteY265" fmla="*/ 3606761 h 3833160"/>
                  <a:gd name="connsiteX266" fmla="*/ 933675 w 1912672"/>
                  <a:gd name="connsiteY266" fmla="*/ 3550236 h 3833160"/>
                  <a:gd name="connsiteX267" fmla="*/ 943120 w 1912672"/>
                  <a:gd name="connsiteY267" fmla="*/ 3508495 h 3833160"/>
                  <a:gd name="connsiteX268" fmla="*/ 946497 w 1912672"/>
                  <a:gd name="connsiteY268" fmla="*/ 3509658 h 3833160"/>
                  <a:gd name="connsiteX269" fmla="*/ 947522 w 1912672"/>
                  <a:gd name="connsiteY269" fmla="*/ 3508759 h 3833160"/>
                  <a:gd name="connsiteX270" fmla="*/ 947302 w 1912672"/>
                  <a:gd name="connsiteY270" fmla="*/ 3506770 h 3833160"/>
                  <a:gd name="connsiteX271" fmla="*/ 946709 w 1912672"/>
                  <a:gd name="connsiteY271" fmla="*/ 3505350 h 3833160"/>
                  <a:gd name="connsiteX272" fmla="*/ 945381 w 1912672"/>
                  <a:gd name="connsiteY272" fmla="*/ 3502390 h 3833160"/>
                  <a:gd name="connsiteX273" fmla="*/ 946879 w 1912672"/>
                  <a:gd name="connsiteY273" fmla="*/ 3500109 h 3833160"/>
                  <a:gd name="connsiteX274" fmla="*/ 946796 w 1912672"/>
                  <a:gd name="connsiteY274" fmla="*/ 3498240 h 3833160"/>
                  <a:gd name="connsiteX275" fmla="*/ 947228 w 1912672"/>
                  <a:gd name="connsiteY275" fmla="*/ 3495922 h 3833160"/>
                  <a:gd name="connsiteX276" fmla="*/ 946202 w 1912672"/>
                  <a:gd name="connsiteY276" fmla="*/ 3496821 h 3833160"/>
                  <a:gd name="connsiteX277" fmla="*/ 946796 w 1912672"/>
                  <a:gd name="connsiteY277" fmla="*/ 3498240 h 3833160"/>
                  <a:gd name="connsiteX278" fmla="*/ 943120 w 1912672"/>
                  <a:gd name="connsiteY278" fmla="*/ 3508495 h 3833160"/>
                  <a:gd name="connsiteX279" fmla="*/ 920055 w 1912672"/>
                  <a:gd name="connsiteY279" fmla="*/ 3504456 h 3833160"/>
                  <a:gd name="connsiteX280" fmla="*/ 891050 w 1912672"/>
                  <a:gd name="connsiteY280" fmla="*/ 3506594 h 3833160"/>
                  <a:gd name="connsiteX281" fmla="*/ 860172 w 1912672"/>
                  <a:gd name="connsiteY281" fmla="*/ 3511582 h 3833160"/>
                  <a:gd name="connsiteX282" fmla="*/ 826163 w 1912672"/>
                  <a:gd name="connsiteY282" fmla="*/ 3521016 h 3833160"/>
                  <a:gd name="connsiteX283" fmla="*/ 790835 w 1912672"/>
                  <a:gd name="connsiteY283" fmla="*/ 3533785 h 3833160"/>
                  <a:gd name="connsiteX284" fmla="*/ 755037 w 1912672"/>
                  <a:gd name="connsiteY284" fmla="*/ 3547939 h 3833160"/>
                  <a:gd name="connsiteX285" fmla="*/ 720010 w 1912672"/>
                  <a:gd name="connsiteY285" fmla="*/ 3564567 h 3833160"/>
                  <a:gd name="connsiteX286" fmla="*/ 686563 w 1912672"/>
                  <a:gd name="connsiteY286" fmla="*/ 3580781 h 3833160"/>
                  <a:gd name="connsiteX287" fmla="*/ 655247 w 1912672"/>
                  <a:gd name="connsiteY287" fmla="*/ 3597068 h 3833160"/>
                  <a:gd name="connsiteX288" fmla="*/ 687635 w 1912672"/>
                  <a:gd name="connsiteY288" fmla="*/ 3566747 h 3833160"/>
                  <a:gd name="connsiteX289" fmla="*/ 719332 w 1912672"/>
                  <a:gd name="connsiteY289" fmla="*/ 3540910 h 3833160"/>
                  <a:gd name="connsiteX290" fmla="*/ 753129 w 1912672"/>
                  <a:gd name="connsiteY290" fmla="*/ 3520510 h 3833160"/>
                  <a:gd name="connsiteX291" fmla="*/ 789139 w 1912672"/>
                  <a:gd name="connsiteY291" fmla="*/ 3502048 h 3833160"/>
                  <a:gd name="connsiteX292" fmla="*/ 826517 w 1912672"/>
                  <a:gd name="connsiteY292" fmla="*/ 3487482 h 3833160"/>
                  <a:gd name="connsiteX293" fmla="*/ 868462 w 1912672"/>
                  <a:gd name="connsiteY293" fmla="*/ 3476916 h 3833160"/>
                  <a:gd name="connsiteX294" fmla="*/ 962011 w 1912672"/>
                  <a:gd name="connsiteY294" fmla="*/ 3455565 h 3833160"/>
                  <a:gd name="connsiteX295" fmla="*/ 973820 w 1912672"/>
                  <a:gd name="connsiteY295" fmla="*/ 3382651 h 3833160"/>
                  <a:gd name="connsiteX296" fmla="*/ 979476 w 1912672"/>
                  <a:gd name="connsiteY296" fmla="*/ 3310035 h 3833160"/>
                  <a:gd name="connsiteX297" fmla="*/ 978970 w 1912672"/>
                  <a:gd name="connsiteY297" fmla="*/ 3236513 h 3833160"/>
                  <a:gd name="connsiteX298" fmla="*/ 972281 w 1912672"/>
                  <a:gd name="connsiteY298" fmla="*/ 3163562 h 3833160"/>
                  <a:gd name="connsiteX299" fmla="*/ 909718 w 1912672"/>
                  <a:gd name="connsiteY299" fmla="*/ 2935624 h 3833160"/>
                  <a:gd name="connsiteX300" fmla="*/ 900871 w 1912672"/>
                  <a:gd name="connsiteY300" fmla="*/ 2934162 h 3833160"/>
                  <a:gd name="connsiteX301" fmla="*/ 870406 w 1912672"/>
                  <a:gd name="connsiteY301" fmla="*/ 2984139 h 3833160"/>
                  <a:gd name="connsiteX302" fmla="*/ 833789 w 1912672"/>
                  <a:gd name="connsiteY302" fmla="*/ 3034414 h 3833160"/>
                  <a:gd name="connsiteX303" fmla="*/ 791581 w 1912672"/>
                  <a:gd name="connsiteY303" fmla="*/ 3086679 h 3833160"/>
                  <a:gd name="connsiteX304" fmla="*/ 743642 w 1912672"/>
                  <a:gd name="connsiteY304" fmla="*/ 3135720 h 3833160"/>
                  <a:gd name="connsiteX305" fmla="*/ 692759 w 1912672"/>
                  <a:gd name="connsiteY305" fmla="*/ 3186373 h 3833160"/>
                  <a:gd name="connsiteX306" fmla="*/ 637219 w 1912672"/>
                  <a:gd name="connsiteY306" fmla="*/ 3235043 h 3833160"/>
                  <a:gd name="connsiteX307" fmla="*/ 578815 w 1912672"/>
                  <a:gd name="connsiteY307" fmla="*/ 3282100 h 3833160"/>
                  <a:gd name="connsiteX308" fmla="*/ 518156 w 1912672"/>
                  <a:gd name="connsiteY308" fmla="*/ 3326282 h 3833160"/>
                  <a:gd name="connsiteX309" fmla="*/ 455177 w 1912672"/>
                  <a:gd name="connsiteY309" fmla="*/ 3368134 h 3833160"/>
                  <a:gd name="connsiteX310" fmla="*/ 393663 w 1912672"/>
                  <a:gd name="connsiteY310" fmla="*/ 3407974 h 3833160"/>
                  <a:gd name="connsiteX311" fmla="*/ 330228 w 1912672"/>
                  <a:gd name="connsiteY311" fmla="*/ 3443435 h 3833160"/>
                  <a:gd name="connsiteX312" fmla="*/ 267517 w 1912672"/>
                  <a:gd name="connsiteY312" fmla="*/ 3474139 h 3833160"/>
                  <a:gd name="connsiteX313" fmla="*/ 206814 w 1912672"/>
                  <a:gd name="connsiteY313" fmla="*/ 3502111 h 3833160"/>
                  <a:gd name="connsiteX314" fmla="*/ 148203 w 1912672"/>
                  <a:gd name="connsiteY314" fmla="*/ 3524128 h 3833160"/>
                  <a:gd name="connsiteX315" fmla="*/ 92246 w 1912672"/>
                  <a:gd name="connsiteY315" fmla="*/ 3541882 h 3833160"/>
                  <a:gd name="connsiteX316" fmla="*/ 37645 w 1912672"/>
                  <a:gd name="connsiteY316" fmla="*/ 3552139 h 3833160"/>
                  <a:gd name="connsiteX317" fmla="*/ 48200 w 1912672"/>
                  <a:gd name="connsiteY317" fmla="*/ 3547012 h 3833160"/>
                  <a:gd name="connsiteX318" fmla="*/ 54777 w 1912672"/>
                  <a:gd name="connsiteY318" fmla="*/ 3543191 h 3833160"/>
                  <a:gd name="connsiteX319" fmla="*/ 59610 w 1912672"/>
                  <a:gd name="connsiteY319" fmla="*/ 3541137 h 3833160"/>
                  <a:gd name="connsiteX320" fmla="*/ 61660 w 1912672"/>
                  <a:gd name="connsiteY320" fmla="*/ 3539340 h 3833160"/>
                  <a:gd name="connsiteX321" fmla="*/ 61441 w 1912672"/>
                  <a:gd name="connsiteY321" fmla="*/ 3537351 h 3833160"/>
                  <a:gd name="connsiteX322" fmla="*/ 62467 w 1912672"/>
                  <a:gd name="connsiteY322" fmla="*/ 3536452 h 3833160"/>
                  <a:gd name="connsiteX323" fmla="*/ 61359 w 1912672"/>
                  <a:gd name="connsiteY323" fmla="*/ 3535481 h 3833160"/>
                  <a:gd name="connsiteX324" fmla="*/ 62897 w 1912672"/>
                  <a:gd name="connsiteY324" fmla="*/ 3534134 h 3833160"/>
                  <a:gd name="connsiteX325" fmla="*/ 67081 w 1912672"/>
                  <a:gd name="connsiteY325" fmla="*/ 3532408 h 3833160"/>
                  <a:gd name="connsiteX326" fmla="*/ 72939 w 1912672"/>
                  <a:gd name="connsiteY326" fmla="*/ 3529456 h 3833160"/>
                  <a:gd name="connsiteX327" fmla="*/ 81778 w 1912672"/>
                  <a:gd name="connsiteY327" fmla="*/ 3524622 h 3833160"/>
                  <a:gd name="connsiteX328" fmla="*/ 95320 w 1912672"/>
                  <a:gd name="connsiteY328" fmla="*/ 3518818 h 3833160"/>
                  <a:gd name="connsiteX329" fmla="*/ 114932 w 1912672"/>
                  <a:gd name="connsiteY329" fmla="*/ 3510846 h 3833160"/>
                  <a:gd name="connsiteX330" fmla="*/ 137312 w 1912672"/>
                  <a:gd name="connsiteY330" fmla="*/ 3500207 h 3833160"/>
                  <a:gd name="connsiteX331" fmla="*/ 167862 w 1912672"/>
                  <a:gd name="connsiteY331" fmla="*/ 3487744 h 3833160"/>
                  <a:gd name="connsiteX332" fmla="*/ 204549 w 1912672"/>
                  <a:gd name="connsiteY332" fmla="*/ 3472571 h 3833160"/>
                  <a:gd name="connsiteX333" fmla="*/ 258382 w 1912672"/>
                  <a:gd name="connsiteY333" fmla="*/ 3445767 h 3833160"/>
                  <a:gd name="connsiteX334" fmla="*/ 311693 w 1912672"/>
                  <a:gd name="connsiteY334" fmla="*/ 3413115 h 3833160"/>
                  <a:gd name="connsiteX335" fmla="*/ 364540 w 1912672"/>
                  <a:gd name="connsiteY335" fmla="*/ 3377961 h 3833160"/>
                  <a:gd name="connsiteX336" fmla="*/ 422506 w 1912672"/>
                  <a:gd name="connsiteY336" fmla="*/ 3342200 h 3833160"/>
                  <a:gd name="connsiteX337" fmla="*/ 434347 w 1912672"/>
                  <a:gd name="connsiteY337" fmla="*/ 3334006 h 3833160"/>
                  <a:gd name="connsiteX338" fmla="*/ 451900 w 1912672"/>
                  <a:gd name="connsiteY338" fmla="*/ 3321534 h 3833160"/>
                  <a:gd name="connsiteX339" fmla="*/ 469893 w 1912672"/>
                  <a:gd name="connsiteY339" fmla="*/ 3307950 h 3833160"/>
                  <a:gd name="connsiteX340" fmla="*/ 489284 w 1912672"/>
                  <a:gd name="connsiteY340" fmla="*/ 3292897 h 3833160"/>
                  <a:gd name="connsiteX341" fmla="*/ 508083 w 1912672"/>
                  <a:gd name="connsiteY341" fmla="*/ 3276424 h 3833160"/>
                  <a:gd name="connsiteX342" fmla="*/ 522649 w 1912672"/>
                  <a:gd name="connsiteY342" fmla="*/ 3259537 h 3833160"/>
                  <a:gd name="connsiteX343" fmla="*/ 534440 w 1912672"/>
                  <a:gd name="connsiteY343" fmla="*/ 3244112 h 3833160"/>
                  <a:gd name="connsiteX344" fmla="*/ 539574 w 1912672"/>
                  <a:gd name="connsiteY344" fmla="*/ 3230640 h 3833160"/>
                  <a:gd name="connsiteX345" fmla="*/ 509849 w 1912672"/>
                  <a:gd name="connsiteY345" fmla="*/ 3208187 h 3833160"/>
                  <a:gd name="connsiteX346" fmla="*/ 474526 w 1912672"/>
                  <a:gd name="connsiteY346" fmla="*/ 3191609 h 3833160"/>
                  <a:gd name="connsiteX347" fmla="*/ 435493 w 1912672"/>
                  <a:gd name="connsiteY347" fmla="*/ 3180466 h 3833160"/>
                  <a:gd name="connsiteX348" fmla="*/ 390471 w 1912672"/>
                  <a:gd name="connsiteY348" fmla="*/ 3173359 h 3833160"/>
                  <a:gd name="connsiteX349" fmla="*/ 344894 w 1912672"/>
                  <a:gd name="connsiteY349" fmla="*/ 3170859 h 3833160"/>
                  <a:gd name="connsiteX350" fmla="*/ 295258 w 1912672"/>
                  <a:gd name="connsiteY350" fmla="*/ 3172887 h 3833160"/>
                  <a:gd name="connsiteX351" fmla="*/ 245329 w 1912672"/>
                  <a:gd name="connsiteY351" fmla="*/ 3177354 h 3833160"/>
                  <a:gd name="connsiteX352" fmla="*/ 195694 w 1912672"/>
                  <a:gd name="connsiteY352" fmla="*/ 3184474 h 3833160"/>
                  <a:gd name="connsiteX353" fmla="*/ 144902 w 1912672"/>
                  <a:gd name="connsiteY353" fmla="*/ 3193577 h 3833160"/>
                  <a:gd name="connsiteX354" fmla="*/ 95992 w 1912672"/>
                  <a:gd name="connsiteY354" fmla="*/ 3206125 h 3833160"/>
                  <a:gd name="connsiteX355" fmla="*/ 49213 w 1912672"/>
                  <a:gd name="connsiteY355" fmla="*/ 3218744 h 3833160"/>
                  <a:gd name="connsiteX356" fmla="*/ 6365 w 1912672"/>
                  <a:gd name="connsiteY356" fmla="*/ 3233010 h 3833160"/>
                  <a:gd name="connsiteX357" fmla="*/ 0 w 1912672"/>
                  <a:gd name="connsiteY357" fmla="*/ 3227433 h 3833160"/>
                  <a:gd name="connsiteX358" fmla="*/ 3076 w 1912672"/>
                  <a:gd name="connsiteY358" fmla="*/ 3224737 h 3833160"/>
                  <a:gd name="connsiteX359" fmla="*/ 43018 w 1912672"/>
                  <a:gd name="connsiteY359" fmla="*/ 3207924 h 3833160"/>
                  <a:gd name="connsiteX360" fmla="*/ 85231 w 1912672"/>
                  <a:gd name="connsiteY360" fmla="*/ 3191304 h 3833160"/>
                  <a:gd name="connsiteX361" fmla="*/ 127386 w 1912672"/>
                  <a:gd name="connsiteY361" fmla="*/ 3176431 h 3833160"/>
                  <a:gd name="connsiteX362" fmla="*/ 168655 w 1912672"/>
                  <a:gd name="connsiteY362" fmla="*/ 3162578 h 3833160"/>
                  <a:gd name="connsiteX363" fmla="*/ 209793 w 1912672"/>
                  <a:gd name="connsiteY363" fmla="*/ 3149808 h 3833160"/>
                  <a:gd name="connsiteX364" fmla="*/ 250713 w 1912672"/>
                  <a:gd name="connsiteY364" fmla="*/ 3140141 h 3833160"/>
                  <a:gd name="connsiteX365" fmla="*/ 291298 w 1912672"/>
                  <a:gd name="connsiteY365" fmla="*/ 3131978 h 3833160"/>
                  <a:gd name="connsiteX366" fmla="*/ 333154 w 1912672"/>
                  <a:gd name="connsiteY366" fmla="*/ 3128523 h 3833160"/>
                  <a:gd name="connsiteX367" fmla="*/ 375359 w 1912672"/>
                  <a:gd name="connsiteY367" fmla="*/ 3125974 h 3833160"/>
                  <a:gd name="connsiteX368" fmla="*/ 416751 w 1912672"/>
                  <a:gd name="connsiteY368" fmla="*/ 3130200 h 3833160"/>
                  <a:gd name="connsiteX369" fmla="*/ 459928 w 1912672"/>
                  <a:gd name="connsiteY369" fmla="*/ 3138683 h 3833160"/>
                  <a:gd name="connsiteX370" fmla="*/ 504268 w 1912672"/>
                  <a:gd name="connsiteY370" fmla="*/ 3151481 h 3833160"/>
                  <a:gd name="connsiteX371" fmla="*/ 546509 w 1912672"/>
                  <a:gd name="connsiteY371" fmla="*/ 3169029 h 3833160"/>
                  <a:gd name="connsiteX372" fmla="*/ 591005 w 1912672"/>
                  <a:gd name="connsiteY372" fmla="*/ 3194544 h 3833160"/>
                  <a:gd name="connsiteX373" fmla="*/ 643386 w 1912672"/>
                  <a:gd name="connsiteY373" fmla="*/ 3146702 h 3833160"/>
                  <a:gd name="connsiteX374" fmla="*/ 689192 w 1912672"/>
                  <a:gd name="connsiteY374" fmla="*/ 3097589 h 3833160"/>
                  <a:gd name="connsiteX375" fmla="*/ 728837 w 1912672"/>
                  <a:gd name="connsiteY375" fmla="*/ 3047570 h 3833160"/>
                  <a:gd name="connsiteX376" fmla="*/ 763151 w 1912672"/>
                  <a:gd name="connsiteY376" fmla="*/ 2997373 h 3833160"/>
                  <a:gd name="connsiteX377" fmla="*/ 792509 w 1912672"/>
                  <a:gd name="connsiteY377" fmla="*/ 2946426 h 3833160"/>
                  <a:gd name="connsiteX378" fmla="*/ 818742 w 1912672"/>
                  <a:gd name="connsiteY378" fmla="*/ 2896035 h 3833160"/>
                  <a:gd name="connsiteX379" fmla="*/ 840539 w 1912672"/>
                  <a:gd name="connsiteY379" fmla="*/ 2845651 h 3833160"/>
                  <a:gd name="connsiteX380" fmla="*/ 868659 w 1912672"/>
                  <a:gd name="connsiteY380" fmla="*/ 2777611 h 3833160"/>
                  <a:gd name="connsiteX381" fmla="*/ 886079 w 1912672"/>
                  <a:gd name="connsiteY381" fmla="*/ 2678806 h 3833160"/>
                  <a:gd name="connsiteX382" fmla="*/ 894665 w 1912672"/>
                  <a:gd name="connsiteY382" fmla="*/ 2574247 h 3833160"/>
                  <a:gd name="connsiteX383" fmla="*/ 910157 w 1912672"/>
                  <a:gd name="connsiteY383" fmla="*/ 2532162 h 3833160"/>
                  <a:gd name="connsiteX384" fmla="*/ 923410 w 1912672"/>
                  <a:gd name="connsiteY384" fmla="*/ 2485372 h 3833160"/>
                  <a:gd name="connsiteX385" fmla="*/ 935916 w 1912672"/>
                  <a:gd name="connsiteY385" fmla="*/ 2433353 h 3833160"/>
                  <a:gd name="connsiteX386" fmla="*/ 947488 w 1912672"/>
                  <a:gd name="connsiteY386" fmla="*/ 2377937 h 3833160"/>
                  <a:gd name="connsiteX387" fmla="*/ 956821 w 1912672"/>
                  <a:gd name="connsiteY387" fmla="*/ 2318077 h 3833160"/>
                  <a:gd name="connsiteX388" fmla="*/ 963914 w 1912672"/>
                  <a:gd name="connsiteY388" fmla="*/ 2257171 h 3833160"/>
                  <a:gd name="connsiteX389" fmla="*/ 970820 w 1912672"/>
                  <a:gd name="connsiteY389" fmla="*/ 2193390 h 3833160"/>
                  <a:gd name="connsiteX390" fmla="*/ 975486 w 1912672"/>
                  <a:gd name="connsiteY390" fmla="*/ 2128825 h 3833160"/>
                  <a:gd name="connsiteX391" fmla="*/ 979406 w 1912672"/>
                  <a:gd name="connsiteY391" fmla="*/ 2061646 h 3833160"/>
                  <a:gd name="connsiteX392" fmla="*/ 979406 w 1912672"/>
                  <a:gd name="connsiteY392" fmla="*/ 1995512 h 3833160"/>
                  <a:gd name="connsiteX393" fmla="*/ 979406 w 1912672"/>
                  <a:gd name="connsiteY393" fmla="*/ 1930162 h 3833160"/>
                  <a:gd name="connsiteX394" fmla="*/ 975486 w 1912672"/>
                  <a:gd name="connsiteY394" fmla="*/ 1864552 h 3833160"/>
                  <a:gd name="connsiteX395" fmla="*/ 970073 w 1912672"/>
                  <a:gd name="connsiteY395" fmla="*/ 1801555 h 3833160"/>
                  <a:gd name="connsiteX396" fmla="*/ 963167 w 1912672"/>
                  <a:gd name="connsiteY396" fmla="*/ 1740126 h 3833160"/>
                  <a:gd name="connsiteX397" fmla="*/ 952901 w 1912672"/>
                  <a:gd name="connsiteY397" fmla="*/ 1680789 h 3833160"/>
                  <a:gd name="connsiteX398" fmla="*/ 938902 w 1912672"/>
                  <a:gd name="connsiteY398" fmla="*/ 1625634 h 3833160"/>
                  <a:gd name="connsiteX399" fmla="*/ 923410 w 1912672"/>
                  <a:gd name="connsiteY399" fmla="*/ 1573354 h 3833160"/>
                  <a:gd name="connsiteX400" fmla="*/ 904744 w 1912672"/>
                  <a:gd name="connsiteY400" fmla="*/ 1526564 h 3833160"/>
                  <a:gd name="connsiteX401" fmla="*/ 883839 w 1912672"/>
                  <a:gd name="connsiteY401" fmla="*/ 1485263 h 3833160"/>
                  <a:gd name="connsiteX402" fmla="*/ 859574 w 1912672"/>
                  <a:gd name="connsiteY402" fmla="*/ 1448667 h 3833160"/>
                  <a:gd name="connsiteX403" fmla="*/ 832510 w 1912672"/>
                  <a:gd name="connsiteY403" fmla="*/ 1419129 h 3833160"/>
                  <a:gd name="connsiteX404" fmla="*/ 801338 w 1912672"/>
                  <a:gd name="connsiteY404" fmla="*/ 1396649 h 3833160"/>
                  <a:gd name="connsiteX405" fmla="*/ 774834 w 1912672"/>
                  <a:gd name="connsiteY405" fmla="*/ 1383318 h 3833160"/>
                  <a:gd name="connsiteX406" fmla="*/ 745342 w 1912672"/>
                  <a:gd name="connsiteY406" fmla="*/ 1377829 h 3833160"/>
                  <a:gd name="connsiteX407" fmla="*/ 714918 w 1912672"/>
                  <a:gd name="connsiteY407" fmla="*/ 1377829 h 3833160"/>
                  <a:gd name="connsiteX408" fmla="*/ 683187 w 1912672"/>
                  <a:gd name="connsiteY408" fmla="*/ 1381750 h 3833160"/>
                  <a:gd name="connsiteX409" fmla="*/ 652016 w 1912672"/>
                  <a:gd name="connsiteY409" fmla="*/ 1388023 h 3833160"/>
                  <a:gd name="connsiteX410" fmla="*/ 620845 w 1912672"/>
                  <a:gd name="connsiteY410" fmla="*/ 1396649 h 3833160"/>
                  <a:gd name="connsiteX411" fmla="*/ 589860 w 1912672"/>
                  <a:gd name="connsiteY411" fmla="*/ 1403446 h 3833160"/>
                  <a:gd name="connsiteX412" fmla="*/ 559436 w 1912672"/>
                  <a:gd name="connsiteY412" fmla="*/ 1410503 h 3833160"/>
                  <a:gd name="connsiteX413" fmla="*/ 531438 w 1912672"/>
                  <a:gd name="connsiteY413" fmla="*/ 1414424 h 3833160"/>
                  <a:gd name="connsiteX414" fmla="*/ 467602 w 1912672"/>
                  <a:gd name="connsiteY414" fmla="*/ 1417561 h 3833160"/>
                  <a:gd name="connsiteX415" fmla="*/ 405447 w 1912672"/>
                  <a:gd name="connsiteY415" fmla="*/ 1414424 h 3833160"/>
                  <a:gd name="connsiteX416" fmla="*/ 347958 w 1912672"/>
                  <a:gd name="connsiteY416" fmla="*/ 1407367 h 3833160"/>
                  <a:gd name="connsiteX417" fmla="*/ 292708 w 1912672"/>
                  <a:gd name="connsiteY417" fmla="*/ 1397433 h 3833160"/>
                  <a:gd name="connsiteX418" fmla="*/ 238952 w 1912672"/>
                  <a:gd name="connsiteY418" fmla="*/ 1384886 h 3833160"/>
                  <a:gd name="connsiteX419" fmla="*/ 187622 w 1912672"/>
                  <a:gd name="connsiteY419" fmla="*/ 1372339 h 3833160"/>
                  <a:gd name="connsiteX420" fmla="*/ 139466 w 1912672"/>
                  <a:gd name="connsiteY420" fmla="*/ 1358485 h 3833160"/>
                  <a:gd name="connsiteX421" fmla="*/ 142639 w 1912672"/>
                  <a:gd name="connsiteY421" fmla="*/ 1342801 h 3833160"/>
                  <a:gd name="connsiteX422" fmla="*/ 208714 w 1912672"/>
                  <a:gd name="connsiteY422" fmla="*/ 1352212 h 3833160"/>
                  <a:gd name="connsiteX423" fmla="*/ 274043 w 1912672"/>
                  <a:gd name="connsiteY423" fmla="*/ 1358485 h 3833160"/>
                  <a:gd name="connsiteX424" fmla="*/ 337878 w 1912672"/>
                  <a:gd name="connsiteY424" fmla="*/ 1360838 h 3833160"/>
                  <a:gd name="connsiteX425" fmla="*/ 400034 w 1912672"/>
                  <a:gd name="connsiteY425" fmla="*/ 1358485 h 3833160"/>
                  <a:gd name="connsiteX426" fmla="*/ 460696 w 1912672"/>
                  <a:gd name="connsiteY426" fmla="*/ 1349859 h 3833160"/>
                  <a:gd name="connsiteX427" fmla="*/ 519865 w 1912672"/>
                  <a:gd name="connsiteY427" fmla="*/ 1336528 h 3833160"/>
                  <a:gd name="connsiteX428" fmla="*/ 576608 w 1912672"/>
                  <a:gd name="connsiteY428" fmla="*/ 1318753 h 3833160"/>
                  <a:gd name="connsiteX429" fmla="*/ 630177 w 1912672"/>
                  <a:gd name="connsiteY429" fmla="*/ 1292874 h 3833160"/>
                  <a:gd name="connsiteX430" fmla="*/ 699426 w 1912672"/>
                  <a:gd name="connsiteY430" fmla="*/ 1258631 h 3833160"/>
                  <a:gd name="connsiteX431" fmla="*/ 572688 w 1912672"/>
                  <a:gd name="connsiteY431" fmla="*/ 1147276 h 3833160"/>
                  <a:gd name="connsiteX432" fmla="*/ 459203 w 1912672"/>
                  <a:gd name="connsiteY432" fmla="*/ 1022589 h 3833160"/>
                  <a:gd name="connsiteX433" fmla="*/ 396861 w 1912672"/>
                  <a:gd name="connsiteY433" fmla="*/ 1029647 h 3833160"/>
                  <a:gd name="connsiteX434" fmla="*/ 336198 w 1912672"/>
                  <a:gd name="connsiteY434" fmla="*/ 1029647 h 3833160"/>
                  <a:gd name="connsiteX435" fmla="*/ 280949 w 1912672"/>
                  <a:gd name="connsiteY435" fmla="*/ 1022589 h 3833160"/>
                  <a:gd name="connsiteX436" fmla="*/ 228873 w 1912672"/>
                  <a:gd name="connsiteY436" fmla="*/ 1007951 h 3833160"/>
                  <a:gd name="connsiteX437" fmla="*/ 180716 w 1912672"/>
                  <a:gd name="connsiteY437" fmla="*/ 986777 h 3833160"/>
                  <a:gd name="connsiteX438" fmla="*/ 138719 w 1912672"/>
                  <a:gd name="connsiteY438" fmla="*/ 960376 h 3833160"/>
                  <a:gd name="connsiteX439" fmla="*/ 101389 w 1912672"/>
                  <a:gd name="connsiteY439" fmla="*/ 927701 h 3833160"/>
                  <a:gd name="connsiteX440" fmla="*/ 70218 w 1912672"/>
                  <a:gd name="connsiteY440" fmla="*/ 889537 h 3833160"/>
                  <a:gd name="connsiteX441" fmla="*/ 46139 w 1912672"/>
                  <a:gd name="connsiteY441" fmla="*/ 848236 h 3833160"/>
                  <a:gd name="connsiteX442" fmla="*/ 49312 w 1912672"/>
                  <a:gd name="connsiteY442" fmla="*/ 841179 h 3833160"/>
                  <a:gd name="connsiteX443" fmla="*/ 59392 w 1912672"/>
                  <a:gd name="connsiteY443" fmla="*/ 848236 h 3833160"/>
                  <a:gd name="connsiteX444" fmla="*/ 71897 w 1912672"/>
                  <a:gd name="connsiteY444" fmla="*/ 875422 h 3833160"/>
                  <a:gd name="connsiteX445" fmla="*/ 92056 w 1912672"/>
                  <a:gd name="connsiteY445" fmla="*/ 898948 h 3833160"/>
                  <a:gd name="connsiteX446" fmla="*/ 116881 w 1912672"/>
                  <a:gd name="connsiteY446" fmla="*/ 922212 h 3833160"/>
                  <a:gd name="connsiteX447" fmla="*/ 146559 w 1912672"/>
                  <a:gd name="connsiteY447" fmla="*/ 940248 h 3833160"/>
                  <a:gd name="connsiteX448" fmla="*/ 180716 w 1912672"/>
                  <a:gd name="connsiteY448" fmla="*/ 955671 h 3833160"/>
                  <a:gd name="connsiteX449" fmla="*/ 216554 w 1912672"/>
                  <a:gd name="connsiteY449" fmla="*/ 967434 h 3833160"/>
                  <a:gd name="connsiteX450" fmla="*/ 254631 w 1912672"/>
                  <a:gd name="connsiteY450" fmla="*/ 974492 h 3833160"/>
                  <a:gd name="connsiteX451" fmla="*/ 294201 w 1912672"/>
                  <a:gd name="connsiteY451" fmla="*/ 976844 h 3833160"/>
                  <a:gd name="connsiteX452" fmla="*/ 332279 w 1912672"/>
                  <a:gd name="connsiteY452" fmla="*/ 976060 h 3833160"/>
                  <a:gd name="connsiteX453" fmla="*/ 353371 w 1912672"/>
                  <a:gd name="connsiteY453" fmla="*/ 972923 h 3833160"/>
                  <a:gd name="connsiteX454" fmla="*/ 372036 w 1912672"/>
                  <a:gd name="connsiteY454" fmla="*/ 972923 h 3833160"/>
                  <a:gd name="connsiteX455" fmla="*/ 388275 w 1912672"/>
                  <a:gd name="connsiteY455" fmla="*/ 969786 h 3833160"/>
                  <a:gd name="connsiteX456" fmla="*/ 403954 w 1912672"/>
                  <a:gd name="connsiteY456" fmla="*/ 965865 h 3833160"/>
                  <a:gd name="connsiteX457" fmla="*/ 417206 w 1912672"/>
                  <a:gd name="connsiteY457" fmla="*/ 957239 h 3833160"/>
                  <a:gd name="connsiteX458" fmla="*/ 379875 w 1912672"/>
                  <a:gd name="connsiteY458" fmla="*/ 886400 h 3833160"/>
                  <a:gd name="connsiteX459" fmla="*/ 347958 w 1912672"/>
                  <a:gd name="connsiteY459" fmla="*/ 817130 h 3833160"/>
                  <a:gd name="connsiteX460" fmla="*/ 317533 w 1912672"/>
                  <a:gd name="connsiteY460" fmla="*/ 744723 h 3833160"/>
                  <a:gd name="connsiteX461" fmla="*/ 291215 w 1912672"/>
                  <a:gd name="connsiteY461" fmla="*/ 669963 h 3833160"/>
                  <a:gd name="connsiteX462" fmla="*/ 265457 w 1912672"/>
                  <a:gd name="connsiteY462" fmla="*/ 588930 h 3833160"/>
                  <a:gd name="connsiteX463" fmla="*/ 241379 w 1912672"/>
                  <a:gd name="connsiteY463" fmla="*/ 501623 h 3833160"/>
                  <a:gd name="connsiteX464" fmla="*/ 238952 w 1912672"/>
                  <a:gd name="connsiteY464" fmla="*/ 485939 h 3833160"/>
                  <a:gd name="connsiteX465" fmla="*/ 232793 w 1912672"/>
                  <a:gd name="connsiteY465" fmla="*/ 464243 h 3833160"/>
                  <a:gd name="connsiteX466" fmla="*/ 228873 w 1912672"/>
                  <a:gd name="connsiteY466" fmla="*/ 440194 h 3833160"/>
                  <a:gd name="connsiteX467" fmla="*/ 223460 w 1912672"/>
                  <a:gd name="connsiteY467" fmla="*/ 415884 h 3833160"/>
                  <a:gd name="connsiteX468" fmla="*/ 218794 w 1912672"/>
                  <a:gd name="connsiteY468" fmla="*/ 389483 h 3833160"/>
                  <a:gd name="connsiteX469" fmla="*/ 217300 w 1912672"/>
                  <a:gd name="connsiteY469" fmla="*/ 365173 h 3833160"/>
                  <a:gd name="connsiteX470" fmla="*/ 217300 w 1912672"/>
                  <a:gd name="connsiteY470" fmla="*/ 342693 h 3833160"/>
                  <a:gd name="connsiteX471" fmla="*/ 220287 w 1912672"/>
                  <a:gd name="connsiteY471" fmla="*/ 322565 h 3833160"/>
                  <a:gd name="connsiteX472" fmla="*/ 225886 w 1912672"/>
                  <a:gd name="connsiteY472" fmla="*/ 308450 h 3833160"/>
                  <a:gd name="connsiteX473" fmla="*/ 232793 w 1912672"/>
                  <a:gd name="connsiteY473" fmla="*/ 311586 h 3833160"/>
                  <a:gd name="connsiteX474" fmla="*/ 238952 w 1912672"/>
                  <a:gd name="connsiteY474" fmla="*/ 391051 h 3833160"/>
                  <a:gd name="connsiteX475" fmla="*/ 252951 w 1912672"/>
                  <a:gd name="connsiteY475" fmla="*/ 470516 h 3833160"/>
                  <a:gd name="connsiteX476" fmla="*/ 274043 w 1912672"/>
                  <a:gd name="connsiteY476" fmla="*/ 548413 h 3833160"/>
                  <a:gd name="connsiteX477" fmla="*/ 299614 w 1912672"/>
                  <a:gd name="connsiteY477" fmla="*/ 620036 h 3833160"/>
                  <a:gd name="connsiteX478" fmla="*/ 327612 w 1912672"/>
                  <a:gd name="connsiteY478" fmla="*/ 686954 h 3833160"/>
                  <a:gd name="connsiteX479" fmla="*/ 353371 w 1912672"/>
                  <a:gd name="connsiteY479" fmla="*/ 730607 h 3833160"/>
                  <a:gd name="connsiteX480" fmla="*/ 350197 w 1912672"/>
                  <a:gd name="connsiteY480" fmla="*/ 732176 h 3833160"/>
                  <a:gd name="connsiteX481" fmla="*/ 350197 w 1912672"/>
                  <a:gd name="connsiteY481" fmla="*/ 733744 h 3833160"/>
                  <a:gd name="connsiteX482" fmla="*/ 351877 w 1912672"/>
                  <a:gd name="connsiteY482" fmla="*/ 735313 h 3833160"/>
                  <a:gd name="connsiteX483" fmla="*/ 353371 w 1912672"/>
                  <a:gd name="connsiteY483" fmla="*/ 736097 h 3833160"/>
                  <a:gd name="connsiteX484" fmla="*/ 356544 w 1912672"/>
                  <a:gd name="connsiteY484" fmla="*/ 737665 h 3833160"/>
                  <a:gd name="connsiteX485" fmla="*/ 357290 w 1912672"/>
                  <a:gd name="connsiteY485" fmla="*/ 740802 h 3833160"/>
                  <a:gd name="connsiteX486" fmla="*/ 358784 w 1912672"/>
                  <a:gd name="connsiteY486" fmla="*/ 742370 h 3833160"/>
                  <a:gd name="connsiteX487" fmla="*/ 360277 w 1912672"/>
                  <a:gd name="connsiteY487" fmla="*/ 744723 h 3833160"/>
                  <a:gd name="connsiteX488" fmla="*/ 360277 w 1912672"/>
                  <a:gd name="connsiteY488" fmla="*/ 743154 h 3833160"/>
                  <a:gd name="connsiteX489" fmla="*/ 358784 w 1912672"/>
                  <a:gd name="connsiteY489" fmla="*/ 742370 h 3833160"/>
                  <a:gd name="connsiteX490" fmla="*/ 353371 w 1912672"/>
                  <a:gd name="connsiteY490" fmla="*/ 730607 h 3833160"/>
                  <a:gd name="connsiteX491" fmla="*/ 372036 w 1912672"/>
                  <a:gd name="connsiteY491" fmla="*/ 716492 h 3833160"/>
                  <a:gd name="connsiteX492" fmla="*/ 389955 w 1912672"/>
                  <a:gd name="connsiteY492" fmla="*/ 692443 h 3833160"/>
                  <a:gd name="connsiteX493" fmla="*/ 406940 w 1912672"/>
                  <a:gd name="connsiteY493" fmla="*/ 664474 h 3833160"/>
                  <a:gd name="connsiteX494" fmla="*/ 422619 w 1912672"/>
                  <a:gd name="connsiteY494" fmla="*/ 630231 h 3833160"/>
                  <a:gd name="connsiteX495" fmla="*/ 436618 w 1912672"/>
                  <a:gd name="connsiteY495" fmla="*/ 592066 h 3833160"/>
                  <a:gd name="connsiteX496" fmla="*/ 449870 w 1912672"/>
                  <a:gd name="connsiteY496" fmla="*/ 552334 h 3833160"/>
                  <a:gd name="connsiteX497" fmla="*/ 460696 w 1912672"/>
                  <a:gd name="connsiteY497" fmla="*/ 511033 h 3833160"/>
                  <a:gd name="connsiteX498" fmla="*/ 470776 w 1912672"/>
                  <a:gd name="connsiteY498" fmla="*/ 471301 h 3833160"/>
                  <a:gd name="connsiteX499" fmla="*/ 479362 w 1912672"/>
                  <a:gd name="connsiteY499" fmla="*/ 433136 h 3833160"/>
                  <a:gd name="connsiteX500" fmla="*/ 480855 w 1912672"/>
                  <a:gd name="connsiteY500" fmla="*/ 484370 h 3833160"/>
                  <a:gd name="connsiteX501" fmla="*/ 479362 w 1912672"/>
                  <a:gd name="connsiteY501" fmla="*/ 531161 h 3833160"/>
                  <a:gd name="connsiteX502" fmla="*/ 472269 w 1912672"/>
                  <a:gd name="connsiteY502" fmla="*/ 574814 h 3833160"/>
                  <a:gd name="connsiteX503" fmla="*/ 462189 w 1912672"/>
                  <a:gd name="connsiteY503" fmla="*/ 618468 h 3833160"/>
                  <a:gd name="connsiteX504" fmla="*/ 448190 w 1912672"/>
                  <a:gd name="connsiteY504" fmla="*/ 659769 h 3833160"/>
                  <a:gd name="connsiteX505" fmla="*/ 428032 w 1912672"/>
                  <a:gd name="connsiteY505" fmla="*/ 701069 h 3833160"/>
                  <a:gd name="connsiteX506" fmla="*/ 381369 w 1912672"/>
                  <a:gd name="connsiteY506" fmla="*/ 791252 h 3833160"/>
                  <a:gd name="connsiteX507" fmla="*/ 429525 w 1912672"/>
                  <a:gd name="connsiteY507" fmla="*/ 863920 h 3833160"/>
                  <a:gd name="connsiteX508" fmla="*/ 481601 w 1912672"/>
                  <a:gd name="connsiteY508" fmla="*/ 931622 h 3833160"/>
                  <a:gd name="connsiteX509" fmla="*/ 538531 w 1912672"/>
                  <a:gd name="connsiteY509" fmla="*/ 995403 h 3833160"/>
                  <a:gd name="connsiteX510" fmla="*/ 599193 w 1912672"/>
                  <a:gd name="connsiteY510" fmla="*/ 1053957 h 3833160"/>
                  <a:gd name="connsiteX511" fmla="*/ 816831 w 1912672"/>
                  <a:gd name="connsiteY511" fmla="*/ 1205045 h 3833160"/>
                  <a:gd name="connsiteX512" fmla="*/ 823924 w 1912672"/>
                  <a:gd name="connsiteY512" fmla="*/ 1199555 h 3833160"/>
                  <a:gd name="connsiteX513" fmla="*/ 806005 w 1912672"/>
                  <a:gd name="connsiteY513" fmla="*/ 1132637 h 3833160"/>
                  <a:gd name="connsiteX514" fmla="*/ 792006 w 1912672"/>
                  <a:gd name="connsiteY514" fmla="*/ 1060753 h 3833160"/>
                  <a:gd name="connsiteX515" fmla="*/ 780247 w 1912672"/>
                  <a:gd name="connsiteY515" fmla="*/ 982856 h 3833160"/>
                  <a:gd name="connsiteX516" fmla="*/ 774834 w 1912672"/>
                  <a:gd name="connsiteY516" fmla="*/ 903391 h 3833160"/>
                  <a:gd name="connsiteX517" fmla="*/ 770167 w 1912672"/>
                  <a:gd name="connsiteY517" fmla="*/ 820267 h 3833160"/>
                  <a:gd name="connsiteX518" fmla="*/ 770167 w 1912672"/>
                  <a:gd name="connsiteY518" fmla="*/ 735313 h 3833160"/>
                  <a:gd name="connsiteX519" fmla="*/ 773340 w 1912672"/>
                  <a:gd name="connsiteY519" fmla="*/ 649574 h 3833160"/>
                  <a:gd name="connsiteX520" fmla="*/ 780247 w 1912672"/>
                  <a:gd name="connsiteY520" fmla="*/ 564620 h 3833160"/>
                  <a:gd name="connsiteX521" fmla="*/ 790513 w 1912672"/>
                  <a:gd name="connsiteY521" fmla="*/ 479927 h 3833160"/>
                  <a:gd name="connsiteX522" fmla="*/ 801338 w 1912672"/>
                  <a:gd name="connsiteY522" fmla="*/ 398109 h 3833160"/>
                  <a:gd name="connsiteX523" fmla="*/ 816831 w 1912672"/>
                  <a:gd name="connsiteY523" fmla="*/ 318644 h 3833160"/>
                  <a:gd name="connsiteX524" fmla="*/ 835496 w 1912672"/>
                  <a:gd name="connsiteY524" fmla="*/ 243884 h 3833160"/>
                  <a:gd name="connsiteX525" fmla="*/ 854908 w 1912672"/>
                  <a:gd name="connsiteY525" fmla="*/ 173046 h 3833160"/>
                  <a:gd name="connsiteX526" fmla="*/ 877493 w 1912672"/>
                  <a:gd name="connsiteY526" fmla="*/ 109003 h 3833160"/>
                  <a:gd name="connsiteX527" fmla="*/ 901571 w 1912672"/>
                  <a:gd name="connsiteY527" fmla="*/ 50711 h 3833160"/>
                  <a:gd name="connsiteX528" fmla="*/ 930503 w 1912672"/>
                  <a:gd name="connsiteY528" fmla="*/ 0 h 3833160"/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80266 w 1912672"/>
                  <a:gd name="connsiteY198" fmla="*/ 2953171 h 3833160"/>
                  <a:gd name="connsiteX199" fmla="*/ 1207679 w 1912672"/>
                  <a:gd name="connsiteY199" fmla="*/ 2969405 h 3833160"/>
                  <a:gd name="connsiteX200" fmla="*/ 1234848 w 1912672"/>
                  <a:gd name="connsiteY200" fmla="*/ 2985127 h 3833160"/>
                  <a:gd name="connsiteX201" fmla="*/ 1258166 w 1912672"/>
                  <a:gd name="connsiteY201" fmla="*/ 3001068 h 3833160"/>
                  <a:gd name="connsiteX202" fmla="*/ 1307538 w 1912672"/>
                  <a:gd name="connsiteY202" fmla="*/ 3040740 h 3833160"/>
                  <a:gd name="connsiteX203" fmla="*/ 1351565 w 1912672"/>
                  <a:gd name="connsiteY203" fmla="*/ 3082914 h 3833160"/>
                  <a:gd name="connsiteX204" fmla="*/ 1389568 w 1912672"/>
                  <a:gd name="connsiteY204" fmla="*/ 3124303 h 3833160"/>
                  <a:gd name="connsiteX205" fmla="*/ 1424031 w 1912672"/>
                  <a:gd name="connsiteY205" fmla="*/ 3165885 h 3833160"/>
                  <a:gd name="connsiteX206" fmla="*/ 1455679 w 1912672"/>
                  <a:gd name="connsiteY206" fmla="*/ 3207993 h 3833160"/>
                  <a:gd name="connsiteX207" fmla="*/ 1485527 w 1912672"/>
                  <a:gd name="connsiteY207" fmla="*/ 3248526 h 3833160"/>
                  <a:gd name="connsiteX208" fmla="*/ 1512168 w 1912672"/>
                  <a:gd name="connsiteY208" fmla="*/ 3287746 h 3833160"/>
                  <a:gd name="connsiteX209" fmla="*/ 1499563 w 1912672"/>
                  <a:gd name="connsiteY209" fmla="*/ 3294670 h 3833160"/>
                  <a:gd name="connsiteX210" fmla="*/ 1456733 w 1912672"/>
                  <a:gd name="connsiteY210" fmla="*/ 3246355 h 3833160"/>
                  <a:gd name="connsiteX211" fmla="*/ 1412405 w 1912672"/>
                  <a:gd name="connsiteY211" fmla="*/ 3200323 h 3833160"/>
                  <a:gd name="connsiteX212" fmla="*/ 1366622 w 1912672"/>
                  <a:gd name="connsiteY212" fmla="*/ 3157506 h 3833160"/>
                  <a:gd name="connsiteX213" fmla="*/ 1319006 w 1912672"/>
                  <a:gd name="connsiteY213" fmla="*/ 3118477 h 3833160"/>
                  <a:gd name="connsiteX214" fmla="*/ 1268398 w 1912672"/>
                  <a:gd name="connsiteY214" fmla="*/ 3084012 h 3833160"/>
                  <a:gd name="connsiteX215" fmla="*/ 1215820 w 1912672"/>
                  <a:gd name="connsiteY215" fmla="*/ 3053212 h 3833160"/>
                  <a:gd name="connsiteX216" fmla="*/ 1162136 w 1912672"/>
                  <a:gd name="connsiteY216" fmla="*/ 3026534 h 3833160"/>
                  <a:gd name="connsiteX217" fmla="*/ 1105505 w 1912672"/>
                  <a:gd name="connsiteY217" fmla="*/ 3006561 h 3833160"/>
                  <a:gd name="connsiteX218" fmla="*/ 1061472 w 1912672"/>
                  <a:gd name="connsiteY218" fmla="*/ 2963380 h 3833160"/>
                  <a:gd name="connsiteX219" fmla="*/ 1052936 w 1912672"/>
                  <a:gd name="connsiteY219" fmla="*/ 3127318 h 3833160"/>
                  <a:gd name="connsiteX220" fmla="*/ 1055550 w 1912672"/>
                  <a:gd name="connsiteY220" fmla="*/ 3272471 h 3833160"/>
                  <a:gd name="connsiteX221" fmla="*/ 1106379 w 1912672"/>
                  <a:gd name="connsiteY221" fmla="*/ 3308927 h 3833160"/>
                  <a:gd name="connsiteX222" fmla="*/ 1151347 w 1912672"/>
                  <a:gd name="connsiteY222" fmla="*/ 3348334 h 3833160"/>
                  <a:gd name="connsiteX223" fmla="*/ 1187691 w 1912672"/>
                  <a:gd name="connsiteY223" fmla="*/ 3388268 h 3833160"/>
                  <a:gd name="connsiteX224" fmla="*/ 1216725 w 1912672"/>
                  <a:gd name="connsiteY224" fmla="*/ 3430484 h 3833160"/>
                  <a:gd name="connsiteX225" fmla="*/ 1238582 w 1912672"/>
                  <a:gd name="connsiteY225" fmla="*/ 3473897 h 3833160"/>
                  <a:gd name="connsiteX226" fmla="*/ 1252456 w 1912672"/>
                  <a:gd name="connsiteY226" fmla="*/ 3516304 h 3833160"/>
                  <a:gd name="connsiteX227" fmla="*/ 1258768 w 1912672"/>
                  <a:gd name="connsiteY227" fmla="*/ 3559273 h 3833160"/>
                  <a:gd name="connsiteX228" fmla="*/ 1256926 w 1912672"/>
                  <a:gd name="connsiteY228" fmla="*/ 3601386 h 3833160"/>
                  <a:gd name="connsiteX229" fmla="*/ 1247774 w 1912672"/>
                  <a:gd name="connsiteY229" fmla="*/ 3640689 h 3833160"/>
                  <a:gd name="connsiteX230" fmla="*/ 1240808 w 1912672"/>
                  <a:gd name="connsiteY230" fmla="*/ 3642671 h 3833160"/>
                  <a:gd name="connsiteX231" fmla="*/ 1237950 w 1912672"/>
                  <a:gd name="connsiteY231" fmla="*/ 3632080 h 3833160"/>
                  <a:gd name="connsiteX232" fmla="*/ 1246452 w 1912672"/>
                  <a:gd name="connsiteY232" fmla="*/ 3608381 h 3833160"/>
                  <a:gd name="connsiteX233" fmla="*/ 1246889 w 1912672"/>
                  <a:gd name="connsiteY233" fmla="*/ 3581808 h 3833160"/>
                  <a:gd name="connsiteX234" fmla="*/ 1243694 w 1912672"/>
                  <a:gd name="connsiteY234" fmla="*/ 3552354 h 3833160"/>
                  <a:gd name="connsiteX235" fmla="*/ 1233485 w 1912672"/>
                  <a:gd name="connsiteY235" fmla="*/ 3522742 h 3833160"/>
                  <a:gd name="connsiteX236" fmla="*/ 1218246 w 1912672"/>
                  <a:gd name="connsiteY236" fmla="*/ 3491717 h 3833160"/>
                  <a:gd name="connsiteX237" fmla="*/ 1199371 w 1912672"/>
                  <a:gd name="connsiteY237" fmla="*/ 3461697 h 3833160"/>
                  <a:gd name="connsiteX238" fmla="*/ 1175758 w 1912672"/>
                  <a:gd name="connsiteY238" fmla="*/ 3432919 h 3833160"/>
                  <a:gd name="connsiteX239" fmla="*/ 1147962 w 1912672"/>
                  <a:gd name="connsiteY239" fmla="*/ 3405866 h 3833160"/>
                  <a:gd name="connsiteX240" fmla="*/ 1119222 w 1912672"/>
                  <a:gd name="connsiteY240" fmla="*/ 3381579 h 3833160"/>
                  <a:gd name="connsiteX241" fmla="*/ 1101535 w 1912672"/>
                  <a:gd name="connsiteY241" fmla="*/ 3369675 h 3833160"/>
                  <a:gd name="connsiteX242" fmla="*/ 1087698 w 1912672"/>
                  <a:gd name="connsiteY242" fmla="*/ 3357550 h 3833160"/>
                  <a:gd name="connsiteX243" fmla="*/ 1073608 w 1912672"/>
                  <a:gd name="connsiteY243" fmla="*/ 3348798 h 3833160"/>
                  <a:gd name="connsiteX244" fmla="*/ 1059423 w 1912672"/>
                  <a:gd name="connsiteY244" fmla="*/ 3340859 h 3833160"/>
                  <a:gd name="connsiteX245" fmla="*/ 1043960 w 1912672"/>
                  <a:gd name="connsiteY245" fmla="*/ 3337192 h 3833160"/>
                  <a:gd name="connsiteX246" fmla="*/ 1025322 w 1912672"/>
                  <a:gd name="connsiteY246" fmla="*/ 3402025 h 3833160"/>
                  <a:gd name="connsiteX247" fmla="*/ 1003697 w 1912672"/>
                  <a:gd name="connsiteY247" fmla="*/ 3462443 h 3833160"/>
                  <a:gd name="connsiteX248" fmla="*/ 978914 w 1912672"/>
                  <a:gd name="connsiteY248" fmla="*/ 3523689 h 3833160"/>
                  <a:gd name="connsiteX249" fmla="*/ 949550 w 1912672"/>
                  <a:gd name="connsiteY249" fmla="*/ 3583615 h 3833160"/>
                  <a:gd name="connsiteX250" fmla="*/ 915669 w 1912672"/>
                  <a:gd name="connsiteY250" fmla="*/ 3646771 h 3833160"/>
                  <a:gd name="connsiteX251" fmla="*/ 876441 w 1912672"/>
                  <a:gd name="connsiteY251" fmla="*/ 3712430 h 3833160"/>
                  <a:gd name="connsiteX252" fmla="*/ 867986 w 1912672"/>
                  <a:gd name="connsiteY252" fmla="*/ 3722991 h 3833160"/>
                  <a:gd name="connsiteX253" fmla="*/ 858368 w 1912672"/>
                  <a:gd name="connsiteY253" fmla="*/ 3739422 h 3833160"/>
                  <a:gd name="connsiteX254" fmla="*/ 845551 w 1912672"/>
                  <a:gd name="connsiteY254" fmla="*/ 3755745 h 3833160"/>
                  <a:gd name="connsiteX255" fmla="*/ 833671 w 1912672"/>
                  <a:gd name="connsiteY255" fmla="*/ 3773189 h 3833160"/>
                  <a:gd name="connsiteX256" fmla="*/ 819871 w 1912672"/>
                  <a:gd name="connsiteY256" fmla="*/ 3791345 h 3833160"/>
                  <a:gd name="connsiteX257" fmla="*/ 805085 w 1912672"/>
                  <a:gd name="connsiteY257" fmla="*/ 3806242 h 3833160"/>
                  <a:gd name="connsiteX258" fmla="*/ 790388 w 1912672"/>
                  <a:gd name="connsiteY258" fmla="*/ 3819121 h 3833160"/>
                  <a:gd name="connsiteX259" fmla="*/ 775016 w 1912672"/>
                  <a:gd name="connsiteY259" fmla="*/ 3828711 h 3833160"/>
                  <a:gd name="connsiteX260" fmla="*/ 761637 w 1912672"/>
                  <a:gd name="connsiteY260" fmla="*/ 3833160 h 3833160"/>
                  <a:gd name="connsiteX261" fmla="*/ 758567 w 1912672"/>
                  <a:gd name="connsiteY261" fmla="*/ 3826878 h 3833160"/>
                  <a:gd name="connsiteX262" fmla="*/ 805952 w 1912672"/>
                  <a:gd name="connsiteY262" fmla="*/ 3777351 h 3833160"/>
                  <a:gd name="connsiteX263" fmla="*/ 847525 w 1912672"/>
                  <a:gd name="connsiteY263" fmla="*/ 3722733 h 3833160"/>
                  <a:gd name="connsiteX264" fmla="*/ 882815 w 1912672"/>
                  <a:gd name="connsiteY264" fmla="*/ 3664405 h 3833160"/>
                  <a:gd name="connsiteX265" fmla="*/ 910683 w 1912672"/>
                  <a:gd name="connsiteY265" fmla="*/ 3606761 h 3833160"/>
                  <a:gd name="connsiteX266" fmla="*/ 933675 w 1912672"/>
                  <a:gd name="connsiteY266" fmla="*/ 3550236 h 3833160"/>
                  <a:gd name="connsiteX267" fmla="*/ 943120 w 1912672"/>
                  <a:gd name="connsiteY267" fmla="*/ 3508495 h 3833160"/>
                  <a:gd name="connsiteX268" fmla="*/ 946497 w 1912672"/>
                  <a:gd name="connsiteY268" fmla="*/ 3509658 h 3833160"/>
                  <a:gd name="connsiteX269" fmla="*/ 947522 w 1912672"/>
                  <a:gd name="connsiteY269" fmla="*/ 3508759 h 3833160"/>
                  <a:gd name="connsiteX270" fmla="*/ 947302 w 1912672"/>
                  <a:gd name="connsiteY270" fmla="*/ 3506770 h 3833160"/>
                  <a:gd name="connsiteX271" fmla="*/ 946709 w 1912672"/>
                  <a:gd name="connsiteY271" fmla="*/ 3505350 h 3833160"/>
                  <a:gd name="connsiteX272" fmla="*/ 945381 w 1912672"/>
                  <a:gd name="connsiteY272" fmla="*/ 3502390 h 3833160"/>
                  <a:gd name="connsiteX273" fmla="*/ 946879 w 1912672"/>
                  <a:gd name="connsiteY273" fmla="*/ 3500109 h 3833160"/>
                  <a:gd name="connsiteX274" fmla="*/ 946796 w 1912672"/>
                  <a:gd name="connsiteY274" fmla="*/ 3498240 h 3833160"/>
                  <a:gd name="connsiteX275" fmla="*/ 947228 w 1912672"/>
                  <a:gd name="connsiteY275" fmla="*/ 3495922 h 3833160"/>
                  <a:gd name="connsiteX276" fmla="*/ 946202 w 1912672"/>
                  <a:gd name="connsiteY276" fmla="*/ 3496821 h 3833160"/>
                  <a:gd name="connsiteX277" fmla="*/ 946796 w 1912672"/>
                  <a:gd name="connsiteY277" fmla="*/ 3498240 h 3833160"/>
                  <a:gd name="connsiteX278" fmla="*/ 943120 w 1912672"/>
                  <a:gd name="connsiteY278" fmla="*/ 3508495 h 3833160"/>
                  <a:gd name="connsiteX279" fmla="*/ 920055 w 1912672"/>
                  <a:gd name="connsiteY279" fmla="*/ 3504456 h 3833160"/>
                  <a:gd name="connsiteX280" fmla="*/ 891050 w 1912672"/>
                  <a:gd name="connsiteY280" fmla="*/ 3506594 h 3833160"/>
                  <a:gd name="connsiteX281" fmla="*/ 860172 w 1912672"/>
                  <a:gd name="connsiteY281" fmla="*/ 3511582 h 3833160"/>
                  <a:gd name="connsiteX282" fmla="*/ 826163 w 1912672"/>
                  <a:gd name="connsiteY282" fmla="*/ 3521016 h 3833160"/>
                  <a:gd name="connsiteX283" fmla="*/ 790835 w 1912672"/>
                  <a:gd name="connsiteY283" fmla="*/ 3533785 h 3833160"/>
                  <a:gd name="connsiteX284" fmla="*/ 755037 w 1912672"/>
                  <a:gd name="connsiteY284" fmla="*/ 3547939 h 3833160"/>
                  <a:gd name="connsiteX285" fmla="*/ 720010 w 1912672"/>
                  <a:gd name="connsiteY285" fmla="*/ 3564567 h 3833160"/>
                  <a:gd name="connsiteX286" fmla="*/ 686563 w 1912672"/>
                  <a:gd name="connsiteY286" fmla="*/ 3580781 h 3833160"/>
                  <a:gd name="connsiteX287" fmla="*/ 655247 w 1912672"/>
                  <a:gd name="connsiteY287" fmla="*/ 3597068 h 3833160"/>
                  <a:gd name="connsiteX288" fmla="*/ 687635 w 1912672"/>
                  <a:gd name="connsiteY288" fmla="*/ 3566747 h 3833160"/>
                  <a:gd name="connsiteX289" fmla="*/ 719332 w 1912672"/>
                  <a:gd name="connsiteY289" fmla="*/ 3540910 h 3833160"/>
                  <a:gd name="connsiteX290" fmla="*/ 753129 w 1912672"/>
                  <a:gd name="connsiteY290" fmla="*/ 3520510 h 3833160"/>
                  <a:gd name="connsiteX291" fmla="*/ 789139 w 1912672"/>
                  <a:gd name="connsiteY291" fmla="*/ 3502048 h 3833160"/>
                  <a:gd name="connsiteX292" fmla="*/ 826517 w 1912672"/>
                  <a:gd name="connsiteY292" fmla="*/ 3487482 h 3833160"/>
                  <a:gd name="connsiteX293" fmla="*/ 868462 w 1912672"/>
                  <a:gd name="connsiteY293" fmla="*/ 3476916 h 3833160"/>
                  <a:gd name="connsiteX294" fmla="*/ 962011 w 1912672"/>
                  <a:gd name="connsiteY294" fmla="*/ 3455565 h 3833160"/>
                  <a:gd name="connsiteX295" fmla="*/ 973820 w 1912672"/>
                  <a:gd name="connsiteY295" fmla="*/ 3382651 h 3833160"/>
                  <a:gd name="connsiteX296" fmla="*/ 979476 w 1912672"/>
                  <a:gd name="connsiteY296" fmla="*/ 3310035 h 3833160"/>
                  <a:gd name="connsiteX297" fmla="*/ 978970 w 1912672"/>
                  <a:gd name="connsiteY297" fmla="*/ 3236513 h 3833160"/>
                  <a:gd name="connsiteX298" fmla="*/ 972281 w 1912672"/>
                  <a:gd name="connsiteY298" fmla="*/ 3163562 h 3833160"/>
                  <a:gd name="connsiteX299" fmla="*/ 909718 w 1912672"/>
                  <a:gd name="connsiteY299" fmla="*/ 2935624 h 3833160"/>
                  <a:gd name="connsiteX300" fmla="*/ 900871 w 1912672"/>
                  <a:gd name="connsiteY300" fmla="*/ 2934162 h 3833160"/>
                  <a:gd name="connsiteX301" fmla="*/ 870406 w 1912672"/>
                  <a:gd name="connsiteY301" fmla="*/ 2984139 h 3833160"/>
                  <a:gd name="connsiteX302" fmla="*/ 833789 w 1912672"/>
                  <a:gd name="connsiteY302" fmla="*/ 3034414 h 3833160"/>
                  <a:gd name="connsiteX303" fmla="*/ 791581 w 1912672"/>
                  <a:gd name="connsiteY303" fmla="*/ 3086679 h 3833160"/>
                  <a:gd name="connsiteX304" fmla="*/ 743642 w 1912672"/>
                  <a:gd name="connsiteY304" fmla="*/ 3135720 h 3833160"/>
                  <a:gd name="connsiteX305" fmla="*/ 692759 w 1912672"/>
                  <a:gd name="connsiteY305" fmla="*/ 3186373 h 3833160"/>
                  <a:gd name="connsiteX306" fmla="*/ 637219 w 1912672"/>
                  <a:gd name="connsiteY306" fmla="*/ 3235043 h 3833160"/>
                  <a:gd name="connsiteX307" fmla="*/ 578815 w 1912672"/>
                  <a:gd name="connsiteY307" fmla="*/ 3282100 h 3833160"/>
                  <a:gd name="connsiteX308" fmla="*/ 518156 w 1912672"/>
                  <a:gd name="connsiteY308" fmla="*/ 3326282 h 3833160"/>
                  <a:gd name="connsiteX309" fmla="*/ 455177 w 1912672"/>
                  <a:gd name="connsiteY309" fmla="*/ 3368134 h 3833160"/>
                  <a:gd name="connsiteX310" fmla="*/ 393663 w 1912672"/>
                  <a:gd name="connsiteY310" fmla="*/ 3407974 h 3833160"/>
                  <a:gd name="connsiteX311" fmla="*/ 330228 w 1912672"/>
                  <a:gd name="connsiteY311" fmla="*/ 3443435 h 3833160"/>
                  <a:gd name="connsiteX312" fmla="*/ 267517 w 1912672"/>
                  <a:gd name="connsiteY312" fmla="*/ 3474139 h 3833160"/>
                  <a:gd name="connsiteX313" fmla="*/ 206814 w 1912672"/>
                  <a:gd name="connsiteY313" fmla="*/ 3502111 h 3833160"/>
                  <a:gd name="connsiteX314" fmla="*/ 148203 w 1912672"/>
                  <a:gd name="connsiteY314" fmla="*/ 3524128 h 3833160"/>
                  <a:gd name="connsiteX315" fmla="*/ 92246 w 1912672"/>
                  <a:gd name="connsiteY315" fmla="*/ 3541882 h 3833160"/>
                  <a:gd name="connsiteX316" fmla="*/ 37645 w 1912672"/>
                  <a:gd name="connsiteY316" fmla="*/ 3552139 h 3833160"/>
                  <a:gd name="connsiteX317" fmla="*/ 48200 w 1912672"/>
                  <a:gd name="connsiteY317" fmla="*/ 3547012 h 3833160"/>
                  <a:gd name="connsiteX318" fmla="*/ 54777 w 1912672"/>
                  <a:gd name="connsiteY318" fmla="*/ 3543191 h 3833160"/>
                  <a:gd name="connsiteX319" fmla="*/ 59610 w 1912672"/>
                  <a:gd name="connsiteY319" fmla="*/ 3541137 h 3833160"/>
                  <a:gd name="connsiteX320" fmla="*/ 61660 w 1912672"/>
                  <a:gd name="connsiteY320" fmla="*/ 3539340 h 3833160"/>
                  <a:gd name="connsiteX321" fmla="*/ 61441 w 1912672"/>
                  <a:gd name="connsiteY321" fmla="*/ 3537351 h 3833160"/>
                  <a:gd name="connsiteX322" fmla="*/ 62467 w 1912672"/>
                  <a:gd name="connsiteY322" fmla="*/ 3536452 h 3833160"/>
                  <a:gd name="connsiteX323" fmla="*/ 61359 w 1912672"/>
                  <a:gd name="connsiteY323" fmla="*/ 3535481 h 3833160"/>
                  <a:gd name="connsiteX324" fmla="*/ 62897 w 1912672"/>
                  <a:gd name="connsiteY324" fmla="*/ 3534134 h 3833160"/>
                  <a:gd name="connsiteX325" fmla="*/ 67081 w 1912672"/>
                  <a:gd name="connsiteY325" fmla="*/ 3532408 h 3833160"/>
                  <a:gd name="connsiteX326" fmla="*/ 72939 w 1912672"/>
                  <a:gd name="connsiteY326" fmla="*/ 3529456 h 3833160"/>
                  <a:gd name="connsiteX327" fmla="*/ 81778 w 1912672"/>
                  <a:gd name="connsiteY327" fmla="*/ 3524622 h 3833160"/>
                  <a:gd name="connsiteX328" fmla="*/ 95320 w 1912672"/>
                  <a:gd name="connsiteY328" fmla="*/ 3518818 h 3833160"/>
                  <a:gd name="connsiteX329" fmla="*/ 114932 w 1912672"/>
                  <a:gd name="connsiteY329" fmla="*/ 3510846 h 3833160"/>
                  <a:gd name="connsiteX330" fmla="*/ 137312 w 1912672"/>
                  <a:gd name="connsiteY330" fmla="*/ 3500207 h 3833160"/>
                  <a:gd name="connsiteX331" fmla="*/ 167862 w 1912672"/>
                  <a:gd name="connsiteY331" fmla="*/ 3487744 h 3833160"/>
                  <a:gd name="connsiteX332" fmla="*/ 204549 w 1912672"/>
                  <a:gd name="connsiteY332" fmla="*/ 3472571 h 3833160"/>
                  <a:gd name="connsiteX333" fmla="*/ 258382 w 1912672"/>
                  <a:gd name="connsiteY333" fmla="*/ 3445767 h 3833160"/>
                  <a:gd name="connsiteX334" fmla="*/ 311693 w 1912672"/>
                  <a:gd name="connsiteY334" fmla="*/ 3413115 h 3833160"/>
                  <a:gd name="connsiteX335" fmla="*/ 364540 w 1912672"/>
                  <a:gd name="connsiteY335" fmla="*/ 3377961 h 3833160"/>
                  <a:gd name="connsiteX336" fmla="*/ 422506 w 1912672"/>
                  <a:gd name="connsiteY336" fmla="*/ 3342200 h 3833160"/>
                  <a:gd name="connsiteX337" fmla="*/ 434347 w 1912672"/>
                  <a:gd name="connsiteY337" fmla="*/ 3334006 h 3833160"/>
                  <a:gd name="connsiteX338" fmla="*/ 451900 w 1912672"/>
                  <a:gd name="connsiteY338" fmla="*/ 3321534 h 3833160"/>
                  <a:gd name="connsiteX339" fmla="*/ 469893 w 1912672"/>
                  <a:gd name="connsiteY339" fmla="*/ 3307950 h 3833160"/>
                  <a:gd name="connsiteX340" fmla="*/ 489284 w 1912672"/>
                  <a:gd name="connsiteY340" fmla="*/ 3292897 h 3833160"/>
                  <a:gd name="connsiteX341" fmla="*/ 508083 w 1912672"/>
                  <a:gd name="connsiteY341" fmla="*/ 3276424 h 3833160"/>
                  <a:gd name="connsiteX342" fmla="*/ 522649 w 1912672"/>
                  <a:gd name="connsiteY342" fmla="*/ 3259537 h 3833160"/>
                  <a:gd name="connsiteX343" fmla="*/ 534440 w 1912672"/>
                  <a:gd name="connsiteY343" fmla="*/ 3244112 h 3833160"/>
                  <a:gd name="connsiteX344" fmla="*/ 539574 w 1912672"/>
                  <a:gd name="connsiteY344" fmla="*/ 3230640 h 3833160"/>
                  <a:gd name="connsiteX345" fmla="*/ 509849 w 1912672"/>
                  <a:gd name="connsiteY345" fmla="*/ 3208187 h 3833160"/>
                  <a:gd name="connsiteX346" fmla="*/ 474526 w 1912672"/>
                  <a:gd name="connsiteY346" fmla="*/ 3191609 h 3833160"/>
                  <a:gd name="connsiteX347" fmla="*/ 435493 w 1912672"/>
                  <a:gd name="connsiteY347" fmla="*/ 3180466 h 3833160"/>
                  <a:gd name="connsiteX348" fmla="*/ 390471 w 1912672"/>
                  <a:gd name="connsiteY348" fmla="*/ 3173359 h 3833160"/>
                  <a:gd name="connsiteX349" fmla="*/ 344894 w 1912672"/>
                  <a:gd name="connsiteY349" fmla="*/ 3170859 h 3833160"/>
                  <a:gd name="connsiteX350" fmla="*/ 295258 w 1912672"/>
                  <a:gd name="connsiteY350" fmla="*/ 3172887 h 3833160"/>
                  <a:gd name="connsiteX351" fmla="*/ 245329 w 1912672"/>
                  <a:gd name="connsiteY351" fmla="*/ 3177354 h 3833160"/>
                  <a:gd name="connsiteX352" fmla="*/ 195694 w 1912672"/>
                  <a:gd name="connsiteY352" fmla="*/ 3184474 h 3833160"/>
                  <a:gd name="connsiteX353" fmla="*/ 144902 w 1912672"/>
                  <a:gd name="connsiteY353" fmla="*/ 3193577 h 3833160"/>
                  <a:gd name="connsiteX354" fmla="*/ 95992 w 1912672"/>
                  <a:gd name="connsiteY354" fmla="*/ 3206125 h 3833160"/>
                  <a:gd name="connsiteX355" fmla="*/ 49213 w 1912672"/>
                  <a:gd name="connsiteY355" fmla="*/ 3218744 h 3833160"/>
                  <a:gd name="connsiteX356" fmla="*/ 6365 w 1912672"/>
                  <a:gd name="connsiteY356" fmla="*/ 3233010 h 3833160"/>
                  <a:gd name="connsiteX357" fmla="*/ 0 w 1912672"/>
                  <a:gd name="connsiteY357" fmla="*/ 3227433 h 3833160"/>
                  <a:gd name="connsiteX358" fmla="*/ 3076 w 1912672"/>
                  <a:gd name="connsiteY358" fmla="*/ 3224737 h 3833160"/>
                  <a:gd name="connsiteX359" fmla="*/ 43018 w 1912672"/>
                  <a:gd name="connsiteY359" fmla="*/ 3207924 h 3833160"/>
                  <a:gd name="connsiteX360" fmla="*/ 85231 w 1912672"/>
                  <a:gd name="connsiteY360" fmla="*/ 3191304 h 3833160"/>
                  <a:gd name="connsiteX361" fmla="*/ 127386 w 1912672"/>
                  <a:gd name="connsiteY361" fmla="*/ 3176431 h 3833160"/>
                  <a:gd name="connsiteX362" fmla="*/ 168655 w 1912672"/>
                  <a:gd name="connsiteY362" fmla="*/ 3162578 h 3833160"/>
                  <a:gd name="connsiteX363" fmla="*/ 209793 w 1912672"/>
                  <a:gd name="connsiteY363" fmla="*/ 3149808 h 3833160"/>
                  <a:gd name="connsiteX364" fmla="*/ 250713 w 1912672"/>
                  <a:gd name="connsiteY364" fmla="*/ 3140141 h 3833160"/>
                  <a:gd name="connsiteX365" fmla="*/ 291298 w 1912672"/>
                  <a:gd name="connsiteY365" fmla="*/ 3131978 h 3833160"/>
                  <a:gd name="connsiteX366" fmla="*/ 333154 w 1912672"/>
                  <a:gd name="connsiteY366" fmla="*/ 3128523 h 3833160"/>
                  <a:gd name="connsiteX367" fmla="*/ 375359 w 1912672"/>
                  <a:gd name="connsiteY367" fmla="*/ 3125974 h 3833160"/>
                  <a:gd name="connsiteX368" fmla="*/ 416751 w 1912672"/>
                  <a:gd name="connsiteY368" fmla="*/ 3130200 h 3833160"/>
                  <a:gd name="connsiteX369" fmla="*/ 459928 w 1912672"/>
                  <a:gd name="connsiteY369" fmla="*/ 3138683 h 3833160"/>
                  <a:gd name="connsiteX370" fmla="*/ 504268 w 1912672"/>
                  <a:gd name="connsiteY370" fmla="*/ 3151481 h 3833160"/>
                  <a:gd name="connsiteX371" fmla="*/ 546509 w 1912672"/>
                  <a:gd name="connsiteY371" fmla="*/ 3169029 h 3833160"/>
                  <a:gd name="connsiteX372" fmla="*/ 591005 w 1912672"/>
                  <a:gd name="connsiteY372" fmla="*/ 3194544 h 3833160"/>
                  <a:gd name="connsiteX373" fmla="*/ 643386 w 1912672"/>
                  <a:gd name="connsiteY373" fmla="*/ 3146702 h 3833160"/>
                  <a:gd name="connsiteX374" fmla="*/ 689192 w 1912672"/>
                  <a:gd name="connsiteY374" fmla="*/ 3097589 h 3833160"/>
                  <a:gd name="connsiteX375" fmla="*/ 728837 w 1912672"/>
                  <a:gd name="connsiteY375" fmla="*/ 3047570 h 3833160"/>
                  <a:gd name="connsiteX376" fmla="*/ 763151 w 1912672"/>
                  <a:gd name="connsiteY376" fmla="*/ 2997373 h 3833160"/>
                  <a:gd name="connsiteX377" fmla="*/ 792509 w 1912672"/>
                  <a:gd name="connsiteY377" fmla="*/ 2946426 h 3833160"/>
                  <a:gd name="connsiteX378" fmla="*/ 818742 w 1912672"/>
                  <a:gd name="connsiteY378" fmla="*/ 2896035 h 3833160"/>
                  <a:gd name="connsiteX379" fmla="*/ 840539 w 1912672"/>
                  <a:gd name="connsiteY379" fmla="*/ 2845651 h 3833160"/>
                  <a:gd name="connsiteX380" fmla="*/ 868659 w 1912672"/>
                  <a:gd name="connsiteY380" fmla="*/ 2777611 h 3833160"/>
                  <a:gd name="connsiteX381" fmla="*/ 886079 w 1912672"/>
                  <a:gd name="connsiteY381" fmla="*/ 2678806 h 3833160"/>
                  <a:gd name="connsiteX382" fmla="*/ 894665 w 1912672"/>
                  <a:gd name="connsiteY382" fmla="*/ 2574247 h 3833160"/>
                  <a:gd name="connsiteX383" fmla="*/ 910157 w 1912672"/>
                  <a:gd name="connsiteY383" fmla="*/ 2532162 h 3833160"/>
                  <a:gd name="connsiteX384" fmla="*/ 923410 w 1912672"/>
                  <a:gd name="connsiteY384" fmla="*/ 2485372 h 3833160"/>
                  <a:gd name="connsiteX385" fmla="*/ 935916 w 1912672"/>
                  <a:gd name="connsiteY385" fmla="*/ 2433353 h 3833160"/>
                  <a:gd name="connsiteX386" fmla="*/ 947488 w 1912672"/>
                  <a:gd name="connsiteY386" fmla="*/ 2377937 h 3833160"/>
                  <a:gd name="connsiteX387" fmla="*/ 956821 w 1912672"/>
                  <a:gd name="connsiteY387" fmla="*/ 2318077 h 3833160"/>
                  <a:gd name="connsiteX388" fmla="*/ 963914 w 1912672"/>
                  <a:gd name="connsiteY388" fmla="*/ 2257171 h 3833160"/>
                  <a:gd name="connsiteX389" fmla="*/ 970820 w 1912672"/>
                  <a:gd name="connsiteY389" fmla="*/ 2193390 h 3833160"/>
                  <a:gd name="connsiteX390" fmla="*/ 975486 w 1912672"/>
                  <a:gd name="connsiteY390" fmla="*/ 2128825 h 3833160"/>
                  <a:gd name="connsiteX391" fmla="*/ 979406 w 1912672"/>
                  <a:gd name="connsiteY391" fmla="*/ 2061646 h 3833160"/>
                  <a:gd name="connsiteX392" fmla="*/ 979406 w 1912672"/>
                  <a:gd name="connsiteY392" fmla="*/ 1995512 h 3833160"/>
                  <a:gd name="connsiteX393" fmla="*/ 979406 w 1912672"/>
                  <a:gd name="connsiteY393" fmla="*/ 1930162 h 3833160"/>
                  <a:gd name="connsiteX394" fmla="*/ 975486 w 1912672"/>
                  <a:gd name="connsiteY394" fmla="*/ 1864552 h 3833160"/>
                  <a:gd name="connsiteX395" fmla="*/ 970073 w 1912672"/>
                  <a:gd name="connsiteY395" fmla="*/ 1801555 h 3833160"/>
                  <a:gd name="connsiteX396" fmla="*/ 963167 w 1912672"/>
                  <a:gd name="connsiteY396" fmla="*/ 1740126 h 3833160"/>
                  <a:gd name="connsiteX397" fmla="*/ 952901 w 1912672"/>
                  <a:gd name="connsiteY397" fmla="*/ 1680789 h 3833160"/>
                  <a:gd name="connsiteX398" fmla="*/ 938902 w 1912672"/>
                  <a:gd name="connsiteY398" fmla="*/ 1625634 h 3833160"/>
                  <a:gd name="connsiteX399" fmla="*/ 923410 w 1912672"/>
                  <a:gd name="connsiteY399" fmla="*/ 1573354 h 3833160"/>
                  <a:gd name="connsiteX400" fmla="*/ 904744 w 1912672"/>
                  <a:gd name="connsiteY400" fmla="*/ 1526564 h 3833160"/>
                  <a:gd name="connsiteX401" fmla="*/ 883839 w 1912672"/>
                  <a:gd name="connsiteY401" fmla="*/ 1485263 h 3833160"/>
                  <a:gd name="connsiteX402" fmla="*/ 859574 w 1912672"/>
                  <a:gd name="connsiteY402" fmla="*/ 1448667 h 3833160"/>
                  <a:gd name="connsiteX403" fmla="*/ 832510 w 1912672"/>
                  <a:gd name="connsiteY403" fmla="*/ 1419129 h 3833160"/>
                  <a:gd name="connsiteX404" fmla="*/ 801338 w 1912672"/>
                  <a:gd name="connsiteY404" fmla="*/ 1396649 h 3833160"/>
                  <a:gd name="connsiteX405" fmla="*/ 774834 w 1912672"/>
                  <a:gd name="connsiteY405" fmla="*/ 1383318 h 3833160"/>
                  <a:gd name="connsiteX406" fmla="*/ 745342 w 1912672"/>
                  <a:gd name="connsiteY406" fmla="*/ 1377829 h 3833160"/>
                  <a:gd name="connsiteX407" fmla="*/ 714918 w 1912672"/>
                  <a:gd name="connsiteY407" fmla="*/ 1377829 h 3833160"/>
                  <a:gd name="connsiteX408" fmla="*/ 683187 w 1912672"/>
                  <a:gd name="connsiteY408" fmla="*/ 1381750 h 3833160"/>
                  <a:gd name="connsiteX409" fmla="*/ 652016 w 1912672"/>
                  <a:gd name="connsiteY409" fmla="*/ 1388023 h 3833160"/>
                  <a:gd name="connsiteX410" fmla="*/ 620845 w 1912672"/>
                  <a:gd name="connsiteY410" fmla="*/ 1396649 h 3833160"/>
                  <a:gd name="connsiteX411" fmla="*/ 589860 w 1912672"/>
                  <a:gd name="connsiteY411" fmla="*/ 1403446 h 3833160"/>
                  <a:gd name="connsiteX412" fmla="*/ 559436 w 1912672"/>
                  <a:gd name="connsiteY412" fmla="*/ 1410503 h 3833160"/>
                  <a:gd name="connsiteX413" fmla="*/ 531438 w 1912672"/>
                  <a:gd name="connsiteY413" fmla="*/ 1414424 h 3833160"/>
                  <a:gd name="connsiteX414" fmla="*/ 467602 w 1912672"/>
                  <a:gd name="connsiteY414" fmla="*/ 1417561 h 3833160"/>
                  <a:gd name="connsiteX415" fmla="*/ 405447 w 1912672"/>
                  <a:gd name="connsiteY415" fmla="*/ 1414424 h 3833160"/>
                  <a:gd name="connsiteX416" fmla="*/ 347958 w 1912672"/>
                  <a:gd name="connsiteY416" fmla="*/ 1407367 h 3833160"/>
                  <a:gd name="connsiteX417" fmla="*/ 292708 w 1912672"/>
                  <a:gd name="connsiteY417" fmla="*/ 1397433 h 3833160"/>
                  <a:gd name="connsiteX418" fmla="*/ 238952 w 1912672"/>
                  <a:gd name="connsiteY418" fmla="*/ 1384886 h 3833160"/>
                  <a:gd name="connsiteX419" fmla="*/ 187622 w 1912672"/>
                  <a:gd name="connsiteY419" fmla="*/ 1372339 h 3833160"/>
                  <a:gd name="connsiteX420" fmla="*/ 139466 w 1912672"/>
                  <a:gd name="connsiteY420" fmla="*/ 1358485 h 3833160"/>
                  <a:gd name="connsiteX421" fmla="*/ 142639 w 1912672"/>
                  <a:gd name="connsiteY421" fmla="*/ 1342801 h 3833160"/>
                  <a:gd name="connsiteX422" fmla="*/ 208714 w 1912672"/>
                  <a:gd name="connsiteY422" fmla="*/ 1352212 h 3833160"/>
                  <a:gd name="connsiteX423" fmla="*/ 274043 w 1912672"/>
                  <a:gd name="connsiteY423" fmla="*/ 1358485 h 3833160"/>
                  <a:gd name="connsiteX424" fmla="*/ 337878 w 1912672"/>
                  <a:gd name="connsiteY424" fmla="*/ 1360838 h 3833160"/>
                  <a:gd name="connsiteX425" fmla="*/ 400034 w 1912672"/>
                  <a:gd name="connsiteY425" fmla="*/ 1358485 h 3833160"/>
                  <a:gd name="connsiteX426" fmla="*/ 460696 w 1912672"/>
                  <a:gd name="connsiteY426" fmla="*/ 1349859 h 3833160"/>
                  <a:gd name="connsiteX427" fmla="*/ 519865 w 1912672"/>
                  <a:gd name="connsiteY427" fmla="*/ 1336528 h 3833160"/>
                  <a:gd name="connsiteX428" fmla="*/ 576608 w 1912672"/>
                  <a:gd name="connsiteY428" fmla="*/ 1318753 h 3833160"/>
                  <a:gd name="connsiteX429" fmla="*/ 630177 w 1912672"/>
                  <a:gd name="connsiteY429" fmla="*/ 1292874 h 3833160"/>
                  <a:gd name="connsiteX430" fmla="*/ 699426 w 1912672"/>
                  <a:gd name="connsiteY430" fmla="*/ 1258631 h 3833160"/>
                  <a:gd name="connsiteX431" fmla="*/ 572688 w 1912672"/>
                  <a:gd name="connsiteY431" fmla="*/ 1147276 h 3833160"/>
                  <a:gd name="connsiteX432" fmla="*/ 459203 w 1912672"/>
                  <a:gd name="connsiteY432" fmla="*/ 1022589 h 3833160"/>
                  <a:gd name="connsiteX433" fmla="*/ 396861 w 1912672"/>
                  <a:gd name="connsiteY433" fmla="*/ 1029647 h 3833160"/>
                  <a:gd name="connsiteX434" fmla="*/ 336198 w 1912672"/>
                  <a:gd name="connsiteY434" fmla="*/ 1029647 h 3833160"/>
                  <a:gd name="connsiteX435" fmla="*/ 280949 w 1912672"/>
                  <a:gd name="connsiteY435" fmla="*/ 1022589 h 3833160"/>
                  <a:gd name="connsiteX436" fmla="*/ 228873 w 1912672"/>
                  <a:gd name="connsiteY436" fmla="*/ 1007951 h 3833160"/>
                  <a:gd name="connsiteX437" fmla="*/ 180716 w 1912672"/>
                  <a:gd name="connsiteY437" fmla="*/ 986777 h 3833160"/>
                  <a:gd name="connsiteX438" fmla="*/ 138719 w 1912672"/>
                  <a:gd name="connsiteY438" fmla="*/ 960376 h 3833160"/>
                  <a:gd name="connsiteX439" fmla="*/ 101389 w 1912672"/>
                  <a:gd name="connsiteY439" fmla="*/ 927701 h 3833160"/>
                  <a:gd name="connsiteX440" fmla="*/ 70218 w 1912672"/>
                  <a:gd name="connsiteY440" fmla="*/ 889537 h 3833160"/>
                  <a:gd name="connsiteX441" fmla="*/ 46139 w 1912672"/>
                  <a:gd name="connsiteY441" fmla="*/ 848236 h 3833160"/>
                  <a:gd name="connsiteX442" fmla="*/ 49312 w 1912672"/>
                  <a:gd name="connsiteY442" fmla="*/ 841179 h 3833160"/>
                  <a:gd name="connsiteX443" fmla="*/ 59392 w 1912672"/>
                  <a:gd name="connsiteY443" fmla="*/ 848236 h 3833160"/>
                  <a:gd name="connsiteX444" fmla="*/ 71897 w 1912672"/>
                  <a:gd name="connsiteY444" fmla="*/ 875422 h 3833160"/>
                  <a:gd name="connsiteX445" fmla="*/ 92056 w 1912672"/>
                  <a:gd name="connsiteY445" fmla="*/ 898948 h 3833160"/>
                  <a:gd name="connsiteX446" fmla="*/ 116881 w 1912672"/>
                  <a:gd name="connsiteY446" fmla="*/ 922212 h 3833160"/>
                  <a:gd name="connsiteX447" fmla="*/ 146559 w 1912672"/>
                  <a:gd name="connsiteY447" fmla="*/ 940248 h 3833160"/>
                  <a:gd name="connsiteX448" fmla="*/ 180716 w 1912672"/>
                  <a:gd name="connsiteY448" fmla="*/ 955671 h 3833160"/>
                  <a:gd name="connsiteX449" fmla="*/ 216554 w 1912672"/>
                  <a:gd name="connsiteY449" fmla="*/ 967434 h 3833160"/>
                  <a:gd name="connsiteX450" fmla="*/ 254631 w 1912672"/>
                  <a:gd name="connsiteY450" fmla="*/ 974492 h 3833160"/>
                  <a:gd name="connsiteX451" fmla="*/ 294201 w 1912672"/>
                  <a:gd name="connsiteY451" fmla="*/ 976844 h 3833160"/>
                  <a:gd name="connsiteX452" fmla="*/ 332279 w 1912672"/>
                  <a:gd name="connsiteY452" fmla="*/ 976060 h 3833160"/>
                  <a:gd name="connsiteX453" fmla="*/ 353371 w 1912672"/>
                  <a:gd name="connsiteY453" fmla="*/ 972923 h 3833160"/>
                  <a:gd name="connsiteX454" fmla="*/ 372036 w 1912672"/>
                  <a:gd name="connsiteY454" fmla="*/ 972923 h 3833160"/>
                  <a:gd name="connsiteX455" fmla="*/ 388275 w 1912672"/>
                  <a:gd name="connsiteY455" fmla="*/ 969786 h 3833160"/>
                  <a:gd name="connsiteX456" fmla="*/ 403954 w 1912672"/>
                  <a:gd name="connsiteY456" fmla="*/ 965865 h 3833160"/>
                  <a:gd name="connsiteX457" fmla="*/ 417206 w 1912672"/>
                  <a:gd name="connsiteY457" fmla="*/ 957239 h 3833160"/>
                  <a:gd name="connsiteX458" fmla="*/ 379875 w 1912672"/>
                  <a:gd name="connsiteY458" fmla="*/ 886400 h 3833160"/>
                  <a:gd name="connsiteX459" fmla="*/ 347958 w 1912672"/>
                  <a:gd name="connsiteY459" fmla="*/ 817130 h 3833160"/>
                  <a:gd name="connsiteX460" fmla="*/ 317533 w 1912672"/>
                  <a:gd name="connsiteY460" fmla="*/ 744723 h 3833160"/>
                  <a:gd name="connsiteX461" fmla="*/ 291215 w 1912672"/>
                  <a:gd name="connsiteY461" fmla="*/ 669963 h 3833160"/>
                  <a:gd name="connsiteX462" fmla="*/ 265457 w 1912672"/>
                  <a:gd name="connsiteY462" fmla="*/ 588930 h 3833160"/>
                  <a:gd name="connsiteX463" fmla="*/ 241379 w 1912672"/>
                  <a:gd name="connsiteY463" fmla="*/ 501623 h 3833160"/>
                  <a:gd name="connsiteX464" fmla="*/ 238952 w 1912672"/>
                  <a:gd name="connsiteY464" fmla="*/ 485939 h 3833160"/>
                  <a:gd name="connsiteX465" fmla="*/ 232793 w 1912672"/>
                  <a:gd name="connsiteY465" fmla="*/ 464243 h 3833160"/>
                  <a:gd name="connsiteX466" fmla="*/ 228873 w 1912672"/>
                  <a:gd name="connsiteY466" fmla="*/ 440194 h 3833160"/>
                  <a:gd name="connsiteX467" fmla="*/ 223460 w 1912672"/>
                  <a:gd name="connsiteY467" fmla="*/ 415884 h 3833160"/>
                  <a:gd name="connsiteX468" fmla="*/ 218794 w 1912672"/>
                  <a:gd name="connsiteY468" fmla="*/ 389483 h 3833160"/>
                  <a:gd name="connsiteX469" fmla="*/ 217300 w 1912672"/>
                  <a:gd name="connsiteY469" fmla="*/ 365173 h 3833160"/>
                  <a:gd name="connsiteX470" fmla="*/ 217300 w 1912672"/>
                  <a:gd name="connsiteY470" fmla="*/ 342693 h 3833160"/>
                  <a:gd name="connsiteX471" fmla="*/ 220287 w 1912672"/>
                  <a:gd name="connsiteY471" fmla="*/ 322565 h 3833160"/>
                  <a:gd name="connsiteX472" fmla="*/ 225886 w 1912672"/>
                  <a:gd name="connsiteY472" fmla="*/ 308450 h 3833160"/>
                  <a:gd name="connsiteX473" fmla="*/ 232793 w 1912672"/>
                  <a:gd name="connsiteY473" fmla="*/ 311586 h 3833160"/>
                  <a:gd name="connsiteX474" fmla="*/ 238952 w 1912672"/>
                  <a:gd name="connsiteY474" fmla="*/ 391051 h 3833160"/>
                  <a:gd name="connsiteX475" fmla="*/ 252951 w 1912672"/>
                  <a:gd name="connsiteY475" fmla="*/ 470516 h 3833160"/>
                  <a:gd name="connsiteX476" fmla="*/ 274043 w 1912672"/>
                  <a:gd name="connsiteY476" fmla="*/ 548413 h 3833160"/>
                  <a:gd name="connsiteX477" fmla="*/ 299614 w 1912672"/>
                  <a:gd name="connsiteY477" fmla="*/ 620036 h 3833160"/>
                  <a:gd name="connsiteX478" fmla="*/ 327612 w 1912672"/>
                  <a:gd name="connsiteY478" fmla="*/ 686954 h 3833160"/>
                  <a:gd name="connsiteX479" fmla="*/ 353371 w 1912672"/>
                  <a:gd name="connsiteY479" fmla="*/ 730607 h 3833160"/>
                  <a:gd name="connsiteX480" fmla="*/ 350197 w 1912672"/>
                  <a:gd name="connsiteY480" fmla="*/ 732176 h 3833160"/>
                  <a:gd name="connsiteX481" fmla="*/ 350197 w 1912672"/>
                  <a:gd name="connsiteY481" fmla="*/ 733744 h 3833160"/>
                  <a:gd name="connsiteX482" fmla="*/ 351877 w 1912672"/>
                  <a:gd name="connsiteY482" fmla="*/ 735313 h 3833160"/>
                  <a:gd name="connsiteX483" fmla="*/ 353371 w 1912672"/>
                  <a:gd name="connsiteY483" fmla="*/ 736097 h 3833160"/>
                  <a:gd name="connsiteX484" fmla="*/ 356544 w 1912672"/>
                  <a:gd name="connsiteY484" fmla="*/ 737665 h 3833160"/>
                  <a:gd name="connsiteX485" fmla="*/ 357290 w 1912672"/>
                  <a:gd name="connsiteY485" fmla="*/ 740802 h 3833160"/>
                  <a:gd name="connsiteX486" fmla="*/ 358784 w 1912672"/>
                  <a:gd name="connsiteY486" fmla="*/ 742370 h 3833160"/>
                  <a:gd name="connsiteX487" fmla="*/ 360277 w 1912672"/>
                  <a:gd name="connsiteY487" fmla="*/ 744723 h 3833160"/>
                  <a:gd name="connsiteX488" fmla="*/ 360277 w 1912672"/>
                  <a:gd name="connsiteY488" fmla="*/ 743154 h 3833160"/>
                  <a:gd name="connsiteX489" fmla="*/ 358784 w 1912672"/>
                  <a:gd name="connsiteY489" fmla="*/ 742370 h 3833160"/>
                  <a:gd name="connsiteX490" fmla="*/ 353371 w 1912672"/>
                  <a:gd name="connsiteY490" fmla="*/ 730607 h 3833160"/>
                  <a:gd name="connsiteX491" fmla="*/ 372036 w 1912672"/>
                  <a:gd name="connsiteY491" fmla="*/ 716492 h 3833160"/>
                  <a:gd name="connsiteX492" fmla="*/ 389955 w 1912672"/>
                  <a:gd name="connsiteY492" fmla="*/ 692443 h 3833160"/>
                  <a:gd name="connsiteX493" fmla="*/ 406940 w 1912672"/>
                  <a:gd name="connsiteY493" fmla="*/ 664474 h 3833160"/>
                  <a:gd name="connsiteX494" fmla="*/ 422619 w 1912672"/>
                  <a:gd name="connsiteY494" fmla="*/ 630231 h 3833160"/>
                  <a:gd name="connsiteX495" fmla="*/ 436618 w 1912672"/>
                  <a:gd name="connsiteY495" fmla="*/ 592066 h 3833160"/>
                  <a:gd name="connsiteX496" fmla="*/ 449870 w 1912672"/>
                  <a:gd name="connsiteY496" fmla="*/ 552334 h 3833160"/>
                  <a:gd name="connsiteX497" fmla="*/ 460696 w 1912672"/>
                  <a:gd name="connsiteY497" fmla="*/ 511033 h 3833160"/>
                  <a:gd name="connsiteX498" fmla="*/ 470776 w 1912672"/>
                  <a:gd name="connsiteY498" fmla="*/ 471301 h 3833160"/>
                  <a:gd name="connsiteX499" fmla="*/ 479362 w 1912672"/>
                  <a:gd name="connsiteY499" fmla="*/ 433136 h 3833160"/>
                  <a:gd name="connsiteX500" fmla="*/ 480855 w 1912672"/>
                  <a:gd name="connsiteY500" fmla="*/ 484370 h 3833160"/>
                  <a:gd name="connsiteX501" fmla="*/ 479362 w 1912672"/>
                  <a:gd name="connsiteY501" fmla="*/ 531161 h 3833160"/>
                  <a:gd name="connsiteX502" fmla="*/ 472269 w 1912672"/>
                  <a:gd name="connsiteY502" fmla="*/ 574814 h 3833160"/>
                  <a:gd name="connsiteX503" fmla="*/ 462189 w 1912672"/>
                  <a:gd name="connsiteY503" fmla="*/ 618468 h 3833160"/>
                  <a:gd name="connsiteX504" fmla="*/ 448190 w 1912672"/>
                  <a:gd name="connsiteY504" fmla="*/ 659769 h 3833160"/>
                  <a:gd name="connsiteX505" fmla="*/ 428032 w 1912672"/>
                  <a:gd name="connsiteY505" fmla="*/ 701069 h 3833160"/>
                  <a:gd name="connsiteX506" fmla="*/ 381369 w 1912672"/>
                  <a:gd name="connsiteY506" fmla="*/ 791252 h 3833160"/>
                  <a:gd name="connsiteX507" fmla="*/ 429525 w 1912672"/>
                  <a:gd name="connsiteY507" fmla="*/ 863920 h 3833160"/>
                  <a:gd name="connsiteX508" fmla="*/ 481601 w 1912672"/>
                  <a:gd name="connsiteY508" fmla="*/ 931622 h 3833160"/>
                  <a:gd name="connsiteX509" fmla="*/ 538531 w 1912672"/>
                  <a:gd name="connsiteY509" fmla="*/ 995403 h 3833160"/>
                  <a:gd name="connsiteX510" fmla="*/ 599193 w 1912672"/>
                  <a:gd name="connsiteY510" fmla="*/ 1053957 h 3833160"/>
                  <a:gd name="connsiteX511" fmla="*/ 816831 w 1912672"/>
                  <a:gd name="connsiteY511" fmla="*/ 1205045 h 3833160"/>
                  <a:gd name="connsiteX512" fmla="*/ 823924 w 1912672"/>
                  <a:gd name="connsiteY512" fmla="*/ 1199555 h 3833160"/>
                  <a:gd name="connsiteX513" fmla="*/ 806005 w 1912672"/>
                  <a:gd name="connsiteY513" fmla="*/ 1132637 h 3833160"/>
                  <a:gd name="connsiteX514" fmla="*/ 792006 w 1912672"/>
                  <a:gd name="connsiteY514" fmla="*/ 1060753 h 3833160"/>
                  <a:gd name="connsiteX515" fmla="*/ 780247 w 1912672"/>
                  <a:gd name="connsiteY515" fmla="*/ 982856 h 3833160"/>
                  <a:gd name="connsiteX516" fmla="*/ 774834 w 1912672"/>
                  <a:gd name="connsiteY516" fmla="*/ 903391 h 3833160"/>
                  <a:gd name="connsiteX517" fmla="*/ 770167 w 1912672"/>
                  <a:gd name="connsiteY517" fmla="*/ 820267 h 3833160"/>
                  <a:gd name="connsiteX518" fmla="*/ 770167 w 1912672"/>
                  <a:gd name="connsiteY518" fmla="*/ 735313 h 3833160"/>
                  <a:gd name="connsiteX519" fmla="*/ 773340 w 1912672"/>
                  <a:gd name="connsiteY519" fmla="*/ 649574 h 3833160"/>
                  <a:gd name="connsiteX520" fmla="*/ 780247 w 1912672"/>
                  <a:gd name="connsiteY520" fmla="*/ 564620 h 3833160"/>
                  <a:gd name="connsiteX521" fmla="*/ 790513 w 1912672"/>
                  <a:gd name="connsiteY521" fmla="*/ 479927 h 3833160"/>
                  <a:gd name="connsiteX522" fmla="*/ 801338 w 1912672"/>
                  <a:gd name="connsiteY522" fmla="*/ 398109 h 3833160"/>
                  <a:gd name="connsiteX523" fmla="*/ 816831 w 1912672"/>
                  <a:gd name="connsiteY523" fmla="*/ 318644 h 3833160"/>
                  <a:gd name="connsiteX524" fmla="*/ 835496 w 1912672"/>
                  <a:gd name="connsiteY524" fmla="*/ 243884 h 3833160"/>
                  <a:gd name="connsiteX525" fmla="*/ 854908 w 1912672"/>
                  <a:gd name="connsiteY525" fmla="*/ 173046 h 3833160"/>
                  <a:gd name="connsiteX526" fmla="*/ 877493 w 1912672"/>
                  <a:gd name="connsiteY526" fmla="*/ 109003 h 3833160"/>
                  <a:gd name="connsiteX527" fmla="*/ 901571 w 1912672"/>
                  <a:gd name="connsiteY527" fmla="*/ 50711 h 3833160"/>
                  <a:gd name="connsiteX528" fmla="*/ 930503 w 1912672"/>
                  <a:gd name="connsiteY528" fmla="*/ 0 h 3833160"/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80266 w 1912672"/>
                  <a:gd name="connsiteY198" fmla="*/ 2953171 h 3833160"/>
                  <a:gd name="connsiteX199" fmla="*/ 1207679 w 1912672"/>
                  <a:gd name="connsiteY199" fmla="*/ 2969405 h 3833160"/>
                  <a:gd name="connsiteX200" fmla="*/ 1234848 w 1912672"/>
                  <a:gd name="connsiteY200" fmla="*/ 2985127 h 3833160"/>
                  <a:gd name="connsiteX201" fmla="*/ 1258166 w 1912672"/>
                  <a:gd name="connsiteY201" fmla="*/ 3001068 h 3833160"/>
                  <a:gd name="connsiteX202" fmla="*/ 1307538 w 1912672"/>
                  <a:gd name="connsiteY202" fmla="*/ 3040740 h 3833160"/>
                  <a:gd name="connsiteX203" fmla="*/ 1351565 w 1912672"/>
                  <a:gd name="connsiteY203" fmla="*/ 3082914 h 3833160"/>
                  <a:gd name="connsiteX204" fmla="*/ 1389568 w 1912672"/>
                  <a:gd name="connsiteY204" fmla="*/ 3124303 h 3833160"/>
                  <a:gd name="connsiteX205" fmla="*/ 1424031 w 1912672"/>
                  <a:gd name="connsiteY205" fmla="*/ 3165885 h 3833160"/>
                  <a:gd name="connsiteX206" fmla="*/ 1455679 w 1912672"/>
                  <a:gd name="connsiteY206" fmla="*/ 3207993 h 3833160"/>
                  <a:gd name="connsiteX207" fmla="*/ 1485527 w 1912672"/>
                  <a:gd name="connsiteY207" fmla="*/ 3248526 h 3833160"/>
                  <a:gd name="connsiteX208" fmla="*/ 1512168 w 1912672"/>
                  <a:gd name="connsiteY208" fmla="*/ 3287746 h 3833160"/>
                  <a:gd name="connsiteX209" fmla="*/ 1499563 w 1912672"/>
                  <a:gd name="connsiteY209" fmla="*/ 3294670 h 3833160"/>
                  <a:gd name="connsiteX210" fmla="*/ 1456733 w 1912672"/>
                  <a:gd name="connsiteY210" fmla="*/ 3246355 h 3833160"/>
                  <a:gd name="connsiteX211" fmla="*/ 1412405 w 1912672"/>
                  <a:gd name="connsiteY211" fmla="*/ 3200323 h 3833160"/>
                  <a:gd name="connsiteX212" fmla="*/ 1366622 w 1912672"/>
                  <a:gd name="connsiteY212" fmla="*/ 3157506 h 3833160"/>
                  <a:gd name="connsiteX213" fmla="*/ 1319006 w 1912672"/>
                  <a:gd name="connsiteY213" fmla="*/ 3118477 h 3833160"/>
                  <a:gd name="connsiteX214" fmla="*/ 1268398 w 1912672"/>
                  <a:gd name="connsiteY214" fmla="*/ 3084012 h 3833160"/>
                  <a:gd name="connsiteX215" fmla="*/ 1215820 w 1912672"/>
                  <a:gd name="connsiteY215" fmla="*/ 3053212 h 3833160"/>
                  <a:gd name="connsiteX216" fmla="*/ 1162136 w 1912672"/>
                  <a:gd name="connsiteY216" fmla="*/ 3026534 h 3833160"/>
                  <a:gd name="connsiteX217" fmla="*/ 1105505 w 1912672"/>
                  <a:gd name="connsiteY217" fmla="*/ 3006561 h 3833160"/>
                  <a:gd name="connsiteX218" fmla="*/ 1052936 w 1912672"/>
                  <a:gd name="connsiteY218" fmla="*/ 3127318 h 3833160"/>
                  <a:gd name="connsiteX219" fmla="*/ 1055550 w 1912672"/>
                  <a:gd name="connsiteY219" fmla="*/ 3272471 h 3833160"/>
                  <a:gd name="connsiteX220" fmla="*/ 1106379 w 1912672"/>
                  <a:gd name="connsiteY220" fmla="*/ 3308927 h 3833160"/>
                  <a:gd name="connsiteX221" fmla="*/ 1151347 w 1912672"/>
                  <a:gd name="connsiteY221" fmla="*/ 3348334 h 3833160"/>
                  <a:gd name="connsiteX222" fmla="*/ 1187691 w 1912672"/>
                  <a:gd name="connsiteY222" fmla="*/ 3388268 h 3833160"/>
                  <a:gd name="connsiteX223" fmla="*/ 1216725 w 1912672"/>
                  <a:gd name="connsiteY223" fmla="*/ 3430484 h 3833160"/>
                  <a:gd name="connsiteX224" fmla="*/ 1238582 w 1912672"/>
                  <a:gd name="connsiteY224" fmla="*/ 3473897 h 3833160"/>
                  <a:gd name="connsiteX225" fmla="*/ 1252456 w 1912672"/>
                  <a:gd name="connsiteY225" fmla="*/ 3516304 h 3833160"/>
                  <a:gd name="connsiteX226" fmla="*/ 1258768 w 1912672"/>
                  <a:gd name="connsiteY226" fmla="*/ 3559273 h 3833160"/>
                  <a:gd name="connsiteX227" fmla="*/ 1256926 w 1912672"/>
                  <a:gd name="connsiteY227" fmla="*/ 3601386 h 3833160"/>
                  <a:gd name="connsiteX228" fmla="*/ 1247774 w 1912672"/>
                  <a:gd name="connsiteY228" fmla="*/ 3640689 h 3833160"/>
                  <a:gd name="connsiteX229" fmla="*/ 1240808 w 1912672"/>
                  <a:gd name="connsiteY229" fmla="*/ 3642671 h 3833160"/>
                  <a:gd name="connsiteX230" fmla="*/ 1237950 w 1912672"/>
                  <a:gd name="connsiteY230" fmla="*/ 3632080 h 3833160"/>
                  <a:gd name="connsiteX231" fmla="*/ 1246452 w 1912672"/>
                  <a:gd name="connsiteY231" fmla="*/ 3608381 h 3833160"/>
                  <a:gd name="connsiteX232" fmla="*/ 1246889 w 1912672"/>
                  <a:gd name="connsiteY232" fmla="*/ 3581808 h 3833160"/>
                  <a:gd name="connsiteX233" fmla="*/ 1243694 w 1912672"/>
                  <a:gd name="connsiteY233" fmla="*/ 3552354 h 3833160"/>
                  <a:gd name="connsiteX234" fmla="*/ 1233485 w 1912672"/>
                  <a:gd name="connsiteY234" fmla="*/ 3522742 h 3833160"/>
                  <a:gd name="connsiteX235" fmla="*/ 1218246 w 1912672"/>
                  <a:gd name="connsiteY235" fmla="*/ 3491717 h 3833160"/>
                  <a:gd name="connsiteX236" fmla="*/ 1199371 w 1912672"/>
                  <a:gd name="connsiteY236" fmla="*/ 3461697 h 3833160"/>
                  <a:gd name="connsiteX237" fmla="*/ 1175758 w 1912672"/>
                  <a:gd name="connsiteY237" fmla="*/ 3432919 h 3833160"/>
                  <a:gd name="connsiteX238" fmla="*/ 1147962 w 1912672"/>
                  <a:gd name="connsiteY238" fmla="*/ 3405866 h 3833160"/>
                  <a:gd name="connsiteX239" fmla="*/ 1119222 w 1912672"/>
                  <a:gd name="connsiteY239" fmla="*/ 3381579 h 3833160"/>
                  <a:gd name="connsiteX240" fmla="*/ 1101535 w 1912672"/>
                  <a:gd name="connsiteY240" fmla="*/ 3369675 h 3833160"/>
                  <a:gd name="connsiteX241" fmla="*/ 1087698 w 1912672"/>
                  <a:gd name="connsiteY241" fmla="*/ 3357550 h 3833160"/>
                  <a:gd name="connsiteX242" fmla="*/ 1073608 w 1912672"/>
                  <a:gd name="connsiteY242" fmla="*/ 3348798 h 3833160"/>
                  <a:gd name="connsiteX243" fmla="*/ 1059423 w 1912672"/>
                  <a:gd name="connsiteY243" fmla="*/ 3340859 h 3833160"/>
                  <a:gd name="connsiteX244" fmla="*/ 1043960 w 1912672"/>
                  <a:gd name="connsiteY244" fmla="*/ 3337192 h 3833160"/>
                  <a:gd name="connsiteX245" fmla="*/ 1025322 w 1912672"/>
                  <a:gd name="connsiteY245" fmla="*/ 3402025 h 3833160"/>
                  <a:gd name="connsiteX246" fmla="*/ 1003697 w 1912672"/>
                  <a:gd name="connsiteY246" fmla="*/ 3462443 h 3833160"/>
                  <a:gd name="connsiteX247" fmla="*/ 978914 w 1912672"/>
                  <a:gd name="connsiteY247" fmla="*/ 3523689 h 3833160"/>
                  <a:gd name="connsiteX248" fmla="*/ 949550 w 1912672"/>
                  <a:gd name="connsiteY248" fmla="*/ 3583615 h 3833160"/>
                  <a:gd name="connsiteX249" fmla="*/ 915669 w 1912672"/>
                  <a:gd name="connsiteY249" fmla="*/ 3646771 h 3833160"/>
                  <a:gd name="connsiteX250" fmla="*/ 876441 w 1912672"/>
                  <a:gd name="connsiteY250" fmla="*/ 3712430 h 3833160"/>
                  <a:gd name="connsiteX251" fmla="*/ 867986 w 1912672"/>
                  <a:gd name="connsiteY251" fmla="*/ 3722991 h 3833160"/>
                  <a:gd name="connsiteX252" fmla="*/ 858368 w 1912672"/>
                  <a:gd name="connsiteY252" fmla="*/ 3739422 h 3833160"/>
                  <a:gd name="connsiteX253" fmla="*/ 845551 w 1912672"/>
                  <a:gd name="connsiteY253" fmla="*/ 3755745 h 3833160"/>
                  <a:gd name="connsiteX254" fmla="*/ 833671 w 1912672"/>
                  <a:gd name="connsiteY254" fmla="*/ 3773189 h 3833160"/>
                  <a:gd name="connsiteX255" fmla="*/ 819871 w 1912672"/>
                  <a:gd name="connsiteY255" fmla="*/ 3791345 h 3833160"/>
                  <a:gd name="connsiteX256" fmla="*/ 805085 w 1912672"/>
                  <a:gd name="connsiteY256" fmla="*/ 3806242 h 3833160"/>
                  <a:gd name="connsiteX257" fmla="*/ 790388 w 1912672"/>
                  <a:gd name="connsiteY257" fmla="*/ 3819121 h 3833160"/>
                  <a:gd name="connsiteX258" fmla="*/ 775016 w 1912672"/>
                  <a:gd name="connsiteY258" fmla="*/ 3828711 h 3833160"/>
                  <a:gd name="connsiteX259" fmla="*/ 761637 w 1912672"/>
                  <a:gd name="connsiteY259" fmla="*/ 3833160 h 3833160"/>
                  <a:gd name="connsiteX260" fmla="*/ 758567 w 1912672"/>
                  <a:gd name="connsiteY260" fmla="*/ 3826878 h 3833160"/>
                  <a:gd name="connsiteX261" fmla="*/ 805952 w 1912672"/>
                  <a:gd name="connsiteY261" fmla="*/ 3777351 h 3833160"/>
                  <a:gd name="connsiteX262" fmla="*/ 847525 w 1912672"/>
                  <a:gd name="connsiteY262" fmla="*/ 3722733 h 3833160"/>
                  <a:gd name="connsiteX263" fmla="*/ 882815 w 1912672"/>
                  <a:gd name="connsiteY263" fmla="*/ 3664405 h 3833160"/>
                  <a:gd name="connsiteX264" fmla="*/ 910683 w 1912672"/>
                  <a:gd name="connsiteY264" fmla="*/ 3606761 h 3833160"/>
                  <a:gd name="connsiteX265" fmla="*/ 933675 w 1912672"/>
                  <a:gd name="connsiteY265" fmla="*/ 3550236 h 3833160"/>
                  <a:gd name="connsiteX266" fmla="*/ 943120 w 1912672"/>
                  <a:gd name="connsiteY266" fmla="*/ 3508495 h 3833160"/>
                  <a:gd name="connsiteX267" fmla="*/ 946497 w 1912672"/>
                  <a:gd name="connsiteY267" fmla="*/ 3509658 h 3833160"/>
                  <a:gd name="connsiteX268" fmla="*/ 947522 w 1912672"/>
                  <a:gd name="connsiteY268" fmla="*/ 3508759 h 3833160"/>
                  <a:gd name="connsiteX269" fmla="*/ 947302 w 1912672"/>
                  <a:gd name="connsiteY269" fmla="*/ 3506770 h 3833160"/>
                  <a:gd name="connsiteX270" fmla="*/ 946709 w 1912672"/>
                  <a:gd name="connsiteY270" fmla="*/ 3505350 h 3833160"/>
                  <a:gd name="connsiteX271" fmla="*/ 945381 w 1912672"/>
                  <a:gd name="connsiteY271" fmla="*/ 3502390 h 3833160"/>
                  <a:gd name="connsiteX272" fmla="*/ 946879 w 1912672"/>
                  <a:gd name="connsiteY272" fmla="*/ 3500109 h 3833160"/>
                  <a:gd name="connsiteX273" fmla="*/ 946796 w 1912672"/>
                  <a:gd name="connsiteY273" fmla="*/ 3498240 h 3833160"/>
                  <a:gd name="connsiteX274" fmla="*/ 947228 w 1912672"/>
                  <a:gd name="connsiteY274" fmla="*/ 3495922 h 3833160"/>
                  <a:gd name="connsiteX275" fmla="*/ 946202 w 1912672"/>
                  <a:gd name="connsiteY275" fmla="*/ 3496821 h 3833160"/>
                  <a:gd name="connsiteX276" fmla="*/ 946796 w 1912672"/>
                  <a:gd name="connsiteY276" fmla="*/ 3498240 h 3833160"/>
                  <a:gd name="connsiteX277" fmla="*/ 943120 w 1912672"/>
                  <a:gd name="connsiteY277" fmla="*/ 3508495 h 3833160"/>
                  <a:gd name="connsiteX278" fmla="*/ 920055 w 1912672"/>
                  <a:gd name="connsiteY278" fmla="*/ 3504456 h 3833160"/>
                  <a:gd name="connsiteX279" fmla="*/ 891050 w 1912672"/>
                  <a:gd name="connsiteY279" fmla="*/ 3506594 h 3833160"/>
                  <a:gd name="connsiteX280" fmla="*/ 860172 w 1912672"/>
                  <a:gd name="connsiteY280" fmla="*/ 3511582 h 3833160"/>
                  <a:gd name="connsiteX281" fmla="*/ 826163 w 1912672"/>
                  <a:gd name="connsiteY281" fmla="*/ 3521016 h 3833160"/>
                  <a:gd name="connsiteX282" fmla="*/ 790835 w 1912672"/>
                  <a:gd name="connsiteY282" fmla="*/ 3533785 h 3833160"/>
                  <a:gd name="connsiteX283" fmla="*/ 755037 w 1912672"/>
                  <a:gd name="connsiteY283" fmla="*/ 3547939 h 3833160"/>
                  <a:gd name="connsiteX284" fmla="*/ 720010 w 1912672"/>
                  <a:gd name="connsiteY284" fmla="*/ 3564567 h 3833160"/>
                  <a:gd name="connsiteX285" fmla="*/ 686563 w 1912672"/>
                  <a:gd name="connsiteY285" fmla="*/ 3580781 h 3833160"/>
                  <a:gd name="connsiteX286" fmla="*/ 655247 w 1912672"/>
                  <a:gd name="connsiteY286" fmla="*/ 3597068 h 3833160"/>
                  <a:gd name="connsiteX287" fmla="*/ 687635 w 1912672"/>
                  <a:gd name="connsiteY287" fmla="*/ 3566747 h 3833160"/>
                  <a:gd name="connsiteX288" fmla="*/ 719332 w 1912672"/>
                  <a:gd name="connsiteY288" fmla="*/ 3540910 h 3833160"/>
                  <a:gd name="connsiteX289" fmla="*/ 753129 w 1912672"/>
                  <a:gd name="connsiteY289" fmla="*/ 3520510 h 3833160"/>
                  <a:gd name="connsiteX290" fmla="*/ 789139 w 1912672"/>
                  <a:gd name="connsiteY290" fmla="*/ 3502048 h 3833160"/>
                  <a:gd name="connsiteX291" fmla="*/ 826517 w 1912672"/>
                  <a:gd name="connsiteY291" fmla="*/ 3487482 h 3833160"/>
                  <a:gd name="connsiteX292" fmla="*/ 868462 w 1912672"/>
                  <a:gd name="connsiteY292" fmla="*/ 3476916 h 3833160"/>
                  <a:gd name="connsiteX293" fmla="*/ 962011 w 1912672"/>
                  <a:gd name="connsiteY293" fmla="*/ 3455565 h 3833160"/>
                  <a:gd name="connsiteX294" fmla="*/ 973820 w 1912672"/>
                  <a:gd name="connsiteY294" fmla="*/ 3382651 h 3833160"/>
                  <a:gd name="connsiteX295" fmla="*/ 979476 w 1912672"/>
                  <a:gd name="connsiteY295" fmla="*/ 3310035 h 3833160"/>
                  <a:gd name="connsiteX296" fmla="*/ 978970 w 1912672"/>
                  <a:gd name="connsiteY296" fmla="*/ 3236513 h 3833160"/>
                  <a:gd name="connsiteX297" fmla="*/ 972281 w 1912672"/>
                  <a:gd name="connsiteY297" fmla="*/ 3163562 h 3833160"/>
                  <a:gd name="connsiteX298" fmla="*/ 909718 w 1912672"/>
                  <a:gd name="connsiteY298" fmla="*/ 2935624 h 3833160"/>
                  <a:gd name="connsiteX299" fmla="*/ 900871 w 1912672"/>
                  <a:gd name="connsiteY299" fmla="*/ 2934162 h 3833160"/>
                  <a:gd name="connsiteX300" fmla="*/ 870406 w 1912672"/>
                  <a:gd name="connsiteY300" fmla="*/ 2984139 h 3833160"/>
                  <a:gd name="connsiteX301" fmla="*/ 833789 w 1912672"/>
                  <a:gd name="connsiteY301" fmla="*/ 3034414 h 3833160"/>
                  <a:gd name="connsiteX302" fmla="*/ 791581 w 1912672"/>
                  <a:gd name="connsiteY302" fmla="*/ 3086679 h 3833160"/>
                  <a:gd name="connsiteX303" fmla="*/ 743642 w 1912672"/>
                  <a:gd name="connsiteY303" fmla="*/ 3135720 h 3833160"/>
                  <a:gd name="connsiteX304" fmla="*/ 692759 w 1912672"/>
                  <a:gd name="connsiteY304" fmla="*/ 3186373 h 3833160"/>
                  <a:gd name="connsiteX305" fmla="*/ 637219 w 1912672"/>
                  <a:gd name="connsiteY305" fmla="*/ 3235043 h 3833160"/>
                  <a:gd name="connsiteX306" fmla="*/ 578815 w 1912672"/>
                  <a:gd name="connsiteY306" fmla="*/ 3282100 h 3833160"/>
                  <a:gd name="connsiteX307" fmla="*/ 518156 w 1912672"/>
                  <a:gd name="connsiteY307" fmla="*/ 3326282 h 3833160"/>
                  <a:gd name="connsiteX308" fmla="*/ 455177 w 1912672"/>
                  <a:gd name="connsiteY308" fmla="*/ 3368134 h 3833160"/>
                  <a:gd name="connsiteX309" fmla="*/ 393663 w 1912672"/>
                  <a:gd name="connsiteY309" fmla="*/ 3407974 h 3833160"/>
                  <a:gd name="connsiteX310" fmla="*/ 330228 w 1912672"/>
                  <a:gd name="connsiteY310" fmla="*/ 3443435 h 3833160"/>
                  <a:gd name="connsiteX311" fmla="*/ 267517 w 1912672"/>
                  <a:gd name="connsiteY311" fmla="*/ 3474139 h 3833160"/>
                  <a:gd name="connsiteX312" fmla="*/ 206814 w 1912672"/>
                  <a:gd name="connsiteY312" fmla="*/ 3502111 h 3833160"/>
                  <a:gd name="connsiteX313" fmla="*/ 148203 w 1912672"/>
                  <a:gd name="connsiteY313" fmla="*/ 3524128 h 3833160"/>
                  <a:gd name="connsiteX314" fmla="*/ 92246 w 1912672"/>
                  <a:gd name="connsiteY314" fmla="*/ 3541882 h 3833160"/>
                  <a:gd name="connsiteX315" fmla="*/ 37645 w 1912672"/>
                  <a:gd name="connsiteY315" fmla="*/ 3552139 h 3833160"/>
                  <a:gd name="connsiteX316" fmla="*/ 48200 w 1912672"/>
                  <a:gd name="connsiteY316" fmla="*/ 3547012 h 3833160"/>
                  <a:gd name="connsiteX317" fmla="*/ 54777 w 1912672"/>
                  <a:gd name="connsiteY317" fmla="*/ 3543191 h 3833160"/>
                  <a:gd name="connsiteX318" fmla="*/ 59610 w 1912672"/>
                  <a:gd name="connsiteY318" fmla="*/ 3541137 h 3833160"/>
                  <a:gd name="connsiteX319" fmla="*/ 61660 w 1912672"/>
                  <a:gd name="connsiteY319" fmla="*/ 3539340 h 3833160"/>
                  <a:gd name="connsiteX320" fmla="*/ 61441 w 1912672"/>
                  <a:gd name="connsiteY320" fmla="*/ 3537351 h 3833160"/>
                  <a:gd name="connsiteX321" fmla="*/ 62467 w 1912672"/>
                  <a:gd name="connsiteY321" fmla="*/ 3536452 h 3833160"/>
                  <a:gd name="connsiteX322" fmla="*/ 61359 w 1912672"/>
                  <a:gd name="connsiteY322" fmla="*/ 3535481 h 3833160"/>
                  <a:gd name="connsiteX323" fmla="*/ 62897 w 1912672"/>
                  <a:gd name="connsiteY323" fmla="*/ 3534134 h 3833160"/>
                  <a:gd name="connsiteX324" fmla="*/ 67081 w 1912672"/>
                  <a:gd name="connsiteY324" fmla="*/ 3532408 h 3833160"/>
                  <a:gd name="connsiteX325" fmla="*/ 72939 w 1912672"/>
                  <a:gd name="connsiteY325" fmla="*/ 3529456 h 3833160"/>
                  <a:gd name="connsiteX326" fmla="*/ 81778 w 1912672"/>
                  <a:gd name="connsiteY326" fmla="*/ 3524622 h 3833160"/>
                  <a:gd name="connsiteX327" fmla="*/ 95320 w 1912672"/>
                  <a:gd name="connsiteY327" fmla="*/ 3518818 h 3833160"/>
                  <a:gd name="connsiteX328" fmla="*/ 114932 w 1912672"/>
                  <a:gd name="connsiteY328" fmla="*/ 3510846 h 3833160"/>
                  <a:gd name="connsiteX329" fmla="*/ 137312 w 1912672"/>
                  <a:gd name="connsiteY329" fmla="*/ 3500207 h 3833160"/>
                  <a:gd name="connsiteX330" fmla="*/ 167862 w 1912672"/>
                  <a:gd name="connsiteY330" fmla="*/ 3487744 h 3833160"/>
                  <a:gd name="connsiteX331" fmla="*/ 204549 w 1912672"/>
                  <a:gd name="connsiteY331" fmla="*/ 3472571 h 3833160"/>
                  <a:gd name="connsiteX332" fmla="*/ 258382 w 1912672"/>
                  <a:gd name="connsiteY332" fmla="*/ 3445767 h 3833160"/>
                  <a:gd name="connsiteX333" fmla="*/ 311693 w 1912672"/>
                  <a:gd name="connsiteY333" fmla="*/ 3413115 h 3833160"/>
                  <a:gd name="connsiteX334" fmla="*/ 364540 w 1912672"/>
                  <a:gd name="connsiteY334" fmla="*/ 3377961 h 3833160"/>
                  <a:gd name="connsiteX335" fmla="*/ 422506 w 1912672"/>
                  <a:gd name="connsiteY335" fmla="*/ 3342200 h 3833160"/>
                  <a:gd name="connsiteX336" fmla="*/ 434347 w 1912672"/>
                  <a:gd name="connsiteY336" fmla="*/ 3334006 h 3833160"/>
                  <a:gd name="connsiteX337" fmla="*/ 451900 w 1912672"/>
                  <a:gd name="connsiteY337" fmla="*/ 3321534 h 3833160"/>
                  <a:gd name="connsiteX338" fmla="*/ 469893 w 1912672"/>
                  <a:gd name="connsiteY338" fmla="*/ 3307950 h 3833160"/>
                  <a:gd name="connsiteX339" fmla="*/ 489284 w 1912672"/>
                  <a:gd name="connsiteY339" fmla="*/ 3292897 h 3833160"/>
                  <a:gd name="connsiteX340" fmla="*/ 508083 w 1912672"/>
                  <a:gd name="connsiteY340" fmla="*/ 3276424 h 3833160"/>
                  <a:gd name="connsiteX341" fmla="*/ 522649 w 1912672"/>
                  <a:gd name="connsiteY341" fmla="*/ 3259537 h 3833160"/>
                  <a:gd name="connsiteX342" fmla="*/ 534440 w 1912672"/>
                  <a:gd name="connsiteY342" fmla="*/ 3244112 h 3833160"/>
                  <a:gd name="connsiteX343" fmla="*/ 539574 w 1912672"/>
                  <a:gd name="connsiteY343" fmla="*/ 3230640 h 3833160"/>
                  <a:gd name="connsiteX344" fmla="*/ 509849 w 1912672"/>
                  <a:gd name="connsiteY344" fmla="*/ 3208187 h 3833160"/>
                  <a:gd name="connsiteX345" fmla="*/ 474526 w 1912672"/>
                  <a:gd name="connsiteY345" fmla="*/ 3191609 h 3833160"/>
                  <a:gd name="connsiteX346" fmla="*/ 435493 w 1912672"/>
                  <a:gd name="connsiteY346" fmla="*/ 3180466 h 3833160"/>
                  <a:gd name="connsiteX347" fmla="*/ 390471 w 1912672"/>
                  <a:gd name="connsiteY347" fmla="*/ 3173359 h 3833160"/>
                  <a:gd name="connsiteX348" fmla="*/ 344894 w 1912672"/>
                  <a:gd name="connsiteY348" fmla="*/ 3170859 h 3833160"/>
                  <a:gd name="connsiteX349" fmla="*/ 295258 w 1912672"/>
                  <a:gd name="connsiteY349" fmla="*/ 3172887 h 3833160"/>
                  <a:gd name="connsiteX350" fmla="*/ 245329 w 1912672"/>
                  <a:gd name="connsiteY350" fmla="*/ 3177354 h 3833160"/>
                  <a:gd name="connsiteX351" fmla="*/ 195694 w 1912672"/>
                  <a:gd name="connsiteY351" fmla="*/ 3184474 h 3833160"/>
                  <a:gd name="connsiteX352" fmla="*/ 144902 w 1912672"/>
                  <a:gd name="connsiteY352" fmla="*/ 3193577 h 3833160"/>
                  <a:gd name="connsiteX353" fmla="*/ 95992 w 1912672"/>
                  <a:gd name="connsiteY353" fmla="*/ 3206125 h 3833160"/>
                  <a:gd name="connsiteX354" fmla="*/ 49213 w 1912672"/>
                  <a:gd name="connsiteY354" fmla="*/ 3218744 h 3833160"/>
                  <a:gd name="connsiteX355" fmla="*/ 6365 w 1912672"/>
                  <a:gd name="connsiteY355" fmla="*/ 3233010 h 3833160"/>
                  <a:gd name="connsiteX356" fmla="*/ 0 w 1912672"/>
                  <a:gd name="connsiteY356" fmla="*/ 3227433 h 3833160"/>
                  <a:gd name="connsiteX357" fmla="*/ 3076 w 1912672"/>
                  <a:gd name="connsiteY357" fmla="*/ 3224737 h 3833160"/>
                  <a:gd name="connsiteX358" fmla="*/ 43018 w 1912672"/>
                  <a:gd name="connsiteY358" fmla="*/ 3207924 h 3833160"/>
                  <a:gd name="connsiteX359" fmla="*/ 85231 w 1912672"/>
                  <a:gd name="connsiteY359" fmla="*/ 3191304 h 3833160"/>
                  <a:gd name="connsiteX360" fmla="*/ 127386 w 1912672"/>
                  <a:gd name="connsiteY360" fmla="*/ 3176431 h 3833160"/>
                  <a:gd name="connsiteX361" fmla="*/ 168655 w 1912672"/>
                  <a:gd name="connsiteY361" fmla="*/ 3162578 h 3833160"/>
                  <a:gd name="connsiteX362" fmla="*/ 209793 w 1912672"/>
                  <a:gd name="connsiteY362" fmla="*/ 3149808 h 3833160"/>
                  <a:gd name="connsiteX363" fmla="*/ 250713 w 1912672"/>
                  <a:gd name="connsiteY363" fmla="*/ 3140141 h 3833160"/>
                  <a:gd name="connsiteX364" fmla="*/ 291298 w 1912672"/>
                  <a:gd name="connsiteY364" fmla="*/ 3131978 h 3833160"/>
                  <a:gd name="connsiteX365" fmla="*/ 333154 w 1912672"/>
                  <a:gd name="connsiteY365" fmla="*/ 3128523 h 3833160"/>
                  <a:gd name="connsiteX366" fmla="*/ 375359 w 1912672"/>
                  <a:gd name="connsiteY366" fmla="*/ 3125974 h 3833160"/>
                  <a:gd name="connsiteX367" fmla="*/ 416751 w 1912672"/>
                  <a:gd name="connsiteY367" fmla="*/ 3130200 h 3833160"/>
                  <a:gd name="connsiteX368" fmla="*/ 459928 w 1912672"/>
                  <a:gd name="connsiteY368" fmla="*/ 3138683 h 3833160"/>
                  <a:gd name="connsiteX369" fmla="*/ 504268 w 1912672"/>
                  <a:gd name="connsiteY369" fmla="*/ 3151481 h 3833160"/>
                  <a:gd name="connsiteX370" fmla="*/ 546509 w 1912672"/>
                  <a:gd name="connsiteY370" fmla="*/ 3169029 h 3833160"/>
                  <a:gd name="connsiteX371" fmla="*/ 591005 w 1912672"/>
                  <a:gd name="connsiteY371" fmla="*/ 3194544 h 3833160"/>
                  <a:gd name="connsiteX372" fmla="*/ 643386 w 1912672"/>
                  <a:gd name="connsiteY372" fmla="*/ 3146702 h 3833160"/>
                  <a:gd name="connsiteX373" fmla="*/ 689192 w 1912672"/>
                  <a:gd name="connsiteY373" fmla="*/ 3097589 h 3833160"/>
                  <a:gd name="connsiteX374" fmla="*/ 728837 w 1912672"/>
                  <a:gd name="connsiteY374" fmla="*/ 3047570 h 3833160"/>
                  <a:gd name="connsiteX375" fmla="*/ 763151 w 1912672"/>
                  <a:gd name="connsiteY375" fmla="*/ 2997373 h 3833160"/>
                  <a:gd name="connsiteX376" fmla="*/ 792509 w 1912672"/>
                  <a:gd name="connsiteY376" fmla="*/ 2946426 h 3833160"/>
                  <a:gd name="connsiteX377" fmla="*/ 818742 w 1912672"/>
                  <a:gd name="connsiteY377" fmla="*/ 2896035 h 3833160"/>
                  <a:gd name="connsiteX378" fmla="*/ 840539 w 1912672"/>
                  <a:gd name="connsiteY378" fmla="*/ 2845651 h 3833160"/>
                  <a:gd name="connsiteX379" fmla="*/ 868659 w 1912672"/>
                  <a:gd name="connsiteY379" fmla="*/ 2777611 h 3833160"/>
                  <a:gd name="connsiteX380" fmla="*/ 886079 w 1912672"/>
                  <a:gd name="connsiteY380" fmla="*/ 2678806 h 3833160"/>
                  <a:gd name="connsiteX381" fmla="*/ 894665 w 1912672"/>
                  <a:gd name="connsiteY381" fmla="*/ 2574247 h 3833160"/>
                  <a:gd name="connsiteX382" fmla="*/ 910157 w 1912672"/>
                  <a:gd name="connsiteY382" fmla="*/ 2532162 h 3833160"/>
                  <a:gd name="connsiteX383" fmla="*/ 923410 w 1912672"/>
                  <a:gd name="connsiteY383" fmla="*/ 2485372 h 3833160"/>
                  <a:gd name="connsiteX384" fmla="*/ 935916 w 1912672"/>
                  <a:gd name="connsiteY384" fmla="*/ 2433353 h 3833160"/>
                  <a:gd name="connsiteX385" fmla="*/ 947488 w 1912672"/>
                  <a:gd name="connsiteY385" fmla="*/ 2377937 h 3833160"/>
                  <a:gd name="connsiteX386" fmla="*/ 956821 w 1912672"/>
                  <a:gd name="connsiteY386" fmla="*/ 2318077 h 3833160"/>
                  <a:gd name="connsiteX387" fmla="*/ 963914 w 1912672"/>
                  <a:gd name="connsiteY387" fmla="*/ 2257171 h 3833160"/>
                  <a:gd name="connsiteX388" fmla="*/ 970820 w 1912672"/>
                  <a:gd name="connsiteY388" fmla="*/ 2193390 h 3833160"/>
                  <a:gd name="connsiteX389" fmla="*/ 975486 w 1912672"/>
                  <a:gd name="connsiteY389" fmla="*/ 2128825 h 3833160"/>
                  <a:gd name="connsiteX390" fmla="*/ 979406 w 1912672"/>
                  <a:gd name="connsiteY390" fmla="*/ 2061646 h 3833160"/>
                  <a:gd name="connsiteX391" fmla="*/ 979406 w 1912672"/>
                  <a:gd name="connsiteY391" fmla="*/ 1995512 h 3833160"/>
                  <a:gd name="connsiteX392" fmla="*/ 979406 w 1912672"/>
                  <a:gd name="connsiteY392" fmla="*/ 1930162 h 3833160"/>
                  <a:gd name="connsiteX393" fmla="*/ 975486 w 1912672"/>
                  <a:gd name="connsiteY393" fmla="*/ 1864552 h 3833160"/>
                  <a:gd name="connsiteX394" fmla="*/ 970073 w 1912672"/>
                  <a:gd name="connsiteY394" fmla="*/ 1801555 h 3833160"/>
                  <a:gd name="connsiteX395" fmla="*/ 963167 w 1912672"/>
                  <a:gd name="connsiteY395" fmla="*/ 1740126 h 3833160"/>
                  <a:gd name="connsiteX396" fmla="*/ 952901 w 1912672"/>
                  <a:gd name="connsiteY396" fmla="*/ 1680789 h 3833160"/>
                  <a:gd name="connsiteX397" fmla="*/ 938902 w 1912672"/>
                  <a:gd name="connsiteY397" fmla="*/ 1625634 h 3833160"/>
                  <a:gd name="connsiteX398" fmla="*/ 923410 w 1912672"/>
                  <a:gd name="connsiteY398" fmla="*/ 1573354 h 3833160"/>
                  <a:gd name="connsiteX399" fmla="*/ 904744 w 1912672"/>
                  <a:gd name="connsiteY399" fmla="*/ 1526564 h 3833160"/>
                  <a:gd name="connsiteX400" fmla="*/ 883839 w 1912672"/>
                  <a:gd name="connsiteY400" fmla="*/ 1485263 h 3833160"/>
                  <a:gd name="connsiteX401" fmla="*/ 859574 w 1912672"/>
                  <a:gd name="connsiteY401" fmla="*/ 1448667 h 3833160"/>
                  <a:gd name="connsiteX402" fmla="*/ 832510 w 1912672"/>
                  <a:gd name="connsiteY402" fmla="*/ 1419129 h 3833160"/>
                  <a:gd name="connsiteX403" fmla="*/ 801338 w 1912672"/>
                  <a:gd name="connsiteY403" fmla="*/ 1396649 h 3833160"/>
                  <a:gd name="connsiteX404" fmla="*/ 774834 w 1912672"/>
                  <a:gd name="connsiteY404" fmla="*/ 1383318 h 3833160"/>
                  <a:gd name="connsiteX405" fmla="*/ 745342 w 1912672"/>
                  <a:gd name="connsiteY405" fmla="*/ 1377829 h 3833160"/>
                  <a:gd name="connsiteX406" fmla="*/ 714918 w 1912672"/>
                  <a:gd name="connsiteY406" fmla="*/ 1377829 h 3833160"/>
                  <a:gd name="connsiteX407" fmla="*/ 683187 w 1912672"/>
                  <a:gd name="connsiteY407" fmla="*/ 1381750 h 3833160"/>
                  <a:gd name="connsiteX408" fmla="*/ 652016 w 1912672"/>
                  <a:gd name="connsiteY408" fmla="*/ 1388023 h 3833160"/>
                  <a:gd name="connsiteX409" fmla="*/ 620845 w 1912672"/>
                  <a:gd name="connsiteY409" fmla="*/ 1396649 h 3833160"/>
                  <a:gd name="connsiteX410" fmla="*/ 589860 w 1912672"/>
                  <a:gd name="connsiteY410" fmla="*/ 1403446 h 3833160"/>
                  <a:gd name="connsiteX411" fmla="*/ 559436 w 1912672"/>
                  <a:gd name="connsiteY411" fmla="*/ 1410503 h 3833160"/>
                  <a:gd name="connsiteX412" fmla="*/ 531438 w 1912672"/>
                  <a:gd name="connsiteY412" fmla="*/ 1414424 h 3833160"/>
                  <a:gd name="connsiteX413" fmla="*/ 467602 w 1912672"/>
                  <a:gd name="connsiteY413" fmla="*/ 1417561 h 3833160"/>
                  <a:gd name="connsiteX414" fmla="*/ 405447 w 1912672"/>
                  <a:gd name="connsiteY414" fmla="*/ 1414424 h 3833160"/>
                  <a:gd name="connsiteX415" fmla="*/ 347958 w 1912672"/>
                  <a:gd name="connsiteY415" fmla="*/ 1407367 h 3833160"/>
                  <a:gd name="connsiteX416" fmla="*/ 292708 w 1912672"/>
                  <a:gd name="connsiteY416" fmla="*/ 1397433 h 3833160"/>
                  <a:gd name="connsiteX417" fmla="*/ 238952 w 1912672"/>
                  <a:gd name="connsiteY417" fmla="*/ 1384886 h 3833160"/>
                  <a:gd name="connsiteX418" fmla="*/ 187622 w 1912672"/>
                  <a:gd name="connsiteY418" fmla="*/ 1372339 h 3833160"/>
                  <a:gd name="connsiteX419" fmla="*/ 139466 w 1912672"/>
                  <a:gd name="connsiteY419" fmla="*/ 1358485 h 3833160"/>
                  <a:gd name="connsiteX420" fmla="*/ 142639 w 1912672"/>
                  <a:gd name="connsiteY420" fmla="*/ 1342801 h 3833160"/>
                  <a:gd name="connsiteX421" fmla="*/ 208714 w 1912672"/>
                  <a:gd name="connsiteY421" fmla="*/ 1352212 h 3833160"/>
                  <a:gd name="connsiteX422" fmla="*/ 274043 w 1912672"/>
                  <a:gd name="connsiteY422" fmla="*/ 1358485 h 3833160"/>
                  <a:gd name="connsiteX423" fmla="*/ 337878 w 1912672"/>
                  <a:gd name="connsiteY423" fmla="*/ 1360838 h 3833160"/>
                  <a:gd name="connsiteX424" fmla="*/ 400034 w 1912672"/>
                  <a:gd name="connsiteY424" fmla="*/ 1358485 h 3833160"/>
                  <a:gd name="connsiteX425" fmla="*/ 460696 w 1912672"/>
                  <a:gd name="connsiteY425" fmla="*/ 1349859 h 3833160"/>
                  <a:gd name="connsiteX426" fmla="*/ 519865 w 1912672"/>
                  <a:gd name="connsiteY426" fmla="*/ 1336528 h 3833160"/>
                  <a:gd name="connsiteX427" fmla="*/ 576608 w 1912672"/>
                  <a:gd name="connsiteY427" fmla="*/ 1318753 h 3833160"/>
                  <a:gd name="connsiteX428" fmla="*/ 630177 w 1912672"/>
                  <a:gd name="connsiteY428" fmla="*/ 1292874 h 3833160"/>
                  <a:gd name="connsiteX429" fmla="*/ 699426 w 1912672"/>
                  <a:gd name="connsiteY429" fmla="*/ 1258631 h 3833160"/>
                  <a:gd name="connsiteX430" fmla="*/ 572688 w 1912672"/>
                  <a:gd name="connsiteY430" fmla="*/ 1147276 h 3833160"/>
                  <a:gd name="connsiteX431" fmla="*/ 459203 w 1912672"/>
                  <a:gd name="connsiteY431" fmla="*/ 1022589 h 3833160"/>
                  <a:gd name="connsiteX432" fmla="*/ 396861 w 1912672"/>
                  <a:gd name="connsiteY432" fmla="*/ 1029647 h 3833160"/>
                  <a:gd name="connsiteX433" fmla="*/ 336198 w 1912672"/>
                  <a:gd name="connsiteY433" fmla="*/ 1029647 h 3833160"/>
                  <a:gd name="connsiteX434" fmla="*/ 280949 w 1912672"/>
                  <a:gd name="connsiteY434" fmla="*/ 1022589 h 3833160"/>
                  <a:gd name="connsiteX435" fmla="*/ 228873 w 1912672"/>
                  <a:gd name="connsiteY435" fmla="*/ 1007951 h 3833160"/>
                  <a:gd name="connsiteX436" fmla="*/ 180716 w 1912672"/>
                  <a:gd name="connsiteY436" fmla="*/ 986777 h 3833160"/>
                  <a:gd name="connsiteX437" fmla="*/ 138719 w 1912672"/>
                  <a:gd name="connsiteY437" fmla="*/ 960376 h 3833160"/>
                  <a:gd name="connsiteX438" fmla="*/ 101389 w 1912672"/>
                  <a:gd name="connsiteY438" fmla="*/ 927701 h 3833160"/>
                  <a:gd name="connsiteX439" fmla="*/ 70218 w 1912672"/>
                  <a:gd name="connsiteY439" fmla="*/ 889537 h 3833160"/>
                  <a:gd name="connsiteX440" fmla="*/ 46139 w 1912672"/>
                  <a:gd name="connsiteY440" fmla="*/ 848236 h 3833160"/>
                  <a:gd name="connsiteX441" fmla="*/ 49312 w 1912672"/>
                  <a:gd name="connsiteY441" fmla="*/ 841179 h 3833160"/>
                  <a:gd name="connsiteX442" fmla="*/ 59392 w 1912672"/>
                  <a:gd name="connsiteY442" fmla="*/ 848236 h 3833160"/>
                  <a:gd name="connsiteX443" fmla="*/ 71897 w 1912672"/>
                  <a:gd name="connsiteY443" fmla="*/ 875422 h 3833160"/>
                  <a:gd name="connsiteX444" fmla="*/ 92056 w 1912672"/>
                  <a:gd name="connsiteY444" fmla="*/ 898948 h 3833160"/>
                  <a:gd name="connsiteX445" fmla="*/ 116881 w 1912672"/>
                  <a:gd name="connsiteY445" fmla="*/ 922212 h 3833160"/>
                  <a:gd name="connsiteX446" fmla="*/ 146559 w 1912672"/>
                  <a:gd name="connsiteY446" fmla="*/ 940248 h 3833160"/>
                  <a:gd name="connsiteX447" fmla="*/ 180716 w 1912672"/>
                  <a:gd name="connsiteY447" fmla="*/ 955671 h 3833160"/>
                  <a:gd name="connsiteX448" fmla="*/ 216554 w 1912672"/>
                  <a:gd name="connsiteY448" fmla="*/ 967434 h 3833160"/>
                  <a:gd name="connsiteX449" fmla="*/ 254631 w 1912672"/>
                  <a:gd name="connsiteY449" fmla="*/ 974492 h 3833160"/>
                  <a:gd name="connsiteX450" fmla="*/ 294201 w 1912672"/>
                  <a:gd name="connsiteY450" fmla="*/ 976844 h 3833160"/>
                  <a:gd name="connsiteX451" fmla="*/ 332279 w 1912672"/>
                  <a:gd name="connsiteY451" fmla="*/ 976060 h 3833160"/>
                  <a:gd name="connsiteX452" fmla="*/ 353371 w 1912672"/>
                  <a:gd name="connsiteY452" fmla="*/ 972923 h 3833160"/>
                  <a:gd name="connsiteX453" fmla="*/ 372036 w 1912672"/>
                  <a:gd name="connsiteY453" fmla="*/ 972923 h 3833160"/>
                  <a:gd name="connsiteX454" fmla="*/ 388275 w 1912672"/>
                  <a:gd name="connsiteY454" fmla="*/ 969786 h 3833160"/>
                  <a:gd name="connsiteX455" fmla="*/ 403954 w 1912672"/>
                  <a:gd name="connsiteY455" fmla="*/ 965865 h 3833160"/>
                  <a:gd name="connsiteX456" fmla="*/ 417206 w 1912672"/>
                  <a:gd name="connsiteY456" fmla="*/ 957239 h 3833160"/>
                  <a:gd name="connsiteX457" fmla="*/ 379875 w 1912672"/>
                  <a:gd name="connsiteY457" fmla="*/ 886400 h 3833160"/>
                  <a:gd name="connsiteX458" fmla="*/ 347958 w 1912672"/>
                  <a:gd name="connsiteY458" fmla="*/ 817130 h 3833160"/>
                  <a:gd name="connsiteX459" fmla="*/ 317533 w 1912672"/>
                  <a:gd name="connsiteY459" fmla="*/ 744723 h 3833160"/>
                  <a:gd name="connsiteX460" fmla="*/ 291215 w 1912672"/>
                  <a:gd name="connsiteY460" fmla="*/ 669963 h 3833160"/>
                  <a:gd name="connsiteX461" fmla="*/ 265457 w 1912672"/>
                  <a:gd name="connsiteY461" fmla="*/ 588930 h 3833160"/>
                  <a:gd name="connsiteX462" fmla="*/ 241379 w 1912672"/>
                  <a:gd name="connsiteY462" fmla="*/ 501623 h 3833160"/>
                  <a:gd name="connsiteX463" fmla="*/ 238952 w 1912672"/>
                  <a:gd name="connsiteY463" fmla="*/ 485939 h 3833160"/>
                  <a:gd name="connsiteX464" fmla="*/ 232793 w 1912672"/>
                  <a:gd name="connsiteY464" fmla="*/ 464243 h 3833160"/>
                  <a:gd name="connsiteX465" fmla="*/ 228873 w 1912672"/>
                  <a:gd name="connsiteY465" fmla="*/ 440194 h 3833160"/>
                  <a:gd name="connsiteX466" fmla="*/ 223460 w 1912672"/>
                  <a:gd name="connsiteY466" fmla="*/ 415884 h 3833160"/>
                  <a:gd name="connsiteX467" fmla="*/ 218794 w 1912672"/>
                  <a:gd name="connsiteY467" fmla="*/ 389483 h 3833160"/>
                  <a:gd name="connsiteX468" fmla="*/ 217300 w 1912672"/>
                  <a:gd name="connsiteY468" fmla="*/ 365173 h 3833160"/>
                  <a:gd name="connsiteX469" fmla="*/ 217300 w 1912672"/>
                  <a:gd name="connsiteY469" fmla="*/ 342693 h 3833160"/>
                  <a:gd name="connsiteX470" fmla="*/ 220287 w 1912672"/>
                  <a:gd name="connsiteY470" fmla="*/ 322565 h 3833160"/>
                  <a:gd name="connsiteX471" fmla="*/ 225886 w 1912672"/>
                  <a:gd name="connsiteY471" fmla="*/ 308450 h 3833160"/>
                  <a:gd name="connsiteX472" fmla="*/ 232793 w 1912672"/>
                  <a:gd name="connsiteY472" fmla="*/ 311586 h 3833160"/>
                  <a:gd name="connsiteX473" fmla="*/ 238952 w 1912672"/>
                  <a:gd name="connsiteY473" fmla="*/ 391051 h 3833160"/>
                  <a:gd name="connsiteX474" fmla="*/ 252951 w 1912672"/>
                  <a:gd name="connsiteY474" fmla="*/ 470516 h 3833160"/>
                  <a:gd name="connsiteX475" fmla="*/ 274043 w 1912672"/>
                  <a:gd name="connsiteY475" fmla="*/ 548413 h 3833160"/>
                  <a:gd name="connsiteX476" fmla="*/ 299614 w 1912672"/>
                  <a:gd name="connsiteY476" fmla="*/ 620036 h 3833160"/>
                  <a:gd name="connsiteX477" fmla="*/ 327612 w 1912672"/>
                  <a:gd name="connsiteY477" fmla="*/ 686954 h 3833160"/>
                  <a:gd name="connsiteX478" fmla="*/ 353371 w 1912672"/>
                  <a:gd name="connsiteY478" fmla="*/ 730607 h 3833160"/>
                  <a:gd name="connsiteX479" fmla="*/ 350197 w 1912672"/>
                  <a:gd name="connsiteY479" fmla="*/ 732176 h 3833160"/>
                  <a:gd name="connsiteX480" fmla="*/ 350197 w 1912672"/>
                  <a:gd name="connsiteY480" fmla="*/ 733744 h 3833160"/>
                  <a:gd name="connsiteX481" fmla="*/ 351877 w 1912672"/>
                  <a:gd name="connsiteY481" fmla="*/ 735313 h 3833160"/>
                  <a:gd name="connsiteX482" fmla="*/ 353371 w 1912672"/>
                  <a:gd name="connsiteY482" fmla="*/ 736097 h 3833160"/>
                  <a:gd name="connsiteX483" fmla="*/ 356544 w 1912672"/>
                  <a:gd name="connsiteY483" fmla="*/ 737665 h 3833160"/>
                  <a:gd name="connsiteX484" fmla="*/ 357290 w 1912672"/>
                  <a:gd name="connsiteY484" fmla="*/ 740802 h 3833160"/>
                  <a:gd name="connsiteX485" fmla="*/ 358784 w 1912672"/>
                  <a:gd name="connsiteY485" fmla="*/ 742370 h 3833160"/>
                  <a:gd name="connsiteX486" fmla="*/ 360277 w 1912672"/>
                  <a:gd name="connsiteY486" fmla="*/ 744723 h 3833160"/>
                  <a:gd name="connsiteX487" fmla="*/ 360277 w 1912672"/>
                  <a:gd name="connsiteY487" fmla="*/ 743154 h 3833160"/>
                  <a:gd name="connsiteX488" fmla="*/ 358784 w 1912672"/>
                  <a:gd name="connsiteY488" fmla="*/ 742370 h 3833160"/>
                  <a:gd name="connsiteX489" fmla="*/ 353371 w 1912672"/>
                  <a:gd name="connsiteY489" fmla="*/ 730607 h 3833160"/>
                  <a:gd name="connsiteX490" fmla="*/ 372036 w 1912672"/>
                  <a:gd name="connsiteY490" fmla="*/ 716492 h 3833160"/>
                  <a:gd name="connsiteX491" fmla="*/ 389955 w 1912672"/>
                  <a:gd name="connsiteY491" fmla="*/ 692443 h 3833160"/>
                  <a:gd name="connsiteX492" fmla="*/ 406940 w 1912672"/>
                  <a:gd name="connsiteY492" fmla="*/ 664474 h 3833160"/>
                  <a:gd name="connsiteX493" fmla="*/ 422619 w 1912672"/>
                  <a:gd name="connsiteY493" fmla="*/ 630231 h 3833160"/>
                  <a:gd name="connsiteX494" fmla="*/ 436618 w 1912672"/>
                  <a:gd name="connsiteY494" fmla="*/ 592066 h 3833160"/>
                  <a:gd name="connsiteX495" fmla="*/ 449870 w 1912672"/>
                  <a:gd name="connsiteY495" fmla="*/ 552334 h 3833160"/>
                  <a:gd name="connsiteX496" fmla="*/ 460696 w 1912672"/>
                  <a:gd name="connsiteY496" fmla="*/ 511033 h 3833160"/>
                  <a:gd name="connsiteX497" fmla="*/ 470776 w 1912672"/>
                  <a:gd name="connsiteY497" fmla="*/ 471301 h 3833160"/>
                  <a:gd name="connsiteX498" fmla="*/ 479362 w 1912672"/>
                  <a:gd name="connsiteY498" fmla="*/ 433136 h 3833160"/>
                  <a:gd name="connsiteX499" fmla="*/ 480855 w 1912672"/>
                  <a:gd name="connsiteY499" fmla="*/ 484370 h 3833160"/>
                  <a:gd name="connsiteX500" fmla="*/ 479362 w 1912672"/>
                  <a:gd name="connsiteY500" fmla="*/ 531161 h 3833160"/>
                  <a:gd name="connsiteX501" fmla="*/ 472269 w 1912672"/>
                  <a:gd name="connsiteY501" fmla="*/ 574814 h 3833160"/>
                  <a:gd name="connsiteX502" fmla="*/ 462189 w 1912672"/>
                  <a:gd name="connsiteY502" fmla="*/ 618468 h 3833160"/>
                  <a:gd name="connsiteX503" fmla="*/ 448190 w 1912672"/>
                  <a:gd name="connsiteY503" fmla="*/ 659769 h 3833160"/>
                  <a:gd name="connsiteX504" fmla="*/ 428032 w 1912672"/>
                  <a:gd name="connsiteY504" fmla="*/ 701069 h 3833160"/>
                  <a:gd name="connsiteX505" fmla="*/ 381369 w 1912672"/>
                  <a:gd name="connsiteY505" fmla="*/ 791252 h 3833160"/>
                  <a:gd name="connsiteX506" fmla="*/ 429525 w 1912672"/>
                  <a:gd name="connsiteY506" fmla="*/ 863920 h 3833160"/>
                  <a:gd name="connsiteX507" fmla="*/ 481601 w 1912672"/>
                  <a:gd name="connsiteY507" fmla="*/ 931622 h 3833160"/>
                  <a:gd name="connsiteX508" fmla="*/ 538531 w 1912672"/>
                  <a:gd name="connsiteY508" fmla="*/ 995403 h 3833160"/>
                  <a:gd name="connsiteX509" fmla="*/ 599193 w 1912672"/>
                  <a:gd name="connsiteY509" fmla="*/ 1053957 h 3833160"/>
                  <a:gd name="connsiteX510" fmla="*/ 816831 w 1912672"/>
                  <a:gd name="connsiteY510" fmla="*/ 1205045 h 3833160"/>
                  <a:gd name="connsiteX511" fmla="*/ 823924 w 1912672"/>
                  <a:gd name="connsiteY511" fmla="*/ 1199555 h 3833160"/>
                  <a:gd name="connsiteX512" fmla="*/ 806005 w 1912672"/>
                  <a:gd name="connsiteY512" fmla="*/ 1132637 h 3833160"/>
                  <a:gd name="connsiteX513" fmla="*/ 792006 w 1912672"/>
                  <a:gd name="connsiteY513" fmla="*/ 1060753 h 3833160"/>
                  <a:gd name="connsiteX514" fmla="*/ 780247 w 1912672"/>
                  <a:gd name="connsiteY514" fmla="*/ 982856 h 3833160"/>
                  <a:gd name="connsiteX515" fmla="*/ 774834 w 1912672"/>
                  <a:gd name="connsiteY515" fmla="*/ 903391 h 3833160"/>
                  <a:gd name="connsiteX516" fmla="*/ 770167 w 1912672"/>
                  <a:gd name="connsiteY516" fmla="*/ 820267 h 3833160"/>
                  <a:gd name="connsiteX517" fmla="*/ 770167 w 1912672"/>
                  <a:gd name="connsiteY517" fmla="*/ 735313 h 3833160"/>
                  <a:gd name="connsiteX518" fmla="*/ 773340 w 1912672"/>
                  <a:gd name="connsiteY518" fmla="*/ 649574 h 3833160"/>
                  <a:gd name="connsiteX519" fmla="*/ 780247 w 1912672"/>
                  <a:gd name="connsiteY519" fmla="*/ 564620 h 3833160"/>
                  <a:gd name="connsiteX520" fmla="*/ 790513 w 1912672"/>
                  <a:gd name="connsiteY520" fmla="*/ 479927 h 3833160"/>
                  <a:gd name="connsiteX521" fmla="*/ 801338 w 1912672"/>
                  <a:gd name="connsiteY521" fmla="*/ 398109 h 3833160"/>
                  <a:gd name="connsiteX522" fmla="*/ 816831 w 1912672"/>
                  <a:gd name="connsiteY522" fmla="*/ 318644 h 3833160"/>
                  <a:gd name="connsiteX523" fmla="*/ 835496 w 1912672"/>
                  <a:gd name="connsiteY523" fmla="*/ 243884 h 3833160"/>
                  <a:gd name="connsiteX524" fmla="*/ 854908 w 1912672"/>
                  <a:gd name="connsiteY524" fmla="*/ 173046 h 3833160"/>
                  <a:gd name="connsiteX525" fmla="*/ 877493 w 1912672"/>
                  <a:gd name="connsiteY525" fmla="*/ 109003 h 3833160"/>
                  <a:gd name="connsiteX526" fmla="*/ 901571 w 1912672"/>
                  <a:gd name="connsiteY526" fmla="*/ 50711 h 3833160"/>
                  <a:gd name="connsiteX527" fmla="*/ 930503 w 1912672"/>
                  <a:gd name="connsiteY527" fmla="*/ 0 h 3833160"/>
                  <a:gd name="connsiteX0" fmla="*/ 930503 w 1912672"/>
                  <a:gd name="connsiteY0" fmla="*/ 0 h 3833160"/>
                  <a:gd name="connsiteX1" fmla="*/ 927329 w 1912672"/>
                  <a:gd name="connsiteY1" fmla="*/ 12547 h 3833160"/>
                  <a:gd name="connsiteX2" fmla="*/ 925836 w 1912672"/>
                  <a:gd name="connsiteY2" fmla="*/ 20912 h 3833160"/>
                  <a:gd name="connsiteX3" fmla="*/ 924156 w 1912672"/>
                  <a:gd name="connsiteY3" fmla="*/ 26401 h 3833160"/>
                  <a:gd name="connsiteX4" fmla="*/ 924156 w 1912672"/>
                  <a:gd name="connsiteY4" fmla="*/ 29538 h 3833160"/>
                  <a:gd name="connsiteX5" fmla="*/ 925836 w 1912672"/>
                  <a:gd name="connsiteY5" fmla="*/ 31106 h 3833160"/>
                  <a:gd name="connsiteX6" fmla="*/ 925836 w 1912672"/>
                  <a:gd name="connsiteY6" fmla="*/ 32675 h 3833160"/>
                  <a:gd name="connsiteX7" fmla="*/ 927329 w 1912672"/>
                  <a:gd name="connsiteY7" fmla="*/ 32675 h 3833160"/>
                  <a:gd name="connsiteX8" fmla="*/ 927329 w 1912672"/>
                  <a:gd name="connsiteY8" fmla="*/ 35027 h 3833160"/>
                  <a:gd name="connsiteX9" fmla="*/ 925836 w 1912672"/>
                  <a:gd name="connsiteY9" fmla="*/ 39733 h 3833160"/>
                  <a:gd name="connsiteX10" fmla="*/ 924156 w 1912672"/>
                  <a:gd name="connsiteY10" fmla="*/ 46790 h 3833160"/>
                  <a:gd name="connsiteX11" fmla="*/ 921917 w 1912672"/>
                  <a:gd name="connsiteY11" fmla="*/ 57769 h 3833160"/>
                  <a:gd name="connsiteX12" fmla="*/ 917250 w 1912672"/>
                  <a:gd name="connsiteY12" fmla="*/ 73192 h 3833160"/>
                  <a:gd name="connsiteX13" fmla="*/ 910157 w 1912672"/>
                  <a:gd name="connsiteY13" fmla="*/ 95149 h 3833160"/>
                  <a:gd name="connsiteX14" fmla="*/ 903251 w 1912672"/>
                  <a:gd name="connsiteY14" fmla="*/ 121550 h 3833160"/>
                  <a:gd name="connsiteX15" fmla="*/ 892239 w 1912672"/>
                  <a:gd name="connsiteY15" fmla="*/ 155793 h 3833160"/>
                  <a:gd name="connsiteX16" fmla="*/ 879173 w 1912672"/>
                  <a:gd name="connsiteY16" fmla="*/ 197094 h 3833160"/>
                  <a:gd name="connsiteX17" fmla="*/ 863494 w 1912672"/>
                  <a:gd name="connsiteY17" fmla="*/ 261659 h 3833160"/>
                  <a:gd name="connsiteX18" fmla="*/ 852668 w 1912672"/>
                  <a:gd name="connsiteY18" fmla="*/ 330930 h 3833160"/>
                  <a:gd name="connsiteX19" fmla="*/ 844082 w 1912672"/>
                  <a:gd name="connsiteY19" fmla="*/ 402030 h 3833160"/>
                  <a:gd name="connsiteX20" fmla="*/ 832510 w 1912672"/>
                  <a:gd name="connsiteY20" fmla="*/ 477574 h 3833160"/>
                  <a:gd name="connsiteX21" fmla="*/ 830830 w 1912672"/>
                  <a:gd name="connsiteY21" fmla="*/ 493781 h 3833160"/>
                  <a:gd name="connsiteX22" fmla="*/ 828590 w 1912672"/>
                  <a:gd name="connsiteY22" fmla="*/ 518091 h 3833160"/>
                  <a:gd name="connsiteX23" fmla="*/ 826910 w 1912672"/>
                  <a:gd name="connsiteY23" fmla="*/ 543708 h 3833160"/>
                  <a:gd name="connsiteX24" fmla="*/ 825417 w 1912672"/>
                  <a:gd name="connsiteY24" fmla="*/ 571677 h 3833160"/>
                  <a:gd name="connsiteX25" fmla="*/ 825417 w 1912672"/>
                  <a:gd name="connsiteY25" fmla="*/ 600431 h 3833160"/>
                  <a:gd name="connsiteX26" fmla="*/ 828590 w 1912672"/>
                  <a:gd name="connsiteY26" fmla="*/ 626310 h 3833160"/>
                  <a:gd name="connsiteX27" fmla="*/ 832510 w 1912672"/>
                  <a:gd name="connsiteY27" fmla="*/ 648790 h 3833160"/>
                  <a:gd name="connsiteX28" fmla="*/ 839416 w 1912672"/>
                  <a:gd name="connsiteY28" fmla="*/ 664474 h 3833160"/>
                  <a:gd name="connsiteX29" fmla="*/ 876746 w 1912672"/>
                  <a:gd name="connsiteY29" fmla="*/ 661337 h 3833160"/>
                  <a:gd name="connsiteX30" fmla="*/ 913330 w 1912672"/>
                  <a:gd name="connsiteY30" fmla="*/ 648790 h 3833160"/>
                  <a:gd name="connsiteX31" fmla="*/ 948235 w 1912672"/>
                  <a:gd name="connsiteY31" fmla="*/ 628662 h 3833160"/>
                  <a:gd name="connsiteX32" fmla="*/ 984072 w 1912672"/>
                  <a:gd name="connsiteY32" fmla="*/ 600431 h 3833160"/>
                  <a:gd name="connsiteX33" fmla="*/ 1016736 w 1912672"/>
                  <a:gd name="connsiteY33" fmla="*/ 567756 h 3833160"/>
                  <a:gd name="connsiteX34" fmla="*/ 1048654 w 1912672"/>
                  <a:gd name="connsiteY34" fmla="*/ 528024 h 3833160"/>
                  <a:gd name="connsiteX35" fmla="*/ 1078892 w 1912672"/>
                  <a:gd name="connsiteY35" fmla="*/ 485939 h 3833160"/>
                  <a:gd name="connsiteX36" fmla="*/ 1106890 w 1912672"/>
                  <a:gd name="connsiteY36" fmla="*/ 441763 h 3833160"/>
                  <a:gd name="connsiteX37" fmla="*/ 1134141 w 1912672"/>
                  <a:gd name="connsiteY37" fmla="*/ 394972 h 3833160"/>
                  <a:gd name="connsiteX38" fmla="*/ 1157473 w 1912672"/>
                  <a:gd name="connsiteY38" fmla="*/ 346614 h 3833160"/>
                  <a:gd name="connsiteX39" fmla="*/ 1179311 w 1912672"/>
                  <a:gd name="connsiteY39" fmla="*/ 299824 h 3833160"/>
                  <a:gd name="connsiteX40" fmla="*/ 1197230 w 1912672"/>
                  <a:gd name="connsiteY40" fmla="*/ 254602 h 3833160"/>
                  <a:gd name="connsiteX41" fmla="*/ 1205816 w 1912672"/>
                  <a:gd name="connsiteY41" fmla="*/ 254602 h 3833160"/>
                  <a:gd name="connsiteX42" fmla="*/ 1205816 w 1912672"/>
                  <a:gd name="connsiteY42" fmla="*/ 259307 h 3833160"/>
                  <a:gd name="connsiteX43" fmla="*/ 1191817 w 1912672"/>
                  <a:gd name="connsiteY43" fmla="*/ 304529 h 3833160"/>
                  <a:gd name="connsiteX44" fmla="*/ 1176138 w 1912672"/>
                  <a:gd name="connsiteY44" fmla="*/ 351319 h 3833160"/>
                  <a:gd name="connsiteX45" fmla="*/ 1159153 w 1912672"/>
                  <a:gd name="connsiteY45" fmla="*/ 396541 h 3833160"/>
                  <a:gd name="connsiteX46" fmla="*/ 1141981 w 1912672"/>
                  <a:gd name="connsiteY46" fmla="*/ 440194 h 3833160"/>
                  <a:gd name="connsiteX47" fmla="*/ 1124062 w 1912672"/>
                  <a:gd name="connsiteY47" fmla="*/ 482802 h 3833160"/>
                  <a:gd name="connsiteX48" fmla="*/ 1103903 w 1912672"/>
                  <a:gd name="connsiteY48" fmla="*/ 522535 h 3833160"/>
                  <a:gd name="connsiteX49" fmla="*/ 1082812 w 1912672"/>
                  <a:gd name="connsiteY49" fmla="*/ 560699 h 3833160"/>
                  <a:gd name="connsiteX50" fmla="*/ 1057240 w 1912672"/>
                  <a:gd name="connsiteY50" fmla="*/ 595726 h 3833160"/>
                  <a:gd name="connsiteX51" fmla="*/ 1030735 w 1912672"/>
                  <a:gd name="connsiteY51" fmla="*/ 630231 h 3833160"/>
                  <a:gd name="connsiteX52" fmla="*/ 999564 w 1912672"/>
                  <a:gd name="connsiteY52" fmla="*/ 658200 h 3833160"/>
                  <a:gd name="connsiteX53" fmla="*/ 963914 w 1912672"/>
                  <a:gd name="connsiteY53" fmla="*/ 683817 h 3833160"/>
                  <a:gd name="connsiteX54" fmla="*/ 924156 w 1912672"/>
                  <a:gd name="connsiteY54" fmla="*/ 706559 h 3833160"/>
                  <a:gd name="connsiteX55" fmla="*/ 882159 w 1912672"/>
                  <a:gd name="connsiteY55" fmla="*/ 723550 h 3833160"/>
                  <a:gd name="connsiteX56" fmla="*/ 832510 w 1912672"/>
                  <a:gd name="connsiteY56" fmla="*/ 735313 h 3833160"/>
                  <a:gd name="connsiteX57" fmla="*/ 834003 w 1912672"/>
                  <a:gd name="connsiteY57" fmla="*/ 817130 h 3833160"/>
                  <a:gd name="connsiteX58" fmla="*/ 840909 w 1912672"/>
                  <a:gd name="connsiteY58" fmla="*/ 895027 h 3833160"/>
                  <a:gd name="connsiteX59" fmla="*/ 852668 w 1912672"/>
                  <a:gd name="connsiteY59" fmla="*/ 969002 h 3833160"/>
                  <a:gd name="connsiteX60" fmla="*/ 868160 w 1912672"/>
                  <a:gd name="connsiteY60" fmla="*/ 1039057 h 3833160"/>
                  <a:gd name="connsiteX61" fmla="*/ 887572 w 1912672"/>
                  <a:gd name="connsiteY61" fmla="*/ 1105975 h 3833160"/>
                  <a:gd name="connsiteX62" fmla="*/ 908664 w 1912672"/>
                  <a:gd name="connsiteY62" fmla="*/ 1170017 h 3833160"/>
                  <a:gd name="connsiteX63" fmla="*/ 932742 w 1912672"/>
                  <a:gd name="connsiteY63" fmla="*/ 1230662 h 3833160"/>
                  <a:gd name="connsiteX64" fmla="*/ 956821 w 1912672"/>
                  <a:gd name="connsiteY64" fmla="*/ 1289738 h 3833160"/>
                  <a:gd name="connsiteX65" fmla="*/ 963914 w 1912672"/>
                  <a:gd name="connsiteY65" fmla="*/ 1303853 h 3833160"/>
                  <a:gd name="connsiteX66" fmla="*/ 970073 w 1912672"/>
                  <a:gd name="connsiteY66" fmla="*/ 1321105 h 3833160"/>
                  <a:gd name="connsiteX67" fmla="*/ 978659 w 1912672"/>
                  <a:gd name="connsiteY67" fmla="*/ 1339665 h 3833160"/>
                  <a:gd name="connsiteX68" fmla="*/ 986499 w 1912672"/>
                  <a:gd name="connsiteY68" fmla="*/ 1359269 h 3833160"/>
                  <a:gd name="connsiteX69" fmla="*/ 996578 w 1912672"/>
                  <a:gd name="connsiteY69" fmla="*/ 1377829 h 3833160"/>
                  <a:gd name="connsiteX70" fmla="*/ 1008150 w 1912672"/>
                  <a:gd name="connsiteY70" fmla="*/ 1393512 h 3833160"/>
                  <a:gd name="connsiteX71" fmla="*/ 1022149 w 1912672"/>
                  <a:gd name="connsiteY71" fmla="*/ 1407367 h 3833160"/>
                  <a:gd name="connsiteX72" fmla="*/ 1037828 w 1912672"/>
                  <a:gd name="connsiteY72" fmla="*/ 1417561 h 3833160"/>
                  <a:gd name="connsiteX73" fmla="*/ 1056494 w 1912672"/>
                  <a:gd name="connsiteY73" fmla="*/ 1421482 h 3833160"/>
                  <a:gd name="connsiteX74" fmla="*/ 1075906 w 1912672"/>
                  <a:gd name="connsiteY74" fmla="*/ 1420698 h 3833160"/>
                  <a:gd name="connsiteX75" fmla="*/ 1110810 w 1912672"/>
                  <a:gd name="connsiteY75" fmla="*/ 1408935 h 3833160"/>
                  <a:gd name="connsiteX76" fmla="*/ 1141981 w 1912672"/>
                  <a:gd name="connsiteY76" fmla="*/ 1389592 h 3833160"/>
                  <a:gd name="connsiteX77" fmla="*/ 1172219 w 1912672"/>
                  <a:gd name="connsiteY77" fmla="*/ 1365282 h 3833160"/>
                  <a:gd name="connsiteX78" fmla="*/ 1197230 w 1912672"/>
                  <a:gd name="connsiteY78" fmla="*/ 1336528 h 3833160"/>
                  <a:gd name="connsiteX79" fmla="*/ 1221308 w 1912672"/>
                  <a:gd name="connsiteY79" fmla="*/ 1305421 h 3833160"/>
                  <a:gd name="connsiteX80" fmla="*/ 1243893 w 1912672"/>
                  <a:gd name="connsiteY80" fmla="*/ 1272747 h 3833160"/>
                  <a:gd name="connsiteX81" fmla="*/ 1264052 w 1912672"/>
                  <a:gd name="connsiteY81" fmla="*/ 1241640 h 3833160"/>
                  <a:gd name="connsiteX82" fmla="*/ 1281224 w 1912672"/>
                  <a:gd name="connsiteY82" fmla="*/ 1211841 h 3833160"/>
                  <a:gd name="connsiteX83" fmla="*/ 1319301 w 1912672"/>
                  <a:gd name="connsiteY83" fmla="*/ 1144139 h 3833160"/>
                  <a:gd name="connsiteX84" fmla="*/ 1355885 w 1912672"/>
                  <a:gd name="connsiteY84" fmla="*/ 1067811 h 3833160"/>
                  <a:gd name="connsiteX85" fmla="*/ 1392469 w 1912672"/>
                  <a:gd name="connsiteY85" fmla="*/ 984425 h 3833160"/>
                  <a:gd name="connsiteX86" fmla="*/ 1426627 w 1912672"/>
                  <a:gd name="connsiteY86" fmla="*/ 893458 h 3833160"/>
                  <a:gd name="connsiteX87" fmla="*/ 1457798 w 1912672"/>
                  <a:gd name="connsiteY87" fmla="*/ 797525 h 3833160"/>
                  <a:gd name="connsiteX88" fmla="*/ 1485796 w 1912672"/>
                  <a:gd name="connsiteY88" fmla="*/ 695580 h 3833160"/>
                  <a:gd name="connsiteX89" fmla="*/ 1511368 w 1912672"/>
                  <a:gd name="connsiteY89" fmla="*/ 588930 h 3833160"/>
                  <a:gd name="connsiteX90" fmla="*/ 1530033 w 1912672"/>
                  <a:gd name="connsiteY90" fmla="*/ 478358 h 3833160"/>
                  <a:gd name="connsiteX91" fmla="*/ 1544032 w 1912672"/>
                  <a:gd name="connsiteY91" fmla="*/ 365173 h 3833160"/>
                  <a:gd name="connsiteX92" fmla="*/ 1552618 w 1912672"/>
                  <a:gd name="connsiteY92" fmla="*/ 249374 h 3833160"/>
                  <a:gd name="connsiteX93" fmla="*/ 1559524 w 1912672"/>
                  <a:gd name="connsiteY93" fmla="*/ 254602 h 3833160"/>
                  <a:gd name="connsiteX94" fmla="*/ 1565124 w 1912672"/>
                  <a:gd name="connsiteY94" fmla="*/ 267933 h 3833160"/>
                  <a:gd name="connsiteX95" fmla="*/ 1569790 w 1912672"/>
                  <a:gd name="connsiteY95" fmla="*/ 287538 h 3833160"/>
                  <a:gd name="connsiteX96" fmla="*/ 1572030 w 1912672"/>
                  <a:gd name="connsiteY96" fmla="*/ 313155 h 3833160"/>
                  <a:gd name="connsiteX97" fmla="*/ 1573523 w 1912672"/>
                  <a:gd name="connsiteY97" fmla="*/ 342693 h 3833160"/>
                  <a:gd name="connsiteX98" fmla="*/ 1573523 w 1912672"/>
                  <a:gd name="connsiteY98" fmla="*/ 376936 h 3833160"/>
                  <a:gd name="connsiteX99" fmla="*/ 1573523 w 1912672"/>
                  <a:gd name="connsiteY99" fmla="*/ 413532 h 3833160"/>
                  <a:gd name="connsiteX100" fmla="*/ 1572030 w 1912672"/>
                  <a:gd name="connsiteY100" fmla="*/ 453264 h 3833160"/>
                  <a:gd name="connsiteX101" fmla="*/ 1569790 w 1912672"/>
                  <a:gd name="connsiteY101" fmla="*/ 493781 h 3833160"/>
                  <a:gd name="connsiteX102" fmla="*/ 1566617 w 1912672"/>
                  <a:gd name="connsiteY102" fmla="*/ 535082 h 3833160"/>
                  <a:gd name="connsiteX103" fmla="*/ 1561951 w 1912672"/>
                  <a:gd name="connsiteY103" fmla="*/ 576383 h 3833160"/>
                  <a:gd name="connsiteX104" fmla="*/ 1559524 w 1912672"/>
                  <a:gd name="connsiteY104" fmla="*/ 616115 h 3833160"/>
                  <a:gd name="connsiteX105" fmla="*/ 1554858 w 1912672"/>
                  <a:gd name="connsiteY105" fmla="*/ 652711 h 3833160"/>
                  <a:gd name="connsiteX106" fmla="*/ 1551125 w 1912672"/>
                  <a:gd name="connsiteY106" fmla="*/ 686954 h 3833160"/>
                  <a:gd name="connsiteX107" fmla="*/ 1546458 w 1912672"/>
                  <a:gd name="connsiteY107" fmla="*/ 716492 h 3833160"/>
                  <a:gd name="connsiteX108" fmla="*/ 1542539 w 1912672"/>
                  <a:gd name="connsiteY108" fmla="*/ 740802 h 3833160"/>
                  <a:gd name="connsiteX109" fmla="*/ 1539366 w 1912672"/>
                  <a:gd name="connsiteY109" fmla="*/ 760145 h 3833160"/>
                  <a:gd name="connsiteX110" fmla="*/ 1483370 w 1912672"/>
                  <a:gd name="connsiteY110" fmla="*/ 981288 h 3833160"/>
                  <a:gd name="connsiteX111" fmla="*/ 1528540 w 1912672"/>
                  <a:gd name="connsiteY111" fmla="*/ 976844 h 3833160"/>
                  <a:gd name="connsiteX112" fmla="*/ 1570537 w 1912672"/>
                  <a:gd name="connsiteY112" fmla="*/ 965865 h 3833160"/>
                  <a:gd name="connsiteX113" fmla="*/ 1610107 w 1912672"/>
                  <a:gd name="connsiteY113" fmla="*/ 950182 h 3833160"/>
                  <a:gd name="connsiteX114" fmla="*/ 1648185 w 1912672"/>
                  <a:gd name="connsiteY114" fmla="*/ 930054 h 3833160"/>
                  <a:gd name="connsiteX115" fmla="*/ 1682529 w 1912672"/>
                  <a:gd name="connsiteY115" fmla="*/ 907312 h 3833160"/>
                  <a:gd name="connsiteX116" fmla="*/ 1713513 w 1912672"/>
                  <a:gd name="connsiteY116" fmla="*/ 882480 h 3833160"/>
                  <a:gd name="connsiteX117" fmla="*/ 1743191 w 1912672"/>
                  <a:gd name="connsiteY117" fmla="*/ 856863 h 3833160"/>
                  <a:gd name="connsiteX118" fmla="*/ 1770442 w 1912672"/>
                  <a:gd name="connsiteY118" fmla="*/ 832553 h 3833160"/>
                  <a:gd name="connsiteX119" fmla="*/ 1772682 w 1912672"/>
                  <a:gd name="connsiteY119" fmla="*/ 844315 h 3833160"/>
                  <a:gd name="connsiteX120" fmla="*/ 1747857 w 1912672"/>
                  <a:gd name="connsiteY120" fmla="*/ 882480 h 3833160"/>
                  <a:gd name="connsiteX121" fmla="*/ 1717433 w 1912672"/>
                  <a:gd name="connsiteY121" fmla="*/ 919075 h 3833160"/>
                  <a:gd name="connsiteX122" fmla="*/ 1680849 w 1912672"/>
                  <a:gd name="connsiteY122" fmla="*/ 951750 h 3833160"/>
                  <a:gd name="connsiteX123" fmla="*/ 1639785 w 1912672"/>
                  <a:gd name="connsiteY123" fmla="*/ 981288 h 3833160"/>
                  <a:gd name="connsiteX124" fmla="*/ 1596108 w 1912672"/>
                  <a:gd name="connsiteY124" fmla="*/ 1007951 h 3833160"/>
                  <a:gd name="connsiteX125" fmla="*/ 1549445 w 1912672"/>
                  <a:gd name="connsiteY125" fmla="*/ 1031215 h 3833160"/>
                  <a:gd name="connsiteX126" fmla="*/ 1501288 w 1912672"/>
                  <a:gd name="connsiteY126" fmla="*/ 1049251 h 3833160"/>
                  <a:gd name="connsiteX127" fmla="*/ 1452199 w 1912672"/>
                  <a:gd name="connsiteY127" fmla="*/ 1062321 h 3833160"/>
                  <a:gd name="connsiteX128" fmla="*/ 1442119 w 1912672"/>
                  <a:gd name="connsiteY128" fmla="*/ 1093689 h 3833160"/>
                  <a:gd name="connsiteX129" fmla="*/ 1428120 w 1912672"/>
                  <a:gd name="connsiteY129" fmla="*/ 1130285 h 3833160"/>
                  <a:gd name="connsiteX130" fmla="*/ 1412628 w 1912672"/>
                  <a:gd name="connsiteY130" fmla="*/ 1168449 h 3833160"/>
                  <a:gd name="connsiteX131" fmla="*/ 1392469 w 1912672"/>
                  <a:gd name="connsiteY131" fmla="*/ 1209750 h 3833160"/>
                  <a:gd name="connsiteX132" fmla="*/ 1371378 w 1912672"/>
                  <a:gd name="connsiteY132" fmla="*/ 1253142 h 3833160"/>
                  <a:gd name="connsiteX133" fmla="*/ 1348793 w 1912672"/>
                  <a:gd name="connsiteY133" fmla="*/ 1296011 h 3833160"/>
                  <a:gd name="connsiteX134" fmla="*/ 1324714 w 1912672"/>
                  <a:gd name="connsiteY134" fmla="*/ 1336528 h 3833160"/>
                  <a:gd name="connsiteX135" fmla="*/ 1300636 w 1912672"/>
                  <a:gd name="connsiteY135" fmla="*/ 1376260 h 3833160"/>
                  <a:gd name="connsiteX136" fmla="*/ 1278051 w 1912672"/>
                  <a:gd name="connsiteY136" fmla="*/ 1412856 h 3833160"/>
                  <a:gd name="connsiteX137" fmla="*/ 1253973 w 1912672"/>
                  <a:gd name="connsiteY137" fmla="*/ 1445531 h 3833160"/>
                  <a:gd name="connsiteX138" fmla="*/ 1232881 w 1912672"/>
                  <a:gd name="connsiteY138" fmla="*/ 1474546 h 3833160"/>
                  <a:gd name="connsiteX139" fmla="*/ 1212722 w 1912672"/>
                  <a:gd name="connsiteY139" fmla="*/ 1495458 h 3833160"/>
                  <a:gd name="connsiteX140" fmla="*/ 1215895 w 1912672"/>
                  <a:gd name="connsiteY140" fmla="*/ 1511142 h 3833160"/>
                  <a:gd name="connsiteX141" fmla="*/ 1221308 w 1912672"/>
                  <a:gd name="connsiteY141" fmla="*/ 1514278 h 3833160"/>
                  <a:gd name="connsiteX142" fmla="*/ 1255466 w 1912672"/>
                  <a:gd name="connsiteY142" fmla="*/ 1504084 h 3833160"/>
                  <a:gd name="connsiteX143" fmla="*/ 1289810 w 1912672"/>
                  <a:gd name="connsiteY143" fmla="*/ 1499379 h 3833160"/>
                  <a:gd name="connsiteX144" fmla="*/ 1326208 w 1912672"/>
                  <a:gd name="connsiteY144" fmla="*/ 1499379 h 3833160"/>
                  <a:gd name="connsiteX145" fmla="*/ 1361298 w 1912672"/>
                  <a:gd name="connsiteY145" fmla="*/ 1500947 h 3833160"/>
                  <a:gd name="connsiteX146" fmla="*/ 1398629 w 1912672"/>
                  <a:gd name="connsiteY146" fmla="*/ 1502515 h 3833160"/>
                  <a:gd name="connsiteX147" fmla="*/ 1432040 w 1912672"/>
                  <a:gd name="connsiteY147" fmla="*/ 1502515 h 3833160"/>
                  <a:gd name="connsiteX148" fmla="*/ 1464704 w 1912672"/>
                  <a:gd name="connsiteY148" fmla="*/ 1498594 h 3833160"/>
                  <a:gd name="connsiteX149" fmla="*/ 1530033 w 1912672"/>
                  <a:gd name="connsiteY149" fmla="*/ 1482911 h 3833160"/>
                  <a:gd name="connsiteX150" fmla="*/ 1590695 w 1912672"/>
                  <a:gd name="connsiteY150" fmla="*/ 1462783 h 3833160"/>
                  <a:gd name="connsiteX151" fmla="*/ 1647438 w 1912672"/>
                  <a:gd name="connsiteY151" fmla="*/ 1438734 h 3833160"/>
                  <a:gd name="connsiteX152" fmla="*/ 1699514 w 1912672"/>
                  <a:gd name="connsiteY152" fmla="*/ 1408935 h 3833160"/>
                  <a:gd name="connsiteX153" fmla="*/ 1747857 w 1912672"/>
                  <a:gd name="connsiteY153" fmla="*/ 1376260 h 3833160"/>
                  <a:gd name="connsiteX154" fmla="*/ 1791348 w 1912672"/>
                  <a:gd name="connsiteY154" fmla="*/ 1338096 h 3833160"/>
                  <a:gd name="connsiteX155" fmla="*/ 1831105 w 1912672"/>
                  <a:gd name="connsiteY155" fmla="*/ 1298364 h 3833160"/>
                  <a:gd name="connsiteX156" fmla="*/ 1867502 w 1912672"/>
                  <a:gd name="connsiteY156" fmla="*/ 1253142 h 3833160"/>
                  <a:gd name="connsiteX157" fmla="*/ 1900166 w 1912672"/>
                  <a:gd name="connsiteY157" fmla="*/ 1205045 h 3833160"/>
                  <a:gd name="connsiteX158" fmla="*/ 1912672 w 1912672"/>
                  <a:gd name="connsiteY158" fmla="*/ 1214978 h 3833160"/>
                  <a:gd name="connsiteX159" fmla="*/ 1912672 w 1912672"/>
                  <a:gd name="connsiteY159" fmla="*/ 1218114 h 3833160"/>
                  <a:gd name="connsiteX160" fmla="*/ 1894754 w 1912672"/>
                  <a:gd name="connsiteY160" fmla="*/ 1261768 h 3833160"/>
                  <a:gd name="connsiteX161" fmla="*/ 1869182 w 1912672"/>
                  <a:gd name="connsiteY161" fmla="*/ 1306990 h 3833160"/>
                  <a:gd name="connsiteX162" fmla="*/ 1838011 w 1912672"/>
                  <a:gd name="connsiteY162" fmla="*/ 1352212 h 3833160"/>
                  <a:gd name="connsiteX163" fmla="*/ 1801427 w 1912672"/>
                  <a:gd name="connsiteY163" fmla="*/ 1396649 h 3833160"/>
                  <a:gd name="connsiteX164" fmla="*/ 1760176 w 1912672"/>
                  <a:gd name="connsiteY164" fmla="*/ 1438734 h 3833160"/>
                  <a:gd name="connsiteX165" fmla="*/ 1716686 w 1912672"/>
                  <a:gd name="connsiteY165" fmla="*/ 1480035 h 3833160"/>
                  <a:gd name="connsiteX166" fmla="*/ 1670770 w 1912672"/>
                  <a:gd name="connsiteY166" fmla="*/ 1516631 h 3833160"/>
                  <a:gd name="connsiteX167" fmla="*/ 1625786 w 1912672"/>
                  <a:gd name="connsiteY167" fmla="*/ 1549306 h 3833160"/>
                  <a:gd name="connsiteX168" fmla="*/ 1582109 w 1912672"/>
                  <a:gd name="connsiteY168" fmla="*/ 1574923 h 3833160"/>
                  <a:gd name="connsiteX169" fmla="*/ 1539366 w 1912672"/>
                  <a:gd name="connsiteY169" fmla="*/ 1595834 h 3833160"/>
                  <a:gd name="connsiteX170" fmla="*/ 1516781 w 1912672"/>
                  <a:gd name="connsiteY170" fmla="*/ 1602892 h 3833160"/>
                  <a:gd name="connsiteX171" fmla="*/ 1488783 w 1912672"/>
                  <a:gd name="connsiteY171" fmla="*/ 1608382 h 3833160"/>
                  <a:gd name="connsiteX172" fmla="*/ 1457798 w 1912672"/>
                  <a:gd name="connsiteY172" fmla="*/ 1614655 h 3833160"/>
                  <a:gd name="connsiteX173" fmla="*/ 1425134 w 1912672"/>
                  <a:gd name="connsiteY173" fmla="*/ 1620144 h 3833160"/>
                  <a:gd name="connsiteX174" fmla="*/ 1390790 w 1912672"/>
                  <a:gd name="connsiteY174" fmla="*/ 1625634 h 3833160"/>
                  <a:gd name="connsiteX175" fmla="*/ 1355885 w 1912672"/>
                  <a:gd name="connsiteY175" fmla="*/ 1631123 h 3833160"/>
                  <a:gd name="connsiteX176" fmla="*/ 1323221 w 1912672"/>
                  <a:gd name="connsiteY176" fmla="*/ 1637135 h 3833160"/>
                  <a:gd name="connsiteX177" fmla="*/ 1292050 w 1912672"/>
                  <a:gd name="connsiteY177" fmla="*/ 1644193 h 3833160"/>
                  <a:gd name="connsiteX178" fmla="*/ 1262559 w 1912672"/>
                  <a:gd name="connsiteY178" fmla="*/ 1654388 h 3833160"/>
                  <a:gd name="connsiteX179" fmla="*/ 1238481 w 1912672"/>
                  <a:gd name="connsiteY179" fmla="*/ 1663798 h 3833160"/>
                  <a:gd name="connsiteX180" fmla="*/ 1219815 w 1912672"/>
                  <a:gd name="connsiteY180" fmla="*/ 1676868 h 3833160"/>
                  <a:gd name="connsiteX181" fmla="*/ 1205816 w 1912672"/>
                  <a:gd name="connsiteY181" fmla="*/ 1692552 h 3833160"/>
                  <a:gd name="connsiteX182" fmla="*/ 1183231 w 1912672"/>
                  <a:gd name="connsiteY182" fmla="*/ 1737774 h 3833160"/>
                  <a:gd name="connsiteX183" fmla="*/ 1167552 w 1912672"/>
                  <a:gd name="connsiteY183" fmla="*/ 1786916 h 3833160"/>
                  <a:gd name="connsiteX184" fmla="*/ 1155233 w 1912672"/>
                  <a:gd name="connsiteY184" fmla="*/ 1838150 h 3833160"/>
                  <a:gd name="connsiteX185" fmla="*/ 1148140 w 1912672"/>
                  <a:gd name="connsiteY185" fmla="*/ 1890430 h 3833160"/>
                  <a:gd name="connsiteX186" fmla="*/ 1145154 w 1912672"/>
                  <a:gd name="connsiteY186" fmla="*/ 1945585 h 3833160"/>
                  <a:gd name="connsiteX187" fmla="*/ 1143474 w 1912672"/>
                  <a:gd name="connsiteY187" fmla="*/ 2001001 h 3833160"/>
                  <a:gd name="connsiteX188" fmla="*/ 1145154 w 1912672"/>
                  <a:gd name="connsiteY188" fmla="*/ 2056418 h 3833160"/>
                  <a:gd name="connsiteX189" fmla="*/ 1148140 w 1912672"/>
                  <a:gd name="connsiteY189" fmla="*/ 2113141 h 3833160"/>
                  <a:gd name="connsiteX190" fmla="*/ 1152060 w 1912672"/>
                  <a:gd name="connsiteY190" fmla="*/ 2169341 h 3833160"/>
                  <a:gd name="connsiteX191" fmla="*/ 1156726 w 1912672"/>
                  <a:gd name="connsiteY191" fmla="*/ 2224496 h 3833160"/>
                  <a:gd name="connsiteX192" fmla="*/ 1157473 w 1912672"/>
                  <a:gd name="connsiteY192" fmla="*/ 2305530 h 3833160"/>
                  <a:gd name="connsiteX193" fmla="*/ 1153553 w 1912672"/>
                  <a:gd name="connsiteY193" fmla="*/ 2386563 h 3833160"/>
                  <a:gd name="connsiteX194" fmla="*/ 1146647 w 1912672"/>
                  <a:gd name="connsiteY194" fmla="*/ 2464460 h 3833160"/>
                  <a:gd name="connsiteX195" fmla="*/ 1138061 w 1912672"/>
                  <a:gd name="connsiteY195" fmla="*/ 2540788 h 3833160"/>
                  <a:gd name="connsiteX196" fmla="*/ 1133570 w 1912672"/>
                  <a:gd name="connsiteY196" fmla="*/ 2649282 h 3833160"/>
                  <a:gd name="connsiteX197" fmla="*/ 1135587 w 1912672"/>
                  <a:gd name="connsiteY197" fmla="*/ 2649282 h 3833160"/>
                  <a:gd name="connsiteX198" fmla="*/ 1180266 w 1912672"/>
                  <a:gd name="connsiteY198" fmla="*/ 2953171 h 3833160"/>
                  <a:gd name="connsiteX199" fmla="*/ 1207679 w 1912672"/>
                  <a:gd name="connsiteY199" fmla="*/ 2969405 h 3833160"/>
                  <a:gd name="connsiteX200" fmla="*/ 1234848 w 1912672"/>
                  <a:gd name="connsiteY200" fmla="*/ 2985127 h 3833160"/>
                  <a:gd name="connsiteX201" fmla="*/ 1258166 w 1912672"/>
                  <a:gd name="connsiteY201" fmla="*/ 3001068 h 3833160"/>
                  <a:gd name="connsiteX202" fmla="*/ 1307538 w 1912672"/>
                  <a:gd name="connsiteY202" fmla="*/ 3040740 h 3833160"/>
                  <a:gd name="connsiteX203" fmla="*/ 1351565 w 1912672"/>
                  <a:gd name="connsiteY203" fmla="*/ 3082914 h 3833160"/>
                  <a:gd name="connsiteX204" fmla="*/ 1389568 w 1912672"/>
                  <a:gd name="connsiteY204" fmla="*/ 3124303 h 3833160"/>
                  <a:gd name="connsiteX205" fmla="*/ 1424031 w 1912672"/>
                  <a:gd name="connsiteY205" fmla="*/ 3165885 h 3833160"/>
                  <a:gd name="connsiteX206" fmla="*/ 1455679 w 1912672"/>
                  <a:gd name="connsiteY206" fmla="*/ 3207993 h 3833160"/>
                  <a:gd name="connsiteX207" fmla="*/ 1485527 w 1912672"/>
                  <a:gd name="connsiteY207" fmla="*/ 3248526 h 3833160"/>
                  <a:gd name="connsiteX208" fmla="*/ 1512168 w 1912672"/>
                  <a:gd name="connsiteY208" fmla="*/ 3287746 h 3833160"/>
                  <a:gd name="connsiteX209" fmla="*/ 1499563 w 1912672"/>
                  <a:gd name="connsiteY209" fmla="*/ 3294670 h 3833160"/>
                  <a:gd name="connsiteX210" fmla="*/ 1456733 w 1912672"/>
                  <a:gd name="connsiteY210" fmla="*/ 3246355 h 3833160"/>
                  <a:gd name="connsiteX211" fmla="*/ 1412405 w 1912672"/>
                  <a:gd name="connsiteY211" fmla="*/ 3200323 h 3833160"/>
                  <a:gd name="connsiteX212" fmla="*/ 1366622 w 1912672"/>
                  <a:gd name="connsiteY212" fmla="*/ 3157506 h 3833160"/>
                  <a:gd name="connsiteX213" fmla="*/ 1319006 w 1912672"/>
                  <a:gd name="connsiteY213" fmla="*/ 3118477 h 3833160"/>
                  <a:gd name="connsiteX214" fmla="*/ 1268398 w 1912672"/>
                  <a:gd name="connsiteY214" fmla="*/ 3084012 h 3833160"/>
                  <a:gd name="connsiteX215" fmla="*/ 1215820 w 1912672"/>
                  <a:gd name="connsiteY215" fmla="*/ 3053212 h 3833160"/>
                  <a:gd name="connsiteX216" fmla="*/ 1162136 w 1912672"/>
                  <a:gd name="connsiteY216" fmla="*/ 3026534 h 3833160"/>
                  <a:gd name="connsiteX217" fmla="*/ 1105505 w 1912672"/>
                  <a:gd name="connsiteY217" fmla="*/ 3006561 h 3833160"/>
                  <a:gd name="connsiteX218" fmla="*/ 1055550 w 1912672"/>
                  <a:gd name="connsiteY218" fmla="*/ 3272471 h 3833160"/>
                  <a:gd name="connsiteX219" fmla="*/ 1106379 w 1912672"/>
                  <a:gd name="connsiteY219" fmla="*/ 3308927 h 3833160"/>
                  <a:gd name="connsiteX220" fmla="*/ 1151347 w 1912672"/>
                  <a:gd name="connsiteY220" fmla="*/ 3348334 h 3833160"/>
                  <a:gd name="connsiteX221" fmla="*/ 1187691 w 1912672"/>
                  <a:gd name="connsiteY221" fmla="*/ 3388268 h 3833160"/>
                  <a:gd name="connsiteX222" fmla="*/ 1216725 w 1912672"/>
                  <a:gd name="connsiteY222" fmla="*/ 3430484 h 3833160"/>
                  <a:gd name="connsiteX223" fmla="*/ 1238582 w 1912672"/>
                  <a:gd name="connsiteY223" fmla="*/ 3473897 h 3833160"/>
                  <a:gd name="connsiteX224" fmla="*/ 1252456 w 1912672"/>
                  <a:gd name="connsiteY224" fmla="*/ 3516304 h 3833160"/>
                  <a:gd name="connsiteX225" fmla="*/ 1258768 w 1912672"/>
                  <a:gd name="connsiteY225" fmla="*/ 3559273 h 3833160"/>
                  <a:gd name="connsiteX226" fmla="*/ 1256926 w 1912672"/>
                  <a:gd name="connsiteY226" fmla="*/ 3601386 h 3833160"/>
                  <a:gd name="connsiteX227" fmla="*/ 1247774 w 1912672"/>
                  <a:gd name="connsiteY227" fmla="*/ 3640689 h 3833160"/>
                  <a:gd name="connsiteX228" fmla="*/ 1240808 w 1912672"/>
                  <a:gd name="connsiteY228" fmla="*/ 3642671 h 3833160"/>
                  <a:gd name="connsiteX229" fmla="*/ 1237950 w 1912672"/>
                  <a:gd name="connsiteY229" fmla="*/ 3632080 h 3833160"/>
                  <a:gd name="connsiteX230" fmla="*/ 1246452 w 1912672"/>
                  <a:gd name="connsiteY230" fmla="*/ 3608381 h 3833160"/>
                  <a:gd name="connsiteX231" fmla="*/ 1246889 w 1912672"/>
                  <a:gd name="connsiteY231" fmla="*/ 3581808 h 3833160"/>
                  <a:gd name="connsiteX232" fmla="*/ 1243694 w 1912672"/>
                  <a:gd name="connsiteY232" fmla="*/ 3552354 h 3833160"/>
                  <a:gd name="connsiteX233" fmla="*/ 1233485 w 1912672"/>
                  <a:gd name="connsiteY233" fmla="*/ 3522742 h 3833160"/>
                  <a:gd name="connsiteX234" fmla="*/ 1218246 w 1912672"/>
                  <a:gd name="connsiteY234" fmla="*/ 3491717 h 3833160"/>
                  <a:gd name="connsiteX235" fmla="*/ 1199371 w 1912672"/>
                  <a:gd name="connsiteY235" fmla="*/ 3461697 h 3833160"/>
                  <a:gd name="connsiteX236" fmla="*/ 1175758 w 1912672"/>
                  <a:gd name="connsiteY236" fmla="*/ 3432919 h 3833160"/>
                  <a:gd name="connsiteX237" fmla="*/ 1147962 w 1912672"/>
                  <a:gd name="connsiteY237" fmla="*/ 3405866 h 3833160"/>
                  <a:gd name="connsiteX238" fmla="*/ 1119222 w 1912672"/>
                  <a:gd name="connsiteY238" fmla="*/ 3381579 h 3833160"/>
                  <a:gd name="connsiteX239" fmla="*/ 1101535 w 1912672"/>
                  <a:gd name="connsiteY239" fmla="*/ 3369675 h 3833160"/>
                  <a:gd name="connsiteX240" fmla="*/ 1087698 w 1912672"/>
                  <a:gd name="connsiteY240" fmla="*/ 3357550 h 3833160"/>
                  <a:gd name="connsiteX241" fmla="*/ 1073608 w 1912672"/>
                  <a:gd name="connsiteY241" fmla="*/ 3348798 h 3833160"/>
                  <a:gd name="connsiteX242" fmla="*/ 1059423 w 1912672"/>
                  <a:gd name="connsiteY242" fmla="*/ 3340859 h 3833160"/>
                  <a:gd name="connsiteX243" fmla="*/ 1043960 w 1912672"/>
                  <a:gd name="connsiteY243" fmla="*/ 3337192 h 3833160"/>
                  <a:gd name="connsiteX244" fmla="*/ 1025322 w 1912672"/>
                  <a:gd name="connsiteY244" fmla="*/ 3402025 h 3833160"/>
                  <a:gd name="connsiteX245" fmla="*/ 1003697 w 1912672"/>
                  <a:gd name="connsiteY245" fmla="*/ 3462443 h 3833160"/>
                  <a:gd name="connsiteX246" fmla="*/ 978914 w 1912672"/>
                  <a:gd name="connsiteY246" fmla="*/ 3523689 h 3833160"/>
                  <a:gd name="connsiteX247" fmla="*/ 949550 w 1912672"/>
                  <a:gd name="connsiteY247" fmla="*/ 3583615 h 3833160"/>
                  <a:gd name="connsiteX248" fmla="*/ 915669 w 1912672"/>
                  <a:gd name="connsiteY248" fmla="*/ 3646771 h 3833160"/>
                  <a:gd name="connsiteX249" fmla="*/ 876441 w 1912672"/>
                  <a:gd name="connsiteY249" fmla="*/ 3712430 h 3833160"/>
                  <a:gd name="connsiteX250" fmla="*/ 867986 w 1912672"/>
                  <a:gd name="connsiteY250" fmla="*/ 3722991 h 3833160"/>
                  <a:gd name="connsiteX251" fmla="*/ 858368 w 1912672"/>
                  <a:gd name="connsiteY251" fmla="*/ 3739422 h 3833160"/>
                  <a:gd name="connsiteX252" fmla="*/ 845551 w 1912672"/>
                  <a:gd name="connsiteY252" fmla="*/ 3755745 h 3833160"/>
                  <a:gd name="connsiteX253" fmla="*/ 833671 w 1912672"/>
                  <a:gd name="connsiteY253" fmla="*/ 3773189 h 3833160"/>
                  <a:gd name="connsiteX254" fmla="*/ 819871 w 1912672"/>
                  <a:gd name="connsiteY254" fmla="*/ 3791345 h 3833160"/>
                  <a:gd name="connsiteX255" fmla="*/ 805085 w 1912672"/>
                  <a:gd name="connsiteY255" fmla="*/ 3806242 h 3833160"/>
                  <a:gd name="connsiteX256" fmla="*/ 790388 w 1912672"/>
                  <a:gd name="connsiteY256" fmla="*/ 3819121 h 3833160"/>
                  <a:gd name="connsiteX257" fmla="*/ 775016 w 1912672"/>
                  <a:gd name="connsiteY257" fmla="*/ 3828711 h 3833160"/>
                  <a:gd name="connsiteX258" fmla="*/ 761637 w 1912672"/>
                  <a:gd name="connsiteY258" fmla="*/ 3833160 h 3833160"/>
                  <a:gd name="connsiteX259" fmla="*/ 758567 w 1912672"/>
                  <a:gd name="connsiteY259" fmla="*/ 3826878 h 3833160"/>
                  <a:gd name="connsiteX260" fmla="*/ 805952 w 1912672"/>
                  <a:gd name="connsiteY260" fmla="*/ 3777351 h 3833160"/>
                  <a:gd name="connsiteX261" fmla="*/ 847525 w 1912672"/>
                  <a:gd name="connsiteY261" fmla="*/ 3722733 h 3833160"/>
                  <a:gd name="connsiteX262" fmla="*/ 882815 w 1912672"/>
                  <a:gd name="connsiteY262" fmla="*/ 3664405 h 3833160"/>
                  <a:gd name="connsiteX263" fmla="*/ 910683 w 1912672"/>
                  <a:gd name="connsiteY263" fmla="*/ 3606761 h 3833160"/>
                  <a:gd name="connsiteX264" fmla="*/ 933675 w 1912672"/>
                  <a:gd name="connsiteY264" fmla="*/ 3550236 h 3833160"/>
                  <a:gd name="connsiteX265" fmla="*/ 943120 w 1912672"/>
                  <a:gd name="connsiteY265" fmla="*/ 3508495 h 3833160"/>
                  <a:gd name="connsiteX266" fmla="*/ 946497 w 1912672"/>
                  <a:gd name="connsiteY266" fmla="*/ 3509658 h 3833160"/>
                  <a:gd name="connsiteX267" fmla="*/ 947522 w 1912672"/>
                  <a:gd name="connsiteY267" fmla="*/ 3508759 h 3833160"/>
                  <a:gd name="connsiteX268" fmla="*/ 947302 w 1912672"/>
                  <a:gd name="connsiteY268" fmla="*/ 3506770 h 3833160"/>
                  <a:gd name="connsiteX269" fmla="*/ 946709 w 1912672"/>
                  <a:gd name="connsiteY269" fmla="*/ 3505350 h 3833160"/>
                  <a:gd name="connsiteX270" fmla="*/ 945381 w 1912672"/>
                  <a:gd name="connsiteY270" fmla="*/ 3502390 h 3833160"/>
                  <a:gd name="connsiteX271" fmla="*/ 946879 w 1912672"/>
                  <a:gd name="connsiteY271" fmla="*/ 3500109 h 3833160"/>
                  <a:gd name="connsiteX272" fmla="*/ 946796 w 1912672"/>
                  <a:gd name="connsiteY272" fmla="*/ 3498240 h 3833160"/>
                  <a:gd name="connsiteX273" fmla="*/ 947228 w 1912672"/>
                  <a:gd name="connsiteY273" fmla="*/ 3495922 h 3833160"/>
                  <a:gd name="connsiteX274" fmla="*/ 946202 w 1912672"/>
                  <a:gd name="connsiteY274" fmla="*/ 3496821 h 3833160"/>
                  <a:gd name="connsiteX275" fmla="*/ 946796 w 1912672"/>
                  <a:gd name="connsiteY275" fmla="*/ 3498240 h 3833160"/>
                  <a:gd name="connsiteX276" fmla="*/ 943120 w 1912672"/>
                  <a:gd name="connsiteY276" fmla="*/ 3508495 h 3833160"/>
                  <a:gd name="connsiteX277" fmla="*/ 920055 w 1912672"/>
                  <a:gd name="connsiteY277" fmla="*/ 3504456 h 3833160"/>
                  <a:gd name="connsiteX278" fmla="*/ 891050 w 1912672"/>
                  <a:gd name="connsiteY278" fmla="*/ 3506594 h 3833160"/>
                  <a:gd name="connsiteX279" fmla="*/ 860172 w 1912672"/>
                  <a:gd name="connsiteY279" fmla="*/ 3511582 h 3833160"/>
                  <a:gd name="connsiteX280" fmla="*/ 826163 w 1912672"/>
                  <a:gd name="connsiteY280" fmla="*/ 3521016 h 3833160"/>
                  <a:gd name="connsiteX281" fmla="*/ 790835 w 1912672"/>
                  <a:gd name="connsiteY281" fmla="*/ 3533785 h 3833160"/>
                  <a:gd name="connsiteX282" fmla="*/ 755037 w 1912672"/>
                  <a:gd name="connsiteY282" fmla="*/ 3547939 h 3833160"/>
                  <a:gd name="connsiteX283" fmla="*/ 720010 w 1912672"/>
                  <a:gd name="connsiteY283" fmla="*/ 3564567 h 3833160"/>
                  <a:gd name="connsiteX284" fmla="*/ 686563 w 1912672"/>
                  <a:gd name="connsiteY284" fmla="*/ 3580781 h 3833160"/>
                  <a:gd name="connsiteX285" fmla="*/ 655247 w 1912672"/>
                  <a:gd name="connsiteY285" fmla="*/ 3597068 h 3833160"/>
                  <a:gd name="connsiteX286" fmla="*/ 687635 w 1912672"/>
                  <a:gd name="connsiteY286" fmla="*/ 3566747 h 3833160"/>
                  <a:gd name="connsiteX287" fmla="*/ 719332 w 1912672"/>
                  <a:gd name="connsiteY287" fmla="*/ 3540910 h 3833160"/>
                  <a:gd name="connsiteX288" fmla="*/ 753129 w 1912672"/>
                  <a:gd name="connsiteY288" fmla="*/ 3520510 h 3833160"/>
                  <a:gd name="connsiteX289" fmla="*/ 789139 w 1912672"/>
                  <a:gd name="connsiteY289" fmla="*/ 3502048 h 3833160"/>
                  <a:gd name="connsiteX290" fmla="*/ 826517 w 1912672"/>
                  <a:gd name="connsiteY290" fmla="*/ 3487482 h 3833160"/>
                  <a:gd name="connsiteX291" fmla="*/ 868462 w 1912672"/>
                  <a:gd name="connsiteY291" fmla="*/ 3476916 h 3833160"/>
                  <a:gd name="connsiteX292" fmla="*/ 962011 w 1912672"/>
                  <a:gd name="connsiteY292" fmla="*/ 3455565 h 3833160"/>
                  <a:gd name="connsiteX293" fmla="*/ 973820 w 1912672"/>
                  <a:gd name="connsiteY293" fmla="*/ 3382651 h 3833160"/>
                  <a:gd name="connsiteX294" fmla="*/ 979476 w 1912672"/>
                  <a:gd name="connsiteY294" fmla="*/ 3310035 h 3833160"/>
                  <a:gd name="connsiteX295" fmla="*/ 978970 w 1912672"/>
                  <a:gd name="connsiteY295" fmla="*/ 3236513 h 3833160"/>
                  <a:gd name="connsiteX296" fmla="*/ 972281 w 1912672"/>
                  <a:gd name="connsiteY296" fmla="*/ 3163562 h 3833160"/>
                  <a:gd name="connsiteX297" fmla="*/ 909718 w 1912672"/>
                  <a:gd name="connsiteY297" fmla="*/ 2935624 h 3833160"/>
                  <a:gd name="connsiteX298" fmla="*/ 900871 w 1912672"/>
                  <a:gd name="connsiteY298" fmla="*/ 2934162 h 3833160"/>
                  <a:gd name="connsiteX299" fmla="*/ 870406 w 1912672"/>
                  <a:gd name="connsiteY299" fmla="*/ 2984139 h 3833160"/>
                  <a:gd name="connsiteX300" fmla="*/ 833789 w 1912672"/>
                  <a:gd name="connsiteY300" fmla="*/ 3034414 h 3833160"/>
                  <a:gd name="connsiteX301" fmla="*/ 791581 w 1912672"/>
                  <a:gd name="connsiteY301" fmla="*/ 3086679 h 3833160"/>
                  <a:gd name="connsiteX302" fmla="*/ 743642 w 1912672"/>
                  <a:gd name="connsiteY302" fmla="*/ 3135720 h 3833160"/>
                  <a:gd name="connsiteX303" fmla="*/ 692759 w 1912672"/>
                  <a:gd name="connsiteY303" fmla="*/ 3186373 h 3833160"/>
                  <a:gd name="connsiteX304" fmla="*/ 637219 w 1912672"/>
                  <a:gd name="connsiteY304" fmla="*/ 3235043 h 3833160"/>
                  <a:gd name="connsiteX305" fmla="*/ 578815 w 1912672"/>
                  <a:gd name="connsiteY305" fmla="*/ 3282100 h 3833160"/>
                  <a:gd name="connsiteX306" fmla="*/ 518156 w 1912672"/>
                  <a:gd name="connsiteY306" fmla="*/ 3326282 h 3833160"/>
                  <a:gd name="connsiteX307" fmla="*/ 455177 w 1912672"/>
                  <a:gd name="connsiteY307" fmla="*/ 3368134 h 3833160"/>
                  <a:gd name="connsiteX308" fmla="*/ 393663 w 1912672"/>
                  <a:gd name="connsiteY308" fmla="*/ 3407974 h 3833160"/>
                  <a:gd name="connsiteX309" fmla="*/ 330228 w 1912672"/>
                  <a:gd name="connsiteY309" fmla="*/ 3443435 h 3833160"/>
                  <a:gd name="connsiteX310" fmla="*/ 267517 w 1912672"/>
                  <a:gd name="connsiteY310" fmla="*/ 3474139 h 3833160"/>
                  <a:gd name="connsiteX311" fmla="*/ 206814 w 1912672"/>
                  <a:gd name="connsiteY311" fmla="*/ 3502111 h 3833160"/>
                  <a:gd name="connsiteX312" fmla="*/ 148203 w 1912672"/>
                  <a:gd name="connsiteY312" fmla="*/ 3524128 h 3833160"/>
                  <a:gd name="connsiteX313" fmla="*/ 92246 w 1912672"/>
                  <a:gd name="connsiteY313" fmla="*/ 3541882 h 3833160"/>
                  <a:gd name="connsiteX314" fmla="*/ 37645 w 1912672"/>
                  <a:gd name="connsiteY314" fmla="*/ 3552139 h 3833160"/>
                  <a:gd name="connsiteX315" fmla="*/ 48200 w 1912672"/>
                  <a:gd name="connsiteY315" fmla="*/ 3547012 h 3833160"/>
                  <a:gd name="connsiteX316" fmla="*/ 54777 w 1912672"/>
                  <a:gd name="connsiteY316" fmla="*/ 3543191 h 3833160"/>
                  <a:gd name="connsiteX317" fmla="*/ 59610 w 1912672"/>
                  <a:gd name="connsiteY317" fmla="*/ 3541137 h 3833160"/>
                  <a:gd name="connsiteX318" fmla="*/ 61660 w 1912672"/>
                  <a:gd name="connsiteY318" fmla="*/ 3539340 h 3833160"/>
                  <a:gd name="connsiteX319" fmla="*/ 61441 w 1912672"/>
                  <a:gd name="connsiteY319" fmla="*/ 3537351 h 3833160"/>
                  <a:gd name="connsiteX320" fmla="*/ 62467 w 1912672"/>
                  <a:gd name="connsiteY320" fmla="*/ 3536452 h 3833160"/>
                  <a:gd name="connsiteX321" fmla="*/ 61359 w 1912672"/>
                  <a:gd name="connsiteY321" fmla="*/ 3535481 h 3833160"/>
                  <a:gd name="connsiteX322" fmla="*/ 62897 w 1912672"/>
                  <a:gd name="connsiteY322" fmla="*/ 3534134 h 3833160"/>
                  <a:gd name="connsiteX323" fmla="*/ 67081 w 1912672"/>
                  <a:gd name="connsiteY323" fmla="*/ 3532408 h 3833160"/>
                  <a:gd name="connsiteX324" fmla="*/ 72939 w 1912672"/>
                  <a:gd name="connsiteY324" fmla="*/ 3529456 h 3833160"/>
                  <a:gd name="connsiteX325" fmla="*/ 81778 w 1912672"/>
                  <a:gd name="connsiteY325" fmla="*/ 3524622 h 3833160"/>
                  <a:gd name="connsiteX326" fmla="*/ 95320 w 1912672"/>
                  <a:gd name="connsiteY326" fmla="*/ 3518818 h 3833160"/>
                  <a:gd name="connsiteX327" fmla="*/ 114932 w 1912672"/>
                  <a:gd name="connsiteY327" fmla="*/ 3510846 h 3833160"/>
                  <a:gd name="connsiteX328" fmla="*/ 137312 w 1912672"/>
                  <a:gd name="connsiteY328" fmla="*/ 3500207 h 3833160"/>
                  <a:gd name="connsiteX329" fmla="*/ 167862 w 1912672"/>
                  <a:gd name="connsiteY329" fmla="*/ 3487744 h 3833160"/>
                  <a:gd name="connsiteX330" fmla="*/ 204549 w 1912672"/>
                  <a:gd name="connsiteY330" fmla="*/ 3472571 h 3833160"/>
                  <a:gd name="connsiteX331" fmla="*/ 258382 w 1912672"/>
                  <a:gd name="connsiteY331" fmla="*/ 3445767 h 3833160"/>
                  <a:gd name="connsiteX332" fmla="*/ 311693 w 1912672"/>
                  <a:gd name="connsiteY332" fmla="*/ 3413115 h 3833160"/>
                  <a:gd name="connsiteX333" fmla="*/ 364540 w 1912672"/>
                  <a:gd name="connsiteY333" fmla="*/ 3377961 h 3833160"/>
                  <a:gd name="connsiteX334" fmla="*/ 422506 w 1912672"/>
                  <a:gd name="connsiteY334" fmla="*/ 3342200 h 3833160"/>
                  <a:gd name="connsiteX335" fmla="*/ 434347 w 1912672"/>
                  <a:gd name="connsiteY335" fmla="*/ 3334006 h 3833160"/>
                  <a:gd name="connsiteX336" fmla="*/ 451900 w 1912672"/>
                  <a:gd name="connsiteY336" fmla="*/ 3321534 h 3833160"/>
                  <a:gd name="connsiteX337" fmla="*/ 469893 w 1912672"/>
                  <a:gd name="connsiteY337" fmla="*/ 3307950 h 3833160"/>
                  <a:gd name="connsiteX338" fmla="*/ 489284 w 1912672"/>
                  <a:gd name="connsiteY338" fmla="*/ 3292897 h 3833160"/>
                  <a:gd name="connsiteX339" fmla="*/ 508083 w 1912672"/>
                  <a:gd name="connsiteY339" fmla="*/ 3276424 h 3833160"/>
                  <a:gd name="connsiteX340" fmla="*/ 522649 w 1912672"/>
                  <a:gd name="connsiteY340" fmla="*/ 3259537 h 3833160"/>
                  <a:gd name="connsiteX341" fmla="*/ 534440 w 1912672"/>
                  <a:gd name="connsiteY341" fmla="*/ 3244112 h 3833160"/>
                  <a:gd name="connsiteX342" fmla="*/ 539574 w 1912672"/>
                  <a:gd name="connsiteY342" fmla="*/ 3230640 h 3833160"/>
                  <a:gd name="connsiteX343" fmla="*/ 509849 w 1912672"/>
                  <a:gd name="connsiteY343" fmla="*/ 3208187 h 3833160"/>
                  <a:gd name="connsiteX344" fmla="*/ 474526 w 1912672"/>
                  <a:gd name="connsiteY344" fmla="*/ 3191609 h 3833160"/>
                  <a:gd name="connsiteX345" fmla="*/ 435493 w 1912672"/>
                  <a:gd name="connsiteY345" fmla="*/ 3180466 h 3833160"/>
                  <a:gd name="connsiteX346" fmla="*/ 390471 w 1912672"/>
                  <a:gd name="connsiteY346" fmla="*/ 3173359 h 3833160"/>
                  <a:gd name="connsiteX347" fmla="*/ 344894 w 1912672"/>
                  <a:gd name="connsiteY347" fmla="*/ 3170859 h 3833160"/>
                  <a:gd name="connsiteX348" fmla="*/ 295258 w 1912672"/>
                  <a:gd name="connsiteY348" fmla="*/ 3172887 h 3833160"/>
                  <a:gd name="connsiteX349" fmla="*/ 245329 w 1912672"/>
                  <a:gd name="connsiteY349" fmla="*/ 3177354 h 3833160"/>
                  <a:gd name="connsiteX350" fmla="*/ 195694 w 1912672"/>
                  <a:gd name="connsiteY350" fmla="*/ 3184474 h 3833160"/>
                  <a:gd name="connsiteX351" fmla="*/ 144902 w 1912672"/>
                  <a:gd name="connsiteY351" fmla="*/ 3193577 h 3833160"/>
                  <a:gd name="connsiteX352" fmla="*/ 95992 w 1912672"/>
                  <a:gd name="connsiteY352" fmla="*/ 3206125 h 3833160"/>
                  <a:gd name="connsiteX353" fmla="*/ 49213 w 1912672"/>
                  <a:gd name="connsiteY353" fmla="*/ 3218744 h 3833160"/>
                  <a:gd name="connsiteX354" fmla="*/ 6365 w 1912672"/>
                  <a:gd name="connsiteY354" fmla="*/ 3233010 h 3833160"/>
                  <a:gd name="connsiteX355" fmla="*/ 0 w 1912672"/>
                  <a:gd name="connsiteY355" fmla="*/ 3227433 h 3833160"/>
                  <a:gd name="connsiteX356" fmla="*/ 3076 w 1912672"/>
                  <a:gd name="connsiteY356" fmla="*/ 3224737 h 3833160"/>
                  <a:gd name="connsiteX357" fmla="*/ 43018 w 1912672"/>
                  <a:gd name="connsiteY357" fmla="*/ 3207924 h 3833160"/>
                  <a:gd name="connsiteX358" fmla="*/ 85231 w 1912672"/>
                  <a:gd name="connsiteY358" fmla="*/ 3191304 h 3833160"/>
                  <a:gd name="connsiteX359" fmla="*/ 127386 w 1912672"/>
                  <a:gd name="connsiteY359" fmla="*/ 3176431 h 3833160"/>
                  <a:gd name="connsiteX360" fmla="*/ 168655 w 1912672"/>
                  <a:gd name="connsiteY360" fmla="*/ 3162578 h 3833160"/>
                  <a:gd name="connsiteX361" fmla="*/ 209793 w 1912672"/>
                  <a:gd name="connsiteY361" fmla="*/ 3149808 h 3833160"/>
                  <a:gd name="connsiteX362" fmla="*/ 250713 w 1912672"/>
                  <a:gd name="connsiteY362" fmla="*/ 3140141 h 3833160"/>
                  <a:gd name="connsiteX363" fmla="*/ 291298 w 1912672"/>
                  <a:gd name="connsiteY363" fmla="*/ 3131978 h 3833160"/>
                  <a:gd name="connsiteX364" fmla="*/ 333154 w 1912672"/>
                  <a:gd name="connsiteY364" fmla="*/ 3128523 h 3833160"/>
                  <a:gd name="connsiteX365" fmla="*/ 375359 w 1912672"/>
                  <a:gd name="connsiteY365" fmla="*/ 3125974 h 3833160"/>
                  <a:gd name="connsiteX366" fmla="*/ 416751 w 1912672"/>
                  <a:gd name="connsiteY366" fmla="*/ 3130200 h 3833160"/>
                  <a:gd name="connsiteX367" fmla="*/ 459928 w 1912672"/>
                  <a:gd name="connsiteY367" fmla="*/ 3138683 h 3833160"/>
                  <a:gd name="connsiteX368" fmla="*/ 504268 w 1912672"/>
                  <a:gd name="connsiteY368" fmla="*/ 3151481 h 3833160"/>
                  <a:gd name="connsiteX369" fmla="*/ 546509 w 1912672"/>
                  <a:gd name="connsiteY369" fmla="*/ 3169029 h 3833160"/>
                  <a:gd name="connsiteX370" fmla="*/ 591005 w 1912672"/>
                  <a:gd name="connsiteY370" fmla="*/ 3194544 h 3833160"/>
                  <a:gd name="connsiteX371" fmla="*/ 643386 w 1912672"/>
                  <a:gd name="connsiteY371" fmla="*/ 3146702 h 3833160"/>
                  <a:gd name="connsiteX372" fmla="*/ 689192 w 1912672"/>
                  <a:gd name="connsiteY372" fmla="*/ 3097589 h 3833160"/>
                  <a:gd name="connsiteX373" fmla="*/ 728837 w 1912672"/>
                  <a:gd name="connsiteY373" fmla="*/ 3047570 h 3833160"/>
                  <a:gd name="connsiteX374" fmla="*/ 763151 w 1912672"/>
                  <a:gd name="connsiteY374" fmla="*/ 2997373 h 3833160"/>
                  <a:gd name="connsiteX375" fmla="*/ 792509 w 1912672"/>
                  <a:gd name="connsiteY375" fmla="*/ 2946426 h 3833160"/>
                  <a:gd name="connsiteX376" fmla="*/ 818742 w 1912672"/>
                  <a:gd name="connsiteY376" fmla="*/ 2896035 h 3833160"/>
                  <a:gd name="connsiteX377" fmla="*/ 840539 w 1912672"/>
                  <a:gd name="connsiteY377" fmla="*/ 2845651 h 3833160"/>
                  <a:gd name="connsiteX378" fmla="*/ 868659 w 1912672"/>
                  <a:gd name="connsiteY378" fmla="*/ 2777611 h 3833160"/>
                  <a:gd name="connsiteX379" fmla="*/ 886079 w 1912672"/>
                  <a:gd name="connsiteY379" fmla="*/ 2678806 h 3833160"/>
                  <a:gd name="connsiteX380" fmla="*/ 894665 w 1912672"/>
                  <a:gd name="connsiteY380" fmla="*/ 2574247 h 3833160"/>
                  <a:gd name="connsiteX381" fmla="*/ 910157 w 1912672"/>
                  <a:gd name="connsiteY381" fmla="*/ 2532162 h 3833160"/>
                  <a:gd name="connsiteX382" fmla="*/ 923410 w 1912672"/>
                  <a:gd name="connsiteY382" fmla="*/ 2485372 h 3833160"/>
                  <a:gd name="connsiteX383" fmla="*/ 935916 w 1912672"/>
                  <a:gd name="connsiteY383" fmla="*/ 2433353 h 3833160"/>
                  <a:gd name="connsiteX384" fmla="*/ 947488 w 1912672"/>
                  <a:gd name="connsiteY384" fmla="*/ 2377937 h 3833160"/>
                  <a:gd name="connsiteX385" fmla="*/ 956821 w 1912672"/>
                  <a:gd name="connsiteY385" fmla="*/ 2318077 h 3833160"/>
                  <a:gd name="connsiteX386" fmla="*/ 963914 w 1912672"/>
                  <a:gd name="connsiteY386" fmla="*/ 2257171 h 3833160"/>
                  <a:gd name="connsiteX387" fmla="*/ 970820 w 1912672"/>
                  <a:gd name="connsiteY387" fmla="*/ 2193390 h 3833160"/>
                  <a:gd name="connsiteX388" fmla="*/ 975486 w 1912672"/>
                  <a:gd name="connsiteY388" fmla="*/ 2128825 h 3833160"/>
                  <a:gd name="connsiteX389" fmla="*/ 979406 w 1912672"/>
                  <a:gd name="connsiteY389" fmla="*/ 2061646 h 3833160"/>
                  <a:gd name="connsiteX390" fmla="*/ 979406 w 1912672"/>
                  <a:gd name="connsiteY390" fmla="*/ 1995512 h 3833160"/>
                  <a:gd name="connsiteX391" fmla="*/ 979406 w 1912672"/>
                  <a:gd name="connsiteY391" fmla="*/ 1930162 h 3833160"/>
                  <a:gd name="connsiteX392" fmla="*/ 975486 w 1912672"/>
                  <a:gd name="connsiteY392" fmla="*/ 1864552 h 3833160"/>
                  <a:gd name="connsiteX393" fmla="*/ 970073 w 1912672"/>
                  <a:gd name="connsiteY393" fmla="*/ 1801555 h 3833160"/>
                  <a:gd name="connsiteX394" fmla="*/ 963167 w 1912672"/>
                  <a:gd name="connsiteY394" fmla="*/ 1740126 h 3833160"/>
                  <a:gd name="connsiteX395" fmla="*/ 952901 w 1912672"/>
                  <a:gd name="connsiteY395" fmla="*/ 1680789 h 3833160"/>
                  <a:gd name="connsiteX396" fmla="*/ 938902 w 1912672"/>
                  <a:gd name="connsiteY396" fmla="*/ 1625634 h 3833160"/>
                  <a:gd name="connsiteX397" fmla="*/ 923410 w 1912672"/>
                  <a:gd name="connsiteY397" fmla="*/ 1573354 h 3833160"/>
                  <a:gd name="connsiteX398" fmla="*/ 904744 w 1912672"/>
                  <a:gd name="connsiteY398" fmla="*/ 1526564 h 3833160"/>
                  <a:gd name="connsiteX399" fmla="*/ 883839 w 1912672"/>
                  <a:gd name="connsiteY399" fmla="*/ 1485263 h 3833160"/>
                  <a:gd name="connsiteX400" fmla="*/ 859574 w 1912672"/>
                  <a:gd name="connsiteY400" fmla="*/ 1448667 h 3833160"/>
                  <a:gd name="connsiteX401" fmla="*/ 832510 w 1912672"/>
                  <a:gd name="connsiteY401" fmla="*/ 1419129 h 3833160"/>
                  <a:gd name="connsiteX402" fmla="*/ 801338 w 1912672"/>
                  <a:gd name="connsiteY402" fmla="*/ 1396649 h 3833160"/>
                  <a:gd name="connsiteX403" fmla="*/ 774834 w 1912672"/>
                  <a:gd name="connsiteY403" fmla="*/ 1383318 h 3833160"/>
                  <a:gd name="connsiteX404" fmla="*/ 745342 w 1912672"/>
                  <a:gd name="connsiteY404" fmla="*/ 1377829 h 3833160"/>
                  <a:gd name="connsiteX405" fmla="*/ 714918 w 1912672"/>
                  <a:gd name="connsiteY405" fmla="*/ 1377829 h 3833160"/>
                  <a:gd name="connsiteX406" fmla="*/ 683187 w 1912672"/>
                  <a:gd name="connsiteY406" fmla="*/ 1381750 h 3833160"/>
                  <a:gd name="connsiteX407" fmla="*/ 652016 w 1912672"/>
                  <a:gd name="connsiteY407" fmla="*/ 1388023 h 3833160"/>
                  <a:gd name="connsiteX408" fmla="*/ 620845 w 1912672"/>
                  <a:gd name="connsiteY408" fmla="*/ 1396649 h 3833160"/>
                  <a:gd name="connsiteX409" fmla="*/ 589860 w 1912672"/>
                  <a:gd name="connsiteY409" fmla="*/ 1403446 h 3833160"/>
                  <a:gd name="connsiteX410" fmla="*/ 559436 w 1912672"/>
                  <a:gd name="connsiteY410" fmla="*/ 1410503 h 3833160"/>
                  <a:gd name="connsiteX411" fmla="*/ 531438 w 1912672"/>
                  <a:gd name="connsiteY411" fmla="*/ 1414424 h 3833160"/>
                  <a:gd name="connsiteX412" fmla="*/ 467602 w 1912672"/>
                  <a:gd name="connsiteY412" fmla="*/ 1417561 h 3833160"/>
                  <a:gd name="connsiteX413" fmla="*/ 405447 w 1912672"/>
                  <a:gd name="connsiteY413" fmla="*/ 1414424 h 3833160"/>
                  <a:gd name="connsiteX414" fmla="*/ 347958 w 1912672"/>
                  <a:gd name="connsiteY414" fmla="*/ 1407367 h 3833160"/>
                  <a:gd name="connsiteX415" fmla="*/ 292708 w 1912672"/>
                  <a:gd name="connsiteY415" fmla="*/ 1397433 h 3833160"/>
                  <a:gd name="connsiteX416" fmla="*/ 238952 w 1912672"/>
                  <a:gd name="connsiteY416" fmla="*/ 1384886 h 3833160"/>
                  <a:gd name="connsiteX417" fmla="*/ 187622 w 1912672"/>
                  <a:gd name="connsiteY417" fmla="*/ 1372339 h 3833160"/>
                  <a:gd name="connsiteX418" fmla="*/ 139466 w 1912672"/>
                  <a:gd name="connsiteY418" fmla="*/ 1358485 h 3833160"/>
                  <a:gd name="connsiteX419" fmla="*/ 142639 w 1912672"/>
                  <a:gd name="connsiteY419" fmla="*/ 1342801 h 3833160"/>
                  <a:gd name="connsiteX420" fmla="*/ 208714 w 1912672"/>
                  <a:gd name="connsiteY420" fmla="*/ 1352212 h 3833160"/>
                  <a:gd name="connsiteX421" fmla="*/ 274043 w 1912672"/>
                  <a:gd name="connsiteY421" fmla="*/ 1358485 h 3833160"/>
                  <a:gd name="connsiteX422" fmla="*/ 337878 w 1912672"/>
                  <a:gd name="connsiteY422" fmla="*/ 1360838 h 3833160"/>
                  <a:gd name="connsiteX423" fmla="*/ 400034 w 1912672"/>
                  <a:gd name="connsiteY423" fmla="*/ 1358485 h 3833160"/>
                  <a:gd name="connsiteX424" fmla="*/ 460696 w 1912672"/>
                  <a:gd name="connsiteY424" fmla="*/ 1349859 h 3833160"/>
                  <a:gd name="connsiteX425" fmla="*/ 519865 w 1912672"/>
                  <a:gd name="connsiteY425" fmla="*/ 1336528 h 3833160"/>
                  <a:gd name="connsiteX426" fmla="*/ 576608 w 1912672"/>
                  <a:gd name="connsiteY426" fmla="*/ 1318753 h 3833160"/>
                  <a:gd name="connsiteX427" fmla="*/ 630177 w 1912672"/>
                  <a:gd name="connsiteY427" fmla="*/ 1292874 h 3833160"/>
                  <a:gd name="connsiteX428" fmla="*/ 699426 w 1912672"/>
                  <a:gd name="connsiteY428" fmla="*/ 1258631 h 3833160"/>
                  <a:gd name="connsiteX429" fmla="*/ 572688 w 1912672"/>
                  <a:gd name="connsiteY429" fmla="*/ 1147276 h 3833160"/>
                  <a:gd name="connsiteX430" fmla="*/ 459203 w 1912672"/>
                  <a:gd name="connsiteY430" fmla="*/ 1022589 h 3833160"/>
                  <a:gd name="connsiteX431" fmla="*/ 396861 w 1912672"/>
                  <a:gd name="connsiteY431" fmla="*/ 1029647 h 3833160"/>
                  <a:gd name="connsiteX432" fmla="*/ 336198 w 1912672"/>
                  <a:gd name="connsiteY432" fmla="*/ 1029647 h 3833160"/>
                  <a:gd name="connsiteX433" fmla="*/ 280949 w 1912672"/>
                  <a:gd name="connsiteY433" fmla="*/ 1022589 h 3833160"/>
                  <a:gd name="connsiteX434" fmla="*/ 228873 w 1912672"/>
                  <a:gd name="connsiteY434" fmla="*/ 1007951 h 3833160"/>
                  <a:gd name="connsiteX435" fmla="*/ 180716 w 1912672"/>
                  <a:gd name="connsiteY435" fmla="*/ 986777 h 3833160"/>
                  <a:gd name="connsiteX436" fmla="*/ 138719 w 1912672"/>
                  <a:gd name="connsiteY436" fmla="*/ 960376 h 3833160"/>
                  <a:gd name="connsiteX437" fmla="*/ 101389 w 1912672"/>
                  <a:gd name="connsiteY437" fmla="*/ 927701 h 3833160"/>
                  <a:gd name="connsiteX438" fmla="*/ 70218 w 1912672"/>
                  <a:gd name="connsiteY438" fmla="*/ 889537 h 3833160"/>
                  <a:gd name="connsiteX439" fmla="*/ 46139 w 1912672"/>
                  <a:gd name="connsiteY439" fmla="*/ 848236 h 3833160"/>
                  <a:gd name="connsiteX440" fmla="*/ 49312 w 1912672"/>
                  <a:gd name="connsiteY440" fmla="*/ 841179 h 3833160"/>
                  <a:gd name="connsiteX441" fmla="*/ 59392 w 1912672"/>
                  <a:gd name="connsiteY441" fmla="*/ 848236 h 3833160"/>
                  <a:gd name="connsiteX442" fmla="*/ 71897 w 1912672"/>
                  <a:gd name="connsiteY442" fmla="*/ 875422 h 3833160"/>
                  <a:gd name="connsiteX443" fmla="*/ 92056 w 1912672"/>
                  <a:gd name="connsiteY443" fmla="*/ 898948 h 3833160"/>
                  <a:gd name="connsiteX444" fmla="*/ 116881 w 1912672"/>
                  <a:gd name="connsiteY444" fmla="*/ 922212 h 3833160"/>
                  <a:gd name="connsiteX445" fmla="*/ 146559 w 1912672"/>
                  <a:gd name="connsiteY445" fmla="*/ 940248 h 3833160"/>
                  <a:gd name="connsiteX446" fmla="*/ 180716 w 1912672"/>
                  <a:gd name="connsiteY446" fmla="*/ 955671 h 3833160"/>
                  <a:gd name="connsiteX447" fmla="*/ 216554 w 1912672"/>
                  <a:gd name="connsiteY447" fmla="*/ 967434 h 3833160"/>
                  <a:gd name="connsiteX448" fmla="*/ 254631 w 1912672"/>
                  <a:gd name="connsiteY448" fmla="*/ 974492 h 3833160"/>
                  <a:gd name="connsiteX449" fmla="*/ 294201 w 1912672"/>
                  <a:gd name="connsiteY449" fmla="*/ 976844 h 3833160"/>
                  <a:gd name="connsiteX450" fmla="*/ 332279 w 1912672"/>
                  <a:gd name="connsiteY450" fmla="*/ 976060 h 3833160"/>
                  <a:gd name="connsiteX451" fmla="*/ 353371 w 1912672"/>
                  <a:gd name="connsiteY451" fmla="*/ 972923 h 3833160"/>
                  <a:gd name="connsiteX452" fmla="*/ 372036 w 1912672"/>
                  <a:gd name="connsiteY452" fmla="*/ 972923 h 3833160"/>
                  <a:gd name="connsiteX453" fmla="*/ 388275 w 1912672"/>
                  <a:gd name="connsiteY453" fmla="*/ 969786 h 3833160"/>
                  <a:gd name="connsiteX454" fmla="*/ 403954 w 1912672"/>
                  <a:gd name="connsiteY454" fmla="*/ 965865 h 3833160"/>
                  <a:gd name="connsiteX455" fmla="*/ 417206 w 1912672"/>
                  <a:gd name="connsiteY455" fmla="*/ 957239 h 3833160"/>
                  <a:gd name="connsiteX456" fmla="*/ 379875 w 1912672"/>
                  <a:gd name="connsiteY456" fmla="*/ 886400 h 3833160"/>
                  <a:gd name="connsiteX457" fmla="*/ 347958 w 1912672"/>
                  <a:gd name="connsiteY457" fmla="*/ 817130 h 3833160"/>
                  <a:gd name="connsiteX458" fmla="*/ 317533 w 1912672"/>
                  <a:gd name="connsiteY458" fmla="*/ 744723 h 3833160"/>
                  <a:gd name="connsiteX459" fmla="*/ 291215 w 1912672"/>
                  <a:gd name="connsiteY459" fmla="*/ 669963 h 3833160"/>
                  <a:gd name="connsiteX460" fmla="*/ 265457 w 1912672"/>
                  <a:gd name="connsiteY460" fmla="*/ 588930 h 3833160"/>
                  <a:gd name="connsiteX461" fmla="*/ 241379 w 1912672"/>
                  <a:gd name="connsiteY461" fmla="*/ 501623 h 3833160"/>
                  <a:gd name="connsiteX462" fmla="*/ 238952 w 1912672"/>
                  <a:gd name="connsiteY462" fmla="*/ 485939 h 3833160"/>
                  <a:gd name="connsiteX463" fmla="*/ 232793 w 1912672"/>
                  <a:gd name="connsiteY463" fmla="*/ 464243 h 3833160"/>
                  <a:gd name="connsiteX464" fmla="*/ 228873 w 1912672"/>
                  <a:gd name="connsiteY464" fmla="*/ 440194 h 3833160"/>
                  <a:gd name="connsiteX465" fmla="*/ 223460 w 1912672"/>
                  <a:gd name="connsiteY465" fmla="*/ 415884 h 3833160"/>
                  <a:gd name="connsiteX466" fmla="*/ 218794 w 1912672"/>
                  <a:gd name="connsiteY466" fmla="*/ 389483 h 3833160"/>
                  <a:gd name="connsiteX467" fmla="*/ 217300 w 1912672"/>
                  <a:gd name="connsiteY467" fmla="*/ 365173 h 3833160"/>
                  <a:gd name="connsiteX468" fmla="*/ 217300 w 1912672"/>
                  <a:gd name="connsiteY468" fmla="*/ 342693 h 3833160"/>
                  <a:gd name="connsiteX469" fmla="*/ 220287 w 1912672"/>
                  <a:gd name="connsiteY469" fmla="*/ 322565 h 3833160"/>
                  <a:gd name="connsiteX470" fmla="*/ 225886 w 1912672"/>
                  <a:gd name="connsiteY470" fmla="*/ 308450 h 3833160"/>
                  <a:gd name="connsiteX471" fmla="*/ 232793 w 1912672"/>
                  <a:gd name="connsiteY471" fmla="*/ 311586 h 3833160"/>
                  <a:gd name="connsiteX472" fmla="*/ 238952 w 1912672"/>
                  <a:gd name="connsiteY472" fmla="*/ 391051 h 3833160"/>
                  <a:gd name="connsiteX473" fmla="*/ 252951 w 1912672"/>
                  <a:gd name="connsiteY473" fmla="*/ 470516 h 3833160"/>
                  <a:gd name="connsiteX474" fmla="*/ 274043 w 1912672"/>
                  <a:gd name="connsiteY474" fmla="*/ 548413 h 3833160"/>
                  <a:gd name="connsiteX475" fmla="*/ 299614 w 1912672"/>
                  <a:gd name="connsiteY475" fmla="*/ 620036 h 3833160"/>
                  <a:gd name="connsiteX476" fmla="*/ 327612 w 1912672"/>
                  <a:gd name="connsiteY476" fmla="*/ 686954 h 3833160"/>
                  <a:gd name="connsiteX477" fmla="*/ 353371 w 1912672"/>
                  <a:gd name="connsiteY477" fmla="*/ 730607 h 3833160"/>
                  <a:gd name="connsiteX478" fmla="*/ 350197 w 1912672"/>
                  <a:gd name="connsiteY478" fmla="*/ 732176 h 3833160"/>
                  <a:gd name="connsiteX479" fmla="*/ 350197 w 1912672"/>
                  <a:gd name="connsiteY479" fmla="*/ 733744 h 3833160"/>
                  <a:gd name="connsiteX480" fmla="*/ 351877 w 1912672"/>
                  <a:gd name="connsiteY480" fmla="*/ 735313 h 3833160"/>
                  <a:gd name="connsiteX481" fmla="*/ 353371 w 1912672"/>
                  <a:gd name="connsiteY481" fmla="*/ 736097 h 3833160"/>
                  <a:gd name="connsiteX482" fmla="*/ 356544 w 1912672"/>
                  <a:gd name="connsiteY482" fmla="*/ 737665 h 3833160"/>
                  <a:gd name="connsiteX483" fmla="*/ 357290 w 1912672"/>
                  <a:gd name="connsiteY483" fmla="*/ 740802 h 3833160"/>
                  <a:gd name="connsiteX484" fmla="*/ 358784 w 1912672"/>
                  <a:gd name="connsiteY484" fmla="*/ 742370 h 3833160"/>
                  <a:gd name="connsiteX485" fmla="*/ 360277 w 1912672"/>
                  <a:gd name="connsiteY485" fmla="*/ 744723 h 3833160"/>
                  <a:gd name="connsiteX486" fmla="*/ 360277 w 1912672"/>
                  <a:gd name="connsiteY486" fmla="*/ 743154 h 3833160"/>
                  <a:gd name="connsiteX487" fmla="*/ 358784 w 1912672"/>
                  <a:gd name="connsiteY487" fmla="*/ 742370 h 3833160"/>
                  <a:gd name="connsiteX488" fmla="*/ 353371 w 1912672"/>
                  <a:gd name="connsiteY488" fmla="*/ 730607 h 3833160"/>
                  <a:gd name="connsiteX489" fmla="*/ 372036 w 1912672"/>
                  <a:gd name="connsiteY489" fmla="*/ 716492 h 3833160"/>
                  <a:gd name="connsiteX490" fmla="*/ 389955 w 1912672"/>
                  <a:gd name="connsiteY490" fmla="*/ 692443 h 3833160"/>
                  <a:gd name="connsiteX491" fmla="*/ 406940 w 1912672"/>
                  <a:gd name="connsiteY491" fmla="*/ 664474 h 3833160"/>
                  <a:gd name="connsiteX492" fmla="*/ 422619 w 1912672"/>
                  <a:gd name="connsiteY492" fmla="*/ 630231 h 3833160"/>
                  <a:gd name="connsiteX493" fmla="*/ 436618 w 1912672"/>
                  <a:gd name="connsiteY493" fmla="*/ 592066 h 3833160"/>
                  <a:gd name="connsiteX494" fmla="*/ 449870 w 1912672"/>
                  <a:gd name="connsiteY494" fmla="*/ 552334 h 3833160"/>
                  <a:gd name="connsiteX495" fmla="*/ 460696 w 1912672"/>
                  <a:gd name="connsiteY495" fmla="*/ 511033 h 3833160"/>
                  <a:gd name="connsiteX496" fmla="*/ 470776 w 1912672"/>
                  <a:gd name="connsiteY496" fmla="*/ 471301 h 3833160"/>
                  <a:gd name="connsiteX497" fmla="*/ 479362 w 1912672"/>
                  <a:gd name="connsiteY497" fmla="*/ 433136 h 3833160"/>
                  <a:gd name="connsiteX498" fmla="*/ 480855 w 1912672"/>
                  <a:gd name="connsiteY498" fmla="*/ 484370 h 3833160"/>
                  <a:gd name="connsiteX499" fmla="*/ 479362 w 1912672"/>
                  <a:gd name="connsiteY499" fmla="*/ 531161 h 3833160"/>
                  <a:gd name="connsiteX500" fmla="*/ 472269 w 1912672"/>
                  <a:gd name="connsiteY500" fmla="*/ 574814 h 3833160"/>
                  <a:gd name="connsiteX501" fmla="*/ 462189 w 1912672"/>
                  <a:gd name="connsiteY501" fmla="*/ 618468 h 3833160"/>
                  <a:gd name="connsiteX502" fmla="*/ 448190 w 1912672"/>
                  <a:gd name="connsiteY502" fmla="*/ 659769 h 3833160"/>
                  <a:gd name="connsiteX503" fmla="*/ 428032 w 1912672"/>
                  <a:gd name="connsiteY503" fmla="*/ 701069 h 3833160"/>
                  <a:gd name="connsiteX504" fmla="*/ 381369 w 1912672"/>
                  <a:gd name="connsiteY504" fmla="*/ 791252 h 3833160"/>
                  <a:gd name="connsiteX505" fmla="*/ 429525 w 1912672"/>
                  <a:gd name="connsiteY505" fmla="*/ 863920 h 3833160"/>
                  <a:gd name="connsiteX506" fmla="*/ 481601 w 1912672"/>
                  <a:gd name="connsiteY506" fmla="*/ 931622 h 3833160"/>
                  <a:gd name="connsiteX507" fmla="*/ 538531 w 1912672"/>
                  <a:gd name="connsiteY507" fmla="*/ 995403 h 3833160"/>
                  <a:gd name="connsiteX508" fmla="*/ 599193 w 1912672"/>
                  <a:gd name="connsiteY508" fmla="*/ 1053957 h 3833160"/>
                  <a:gd name="connsiteX509" fmla="*/ 816831 w 1912672"/>
                  <a:gd name="connsiteY509" fmla="*/ 1205045 h 3833160"/>
                  <a:gd name="connsiteX510" fmla="*/ 823924 w 1912672"/>
                  <a:gd name="connsiteY510" fmla="*/ 1199555 h 3833160"/>
                  <a:gd name="connsiteX511" fmla="*/ 806005 w 1912672"/>
                  <a:gd name="connsiteY511" fmla="*/ 1132637 h 3833160"/>
                  <a:gd name="connsiteX512" fmla="*/ 792006 w 1912672"/>
                  <a:gd name="connsiteY512" fmla="*/ 1060753 h 3833160"/>
                  <a:gd name="connsiteX513" fmla="*/ 780247 w 1912672"/>
                  <a:gd name="connsiteY513" fmla="*/ 982856 h 3833160"/>
                  <a:gd name="connsiteX514" fmla="*/ 774834 w 1912672"/>
                  <a:gd name="connsiteY514" fmla="*/ 903391 h 3833160"/>
                  <a:gd name="connsiteX515" fmla="*/ 770167 w 1912672"/>
                  <a:gd name="connsiteY515" fmla="*/ 820267 h 3833160"/>
                  <a:gd name="connsiteX516" fmla="*/ 770167 w 1912672"/>
                  <a:gd name="connsiteY516" fmla="*/ 735313 h 3833160"/>
                  <a:gd name="connsiteX517" fmla="*/ 773340 w 1912672"/>
                  <a:gd name="connsiteY517" fmla="*/ 649574 h 3833160"/>
                  <a:gd name="connsiteX518" fmla="*/ 780247 w 1912672"/>
                  <a:gd name="connsiteY518" fmla="*/ 564620 h 3833160"/>
                  <a:gd name="connsiteX519" fmla="*/ 790513 w 1912672"/>
                  <a:gd name="connsiteY519" fmla="*/ 479927 h 3833160"/>
                  <a:gd name="connsiteX520" fmla="*/ 801338 w 1912672"/>
                  <a:gd name="connsiteY520" fmla="*/ 398109 h 3833160"/>
                  <a:gd name="connsiteX521" fmla="*/ 816831 w 1912672"/>
                  <a:gd name="connsiteY521" fmla="*/ 318644 h 3833160"/>
                  <a:gd name="connsiteX522" fmla="*/ 835496 w 1912672"/>
                  <a:gd name="connsiteY522" fmla="*/ 243884 h 3833160"/>
                  <a:gd name="connsiteX523" fmla="*/ 854908 w 1912672"/>
                  <a:gd name="connsiteY523" fmla="*/ 173046 h 3833160"/>
                  <a:gd name="connsiteX524" fmla="*/ 877493 w 1912672"/>
                  <a:gd name="connsiteY524" fmla="*/ 109003 h 3833160"/>
                  <a:gd name="connsiteX525" fmla="*/ 901571 w 1912672"/>
                  <a:gd name="connsiteY525" fmla="*/ 50711 h 3833160"/>
                  <a:gd name="connsiteX526" fmla="*/ 930503 w 1912672"/>
                  <a:gd name="connsiteY526" fmla="*/ 0 h 383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</a:cxnLst>
                <a:rect l="l" t="t" r="r" b="b"/>
                <a:pathLst>
                  <a:path w="1912672" h="3833160">
                    <a:moveTo>
                      <a:pt x="930503" y="0"/>
                    </a:moveTo>
                    <a:cubicBezTo>
                      <a:pt x="929383" y="4182"/>
                      <a:pt x="928449" y="8365"/>
                      <a:pt x="927329" y="12547"/>
                    </a:cubicBezTo>
                    <a:cubicBezTo>
                      <a:pt x="926770" y="15423"/>
                      <a:pt x="926396" y="18037"/>
                      <a:pt x="925836" y="20912"/>
                    </a:cubicBezTo>
                    <a:lnTo>
                      <a:pt x="924156" y="26401"/>
                    </a:lnTo>
                    <a:lnTo>
                      <a:pt x="924156" y="29538"/>
                    </a:lnTo>
                    <a:lnTo>
                      <a:pt x="925836" y="31106"/>
                    </a:lnTo>
                    <a:lnTo>
                      <a:pt x="925836" y="32675"/>
                    </a:lnTo>
                    <a:lnTo>
                      <a:pt x="927329" y="32675"/>
                    </a:lnTo>
                    <a:lnTo>
                      <a:pt x="927329" y="35027"/>
                    </a:lnTo>
                    <a:cubicBezTo>
                      <a:pt x="926770" y="36596"/>
                      <a:pt x="926396" y="38164"/>
                      <a:pt x="925836" y="39733"/>
                    </a:cubicBezTo>
                    <a:lnTo>
                      <a:pt x="924156" y="46790"/>
                    </a:lnTo>
                    <a:lnTo>
                      <a:pt x="921917" y="57769"/>
                    </a:lnTo>
                    <a:cubicBezTo>
                      <a:pt x="920423" y="62997"/>
                      <a:pt x="918743" y="67964"/>
                      <a:pt x="917250" y="73192"/>
                    </a:cubicBezTo>
                    <a:cubicBezTo>
                      <a:pt x="914824" y="80511"/>
                      <a:pt x="912584" y="87830"/>
                      <a:pt x="910157" y="95149"/>
                    </a:cubicBezTo>
                    <a:cubicBezTo>
                      <a:pt x="907918" y="104037"/>
                      <a:pt x="905491" y="112663"/>
                      <a:pt x="903251" y="121550"/>
                    </a:cubicBezTo>
                    <a:cubicBezTo>
                      <a:pt x="899518" y="133052"/>
                      <a:pt x="895972" y="144292"/>
                      <a:pt x="892239" y="155793"/>
                    </a:cubicBezTo>
                    <a:cubicBezTo>
                      <a:pt x="887946" y="169647"/>
                      <a:pt x="883466" y="183240"/>
                      <a:pt x="879173" y="197094"/>
                    </a:cubicBezTo>
                    <a:cubicBezTo>
                      <a:pt x="873947" y="218529"/>
                      <a:pt x="868720" y="240225"/>
                      <a:pt x="863494" y="261659"/>
                    </a:cubicBezTo>
                    <a:cubicBezTo>
                      <a:pt x="859948" y="284662"/>
                      <a:pt x="856215" y="307927"/>
                      <a:pt x="852668" y="330930"/>
                    </a:cubicBezTo>
                    <a:cubicBezTo>
                      <a:pt x="849868" y="354717"/>
                      <a:pt x="846882" y="378243"/>
                      <a:pt x="844082" y="402030"/>
                    </a:cubicBezTo>
                    <a:cubicBezTo>
                      <a:pt x="840162" y="427124"/>
                      <a:pt x="836429" y="452480"/>
                      <a:pt x="832510" y="477574"/>
                    </a:cubicBezTo>
                    <a:cubicBezTo>
                      <a:pt x="831950" y="483063"/>
                      <a:pt x="831390" y="488291"/>
                      <a:pt x="830830" y="493781"/>
                    </a:cubicBezTo>
                    <a:lnTo>
                      <a:pt x="828590" y="518091"/>
                    </a:lnTo>
                    <a:cubicBezTo>
                      <a:pt x="828030" y="526717"/>
                      <a:pt x="827470" y="535082"/>
                      <a:pt x="826910" y="543708"/>
                    </a:cubicBezTo>
                    <a:cubicBezTo>
                      <a:pt x="826350" y="553118"/>
                      <a:pt x="825977" y="562267"/>
                      <a:pt x="825417" y="571677"/>
                    </a:cubicBezTo>
                    <a:lnTo>
                      <a:pt x="825417" y="600431"/>
                    </a:lnTo>
                    <a:cubicBezTo>
                      <a:pt x="826537" y="609057"/>
                      <a:pt x="827470" y="617683"/>
                      <a:pt x="828590" y="626310"/>
                    </a:cubicBezTo>
                    <a:cubicBezTo>
                      <a:pt x="829896" y="633890"/>
                      <a:pt x="831203" y="641209"/>
                      <a:pt x="832510" y="648790"/>
                    </a:cubicBezTo>
                    <a:cubicBezTo>
                      <a:pt x="834749" y="654018"/>
                      <a:pt x="837176" y="659246"/>
                      <a:pt x="839416" y="664474"/>
                    </a:cubicBezTo>
                    <a:lnTo>
                      <a:pt x="876746" y="661337"/>
                    </a:lnTo>
                    <a:lnTo>
                      <a:pt x="913330" y="648790"/>
                    </a:lnTo>
                    <a:lnTo>
                      <a:pt x="948235" y="628662"/>
                    </a:lnTo>
                    <a:lnTo>
                      <a:pt x="984072" y="600431"/>
                    </a:lnTo>
                    <a:lnTo>
                      <a:pt x="1016736" y="567756"/>
                    </a:lnTo>
                    <a:lnTo>
                      <a:pt x="1048654" y="528024"/>
                    </a:lnTo>
                    <a:lnTo>
                      <a:pt x="1078892" y="485939"/>
                    </a:lnTo>
                    <a:lnTo>
                      <a:pt x="1106890" y="441763"/>
                    </a:lnTo>
                    <a:lnTo>
                      <a:pt x="1134141" y="394972"/>
                    </a:lnTo>
                    <a:lnTo>
                      <a:pt x="1157473" y="346614"/>
                    </a:lnTo>
                    <a:lnTo>
                      <a:pt x="1179311" y="299824"/>
                    </a:lnTo>
                    <a:cubicBezTo>
                      <a:pt x="1185284" y="284662"/>
                      <a:pt x="1191257" y="269763"/>
                      <a:pt x="1197230" y="254602"/>
                    </a:cubicBezTo>
                    <a:lnTo>
                      <a:pt x="1205816" y="254602"/>
                    </a:lnTo>
                    <a:lnTo>
                      <a:pt x="1205816" y="259307"/>
                    </a:lnTo>
                    <a:cubicBezTo>
                      <a:pt x="1201150" y="274468"/>
                      <a:pt x="1196484" y="289368"/>
                      <a:pt x="1191817" y="304529"/>
                    </a:cubicBezTo>
                    <a:cubicBezTo>
                      <a:pt x="1186591" y="320213"/>
                      <a:pt x="1181365" y="335635"/>
                      <a:pt x="1176138" y="351319"/>
                    </a:cubicBezTo>
                    <a:cubicBezTo>
                      <a:pt x="1170539" y="366480"/>
                      <a:pt x="1164752" y="381380"/>
                      <a:pt x="1159153" y="396541"/>
                    </a:cubicBezTo>
                    <a:lnTo>
                      <a:pt x="1141981" y="440194"/>
                    </a:lnTo>
                    <a:cubicBezTo>
                      <a:pt x="1136008" y="454310"/>
                      <a:pt x="1130035" y="468687"/>
                      <a:pt x="1124062" y="482802"/>
                    </a:cubicBezTo>
                    <a:lnTo>
                      <a:pt x="1103903" y="522535"/>
                    </a:lnTo>
                    <a:lnTo>
                      <a:pt x="1082812" y="560699"/>
                    </a:lnTo>
                    <a:lnTo>
                      <a:pt x="1057240" y="595726"/>
                    </a:lnTo>
                    <a:lnTo>
                      <a:pt x="1030735" y="630231"/>
                    </a:lnTo>
                    <a:lnTo>
                      <a:pt x="999564" y="658200"/>
                    </a:lnTo>
                    <a:lnTo>
                      <a:pt x="963914" y="683817"/>
                    </a:lnTo>
                    <a:lnTo>
                      <a:pt x="924156" y="706559"/>
                    </a:lnTo>
                    <a:lnTo>
                      <a:pt x="882159" y="723550"/>
                    </a:lnTo>
                    <a:lnTo>
                      <a:pt x="832510" y="735313"/>
                    </a:lnTo>
                    <a:cubicBezTo>
                      <a:pt x="833070" y="762498"/>
                      <a:pt x="833443" y="789945"/>
                      <a:pt x="834003" y="817130"/>
                    </a:cubicBezTo>
                    <a:cubicBezTo>
                      <a:pt x="836243" y="843008"/>
                      <a:pt x="838669" y="869148"/>
                      <a:pt x="840909" y="895027"/>
                    </a:cubicBezTo>
                    <a:cubicBezTo>
                      <a:pt x="844829" y="919598"/>
                      <a:pt x="848748" y="944431"/>
                      <a:pt x="852668" y="969002"/>
                    </a:cubicBezTo>
                    <a:cubicBezTo>
                      <a:pt x="857894" y="992267"/>
                      <a:pt x="862934" y="1015792"/>
                      <a:pt x="868160" y="1039057"/>
                    </a:cubicBezTo>
                    <a:cubicBezTo>
                      <a:pt x="874693" y="1061276"/>
                      <a:pt x="881039" y="1083756"/>
                      <a:pt x="887572" y="1105975"/>
                    </a:cubicBezTo>
                    <a:cubicBezTo>
                      <a:pt x="894665" y="1127409"/>
                      <a:pt x="901571" y="1148583"/>
                      <a:pt x="908664" y="1170017"/>
                    </a:cubicBezTo>
                    <a:lnTo>
                      <a:pt x="932742" y="1230662"/>
                    </a:lnTo>
                    <a:lnTo>
                      <a:pt x="956821" y="1289738"/>
                    </a:lnTo>
                    <a:cubicBezTo>
                      <a:pt x="959247" y="1294443"/>
                      <a:pt x="961487" y="1299148"/>
                      <a:pt x="963914" y="1303853"/>
                    </a:cubicBezTo>
                    <a:lnTo>
                      <a:pt x="970073" y="1321105"/>
                    </a:lnTo>
                    <a:cubicBezTo>
                      <a:pt x="972873" y="1327379"/>
                      <a:pt x="975859" y="1333391"/>
                      <a:pt x="978659" y="1339665"/>
                    </a:cubicBezTo>
                    <a:lnTo>
                      <a:pt x="986499" y="1359269"/>
                    </a:lnTo>
                    <a:cubicBezTo>
                      <a:pt x="989858" y="1365543"/>
                      <a:pt x="993218" y="1371555"/>
                      <a:pt x="996578" y="1377829"/>
                    </a:cubicBezTo>
                    <a:cubicBezTo>
                      <a:pt x="1000498" y="1383057"/>
                      <a:pt x="1004231" y="1388285"/>
                      <a:pt x="1008150" y="1393512"/>
                    </a:cubicBezTo>
                    <a:cubicBezTo>
                      <a:pt x="1012817" y="1398218"/>
                      <a:pt x="1017483" y="1402661"/>
                      <a:pt x="1022149" y="1407367"/>
                    </a:cubicBezTo>
                    <a:lnTo>
                      <a:pt x="1037828" y="1417561"/>
                    </a:lnTo>
                    <a:lnTo>
                      <a:pt x="1056494" y="1421482"/>
                    </a:lnTo>
                    <a:lnTo>
                      <a:pt x="1075906" y="1420698"/>
                    </a:lnTo>
                    <a:lnTo>
                      <a:pt x="1110810" y="1408935"/>
                    </a:lnTo>
                    <a:lnTo>
                      <a:pt x="1141981" y="1389592"/>
                    </a:lnTo>
                    <a:lnTo>
                      <a:pt x="1172219" y="1365282"/>
                    </a:lnTo>
                    <a:lnTo>
                      <a:pt x="1197230" y="1336528"/>
                    </a:lnTo>
                    <a:lnTo>
                      <a:pt x="1221308" y="1305421"/>
                    </a:lnTo>
                    <a:cubicBezTo>
                      <a:pt x="1228775" y="1294443"/>
                      <a:pt x="1236427" y="1283725"/>
                      <a:pt x="1243893" y="1272747"/>
                    </a:cubicBezTo>
                    <a:lnTo>
                      <a:pt x="1264052" y="1241640"/>
                    </a:lnTo>
                    <a:cubicBezTo>
                      <a:pt x="1269838" y="1231707"/>
                      <a:pt x="1275438" y="1221774"/>
                      <a:pt x="1281224" y="1211841"/>
                    </a:cubicBezTo>
                    <a:lnTo>
                      <a:pt x="1319301" y="1144139"/>
                    </a:lnTo>
                    <a:lnTo>
                      <a:pt x="1355885" y="1067811"/>
                    </a:lnTo>
                    <a:lnTo>
                      <a:pt x="1392469" y="984425"/>
                    </a:lnTo>
                    <a:lnTo>
                      <a:pt x="1426627" y="893458"/>
                    </a:lnTo>
                    <a:cubicBezTo>
                      <a:pt x="1437080" y="861568"/>
                      <a:pt x="1447346" y="829416"/>
                      <a:pt x="1457798" y="797525"/>
                    </a:cubicBezTo>
                    <a:lnTo>
                      <a:pt x="1485796" y="695580"/>
                    </a:lnTo>
                    <a:cubicBezTo>
                      <a:pt x="1494382" y="660030"/>
                      <a:pt x="1502782" y="624480"/>
                      <a:pt x="1511368" y="588930"/>
                    </a:cubicBezTo>
                    <a:cubicBezTo>
                      <a:pt x="1517527" y="552073"/>
                      <a:pt x="1523873" y="515215"/>
                      <a:pt x="1530033" y="478358"/>
                    </a:cubicBezTo>
                    <a:cubicBezTo>
                      <a:pt x="1534699" y="440717"/>
                      <a:pt x="1539366" y="402814"/>
                      <a:pt x="1544032" y="365173"/>
                    </a:cubicBezTo>
                    <a:cubicBezTo>
                      <a:pt x="1546832" y="326486"/>
                      <a:pt x="1549818" y="288061"/>
                      <a:pt x="1552618" y="249374"/>
                    </a:cubicBezTo>
                    <a:cubicBezTo>
                      <a:pt x="1554858" y="251204"/>
                      <a:pt x="1557284" y="252772"/>
                      <a:pt x="1559524" y="254602"/>
                    </a:cubicBezTo>
                    <a:lnTo>
                      <a:pt x="1565124" y="267933"/>
                    </a:lnTo>
                    <a:cubicBezTo>
                      <a:pt x="1566617" y="274468"/>
                      <a:pt x="1568297" y="281003"/>
                      <a:pt x="1569790" y="287538"/>
                    </a:cubicBezTo>
                    <a:cubicBezTo>
                      <a:pt x="1570537" y="296164"/>
                      <a:pt x="1571283" y="304529"/>
                      <a:pt x="1572030" y="313155"/>
                    </a:cubicBezTo>
                    <a:cubicBezTo>
                      <a:pt x="1572590" y="323088"/>
                      <a:pt x="1572963" y="332760"/>
                      <a:pt x="1573523" y="342693"/>
                    </a:cubicBezTo>
                    <a:lnTo>
                      <a:pt x="1573523" y="376936"/>
                    </a:lnTo>
                    <a:lnTo>
                      <a:pt x="1573523" y="413532"/>
                    </a:lnTo>
                    <a:cubicBezTo>
                      <a:pt x="1572963" y="426863"/>
                      <a:pt x="1572590" y="439933"/>
                      <a:pt x="1572030" y="453264"/>
                    </a:cubicBezTo>
                    <a:cubicBezTo>
                      <a:pt x="1571283" y="466857"/>
                      <a:pt x="1570537" y="480188"/>
                      <a:pt x="1569790" y="493781"/>
                    </a:cubicBezTo>
                    <a:cubicBezTo>
                      <a:pt x="1568670" y="507635"/>
                      <a:pt x="1567737" y="521228"/>
                      <a:pt x="1566617" y="535082"/>
                    </a:cubicBezTo>
                    <a:cubicBezTo>
                      <a:pt x="1565124" y="548936"/>
                      <a:pt x="1563444" y="562528"/>
                      <a:pt x="1561951" y="576383"/>
                    </a:cubicBezTo>
                    <a:cubicBezTo>
                      <a:pt x="1561204" y="589714"/>
                      <a:pt x="1560271" y="602784"/>
                      <a:pt x="1559524" y="616115"/>
                    </a:cubicBezTo>
                    <a:cubicBezTo>
                      <a:pt x="1558031" y="628401"/>
                      <a:pt x="1556351" y="640425"/>
                      <a:pt x="1554858" y="652711"/>
                    </a:cubicBezTo>
                    <a:cubicBezTo>
                      <a:pt x="1553551" y="664212"/>
                      <a:pt x="1552431" y="675452"/>
                      <a:pt x="1551125" y="686954"/>
                    </a:cubicBezTo>
                    <a:cubicBezTo>
                      <a:pt x="1549632" y="696887"/>
                      <a:pt x="1547952" y="706559"/>
                      <a:pt x="1546458" y="716492"/>
                    </a:cubicBezTo>
                    <a:lnTo>
                      <a:pt x="1542539" y="740802"/>
                    </a:lnTo>
                    <a:cubicBezTo>
                      <a:pt x="1541419" y="747337"/>
                      <a:pt x="1540486" y="753610"/>
                      <a:pt x="1539366" y="760145"/>
                    </a:cubicBezTo>
                    <a:lnTo>
                      <a:pt x="1483370" y="981288"/>
                    </a:lnTo>
                    <a:lnTo>
                      <a:pt x="1528540" y="976844"/>
                    </a:lnTo>
                    <a:lnTo>
                      <a:pt x="1570537" y="965865"/>
                    </a:lnTo>
                    <a:lnTo>
                      <a:pt x="1610107" y="950182"/>
                    </a:lnTo>
                    <a:lnTo>
                      <a:pt x="1648185" y="930054"/>
                    </a:lnTo>
                    <a:lnTo>
                      <a:pt x="1682529" y="907312"/>
                    </a:lnTo>
                    <a:lnTo>
                      <a:pt x="1713513" y="882480"/>
                    </a:lnTo>
                    <a:lnTo>
                      <a:pt x="1743191" y="856863"/>
                    </a:lnTo>
                    <a:lnTo>
                      <a:pt x="1770442" y="832553"/>
                    </a:lnTo>
                    <a:lnTo>
                      <a:pt x="1772682" y="844315"/>
                    </a:lnTo>
                    <a:cubicBezTo>
                      <a:pt x="1764470" y="857124"/>
                      <a:pt x="1756070" y="869671"/>
                      <a:pt x="1747857" y="882480"/>
                    </a:cubicBezTo>
                    <a:cubicBezTo>
                      <a:pt x="1737778" y="894765"/>
                      <a:pt x="1727512" y="906790"/>
                      <a:pt x="1717433" y="919075"/>
                    </a:cubicBezTo>
                    <a:lnTo>
                      <a:pt x="1680849" y="951750"/>
                    </a:lnTo>
                    <a:lnTo>
                      <a:pt x="1639785" y="981288"/>
                    </a:lnTo>
                    <a:lnTo>
                      <a:pt x="1596108" y="1007951"/>
                    </a:lnTo>
                    <a:lnTo>
                      <a:pt x="1549445" y="1031215"/>
                    </a:lnTo>
                    <a:lnTo>
                      <a:pt x="1501288" y="1049251"/>
                    </a:lnTo>
                    <a:lnTo>
                      <a:pt x="1452199" y="1062321"/>
                    </a:lnTo>
                    <a:lnTo>
                      <a:pt x="1442119" y="1093689"/>
                    </a:lnTo>
                    <a:cubicBezTo>
                      <a:pt x="1437453" y="1105975"/>
                      <a:pt x="1432787" y="1117999"/>
                      <a:pt x="1428120" y="1130285"/>
                    </a:cubicBezTo>
                    <a:lnTo>
                      <a:pt x="1412628" y="1168449"/>
                    </a:lnTo>
                    <a:lnTo>
                      <a:pt x="1392469" y="1209750"/>
                    </a:lnTo>
                    <a:cubicBezTo>
                      <a:pt x="1385377" y="1224127"/>
                      <a:pt x="1378470" y="1238765"/>
                      <a:pt x="1371378" y="1253142"/>
                    </a:cubicBezTo>
                    <a:cubicBezTo>
                      <a:pt x="1363912" y="1267519"/>
                      <a:pt x="1356259" y="1281634"/>
                      <a:pt x="1348793" y="1296011"/>
                    </a:cubicBezTo>
                    <a:lnTo>
                      <a:pt x="1324714" y="1336528"/>
                    </a:lnTo>
                    <a:lnTo>
                      <a:pt x="1300636" y="1376260"/>
                    </a:lnTo>
                    <a:cubicBezTo>
                      <a:pt x="1293170" y="1388546"/>
                      <a:pt x="1285517" y="1400570"/>
                      <a:pt x="1278051" y="1412856"/>
                    </a:cubicBezTo>
                    <a:lnTo>
                      <a:pt x="1253973" y="1445531"/>
                    </a:lnTo>
                    <a:lnTo>
                      <a:pt x="1232881" y="1474546"/>
                    </a:lnTo>
                    <a:lnTo>
                      <a:pt x="1212722" y="1495458"/>
                    </a:lnTo>
                    <a:cubicBezTo>
                      <a:pt x="1213842" y="1500686"/>
                      <a:pt x="1214776" y="1505914"/>
                      <a:pt x="1215895" y="1511142"/>
                    </a:cubicBezTo>
                    <a:cubicBezTo>
                      <a:pt x="1217762" y="1512187"/>
                      <a:pt x="1219442" y="1513233"/>
                      <a:pt x="1221308" y="1514278"/>
                    </a:cubicBezTo>
                    <a:lnTo>
                      <a:pt x="1255466" y="1504084"/>
                    </a:lnTo>
                    <a:lnTo>
                      <a:pt x="1289810" y="1499379"/>
                    </a:lnTo>
                    <a:lnTo>
                      <a:pt x="1326208" y="1499379"/>
                    </a:lnTo>
                    <a:lnTo>
                      <a:pt x="1361298" y="1500947"/>
                    </a:lnTo>
                    <a:lnTo>
                      <a:pt x="1398629" y="1502515"/>
                    </a:lnTo>
                    <a:lnTo>
                      <a:pt x="1432040" y="1502515"/>
                    </a:lnTo>
                    <a:lnTo>
                      <a:pt x="1464704" y="1498594"/>
                    </a:lnTo>
                    <a:lnTo>
                      <a:pt x="1530033" y="1482911"/>
                    </a:lnTo>
                    <a:lnTo>
                      <a:pt x="1590695" y="1462783"/>
                    </a:lnTo>
                    <a:lnTo>
                      <a:pt x="1647438" y="1438734"/>
                    </a:lnTo>
                    <a:lnTo>
                      <a:pt x="1699514" y="1408935"/>
                    </a:lnTo>
                    <a:lnTo>
                      <a:pt x="1747857" y="1376260"/>
                    </a:lnTo>
                    <a:lnTo>
                      <a:pt x="1791348" y="1338096"/>
                    </a:lnTo>
                    <a:lnTo>
                      <a:pt x="1831105" y="1298364"/>
                    </a:lnTo>
                    <a:lnTo>
                      <a:pt x="1867502" y="1253142"/>
                    </a:lnTo>
                    <a:lnTo>
                      <a:pt x="1900166" y="1205045"/>
                    </a:lnTo>
                    <a:cubicBezTo>
                      <a:pt x="1904273" y="1208443"/>
                      <a:pt x="1908566" y="1211580"/>
                      <a:pt x="1912672" y="1214978"/>
                    </a:cubicBezTo>
                    <a:lnTo>
                      <a:pt x="1912672" y="1218114"/>
                    </a:lnTo>
                    <a:cubicBezTo>
                      <a:pt x="1906699" y="1232753"/>
                      <a:pt x="1900726" y="1247130"/>
                      <a:pt x="1894754" y="1261768"/>
                    </a:cubicBezTo>
                    <a:lnTo>
                      <a:pt x="1869182" y="1306990"/>
                    </a:lnTo>
                    <a:lnTo>
                      <a:pt x="1838011" y="1352212"/>
                    </a:lnTo>
                    <a:lnTo>
                      <a:pt x="1801427" y="1396649"/>
                    </a:lnTo>
                    <a:lnTo>
                      <a:pt x="1760176" y="1438734"/>
                    </a:lnTo>
                    <a:lnTo>
                      <a:pt x="1716686" y="1480035"/>
                    </a:lnTo>
                    <a:lnTo>
                      <a:pt x="1670770" y="1516631"/>
                    </a:lnTo>
                    <a:lnTo>
                      <a:pt x="1625786" y="1549306"/>
                    </a:lnTo>
                    <a:lnTo>
                      <a:pt x="1582109" y="1574923"/>
                    </a:lnTo>
                    <a:lnTo>
                      <a:pt x="1539366" y="1595834"/>
                    </a:lnTo>
                    <a:lnTo>
                      <a:pt x="1516781" y="1602892"/>
                    </a:lnTo>
                    <a:lnTo>
                      <a:pt x="1488783" y="1608382"/>
                    </a:lnTo>
                    <a:lnTo>
                      <a:pt x="1457798" y="1614655"/>
                    </a:lnTo>
                    <a:lnTo>
                      <a:pt x="1425134" y="1620144"/>
                    </a:lnTo>
                    <a:lnTo>
                      <a:pt x="1390790" y="1625634"/>
                    </a:lnTo>
                    <a:lnTo>
                      <a:pt x="1355885" y="1631123"/>
                    </a:lnTo>
                    <a:lnTo>
                      <a:pt x="1323221" y="1637135"/>
                    </a:lnTo>
                    <a:lnTo>
                      <a:pt x="1292050" y="1644193"/>
                    </a:lnTo>
                    <a:lnTo>
                      <a:pt x="1262559" y="1654388"/>
                    </a:lnTo>
                    <a:lnTo>
                      <a:pt x="1238481" y="1663798"/>
                    </a:lnTo>
                    <a:cubicBezTo>
                      <a:pt x="1232321" y="1668242"/>
                      <a:pt x="1225975" y="1672424"/>
                      <a:pt x="1219815" y="1676868"/>
                    </a:cubicBezTo>
                    <a:lnTo>
                      <a:pt x="1205816" y="1692552"/>
                    </a:lnTo>
                    <a:cubicBezTo>
                      <a:pt x="1198350" y="1707713"/>
                      <a:pt x="1190697" y="1722612"/>
                      <a:pt x="1183231" y="1737774"/>
                    </a:cubicBezTo>
                    <a:cubicBezTo>
                      <a:pt x="1178005" y="1754242"/>
                      <a:pt x="1172779" y="1770448"/>
                      <a:pt x="1167552" y="1786916"/>
                    </a:cubicBezTo>
                    <a:cubicBezTo>
                      <a:pt x="1163446" y="1803907"/>
                      <a:pt x="1159339" y="1821159"/>
                      <a:pt x="1155233" y="1838150"/>
                    </a:cubicBezTo>
                    <a:cubicBezTo>
                      <a:pt x="1152807" y="1855664"/>
                      <a:pt x="1150567" y="1872916"/>
                      <a:pt x="1148140" y="1890430"/>
                    </a:cubicBezTo>
                    <a:cubicBezTo>
                      <a:pt x="1147207" y="1908728"/>
                      <a:pt x="1146087" y="1927287"/>
                      <a:pt x="1145154" y="1945585"/>
                    </a:cubicBezTo>
                    <a:cubicBezTo>
                      <a:pt x="1144594" y="1964144"/>
                      <a:pt x="1144034" y="1982442"/>
                      <a:pt x="1143474" y="2001001"/>
                    </a:cubicBezTo>
                    <a:cubicBezTo>
                      <a:pt x="1144034" y="2019561"/>
                      <a:pt x="1144594" y="2037858"/>
                      <a:pt x="1145154" y="2056418"/>
                    </a:cubicBezTo>
                    <a:cubicBezTo>
                      <a:pt x="1146087" y="2075238"/>
                      <a:pt x="1147207" y="2094320"/>
                      <a:pt x="1148140" y="2113141"/>
                    </a:cubicBezTo>
                    <a:cubicBezTo>
                      <a:pt x="1149447" y="2131962"/>
                      <a:pt x="1150753" y="2150521"/>
                      <a:pt x="1152060" y="2169341"/>
                    </a:cubicBezTo>
                    <a:cubicBezTo>
                      <a:pt x="1153553" y="2187639"/>
                      <a:pt x="1155233" y="2206199"/>
                      <a:pt x="1156726" y="2224496"/>
                    </a:cubicBezTo>
                    <a:cubicBezTo>
                      <a:pt x="1156913" y="2251420"/>
                      <a:pt x="1157286" y="2278606"/>
                      <a:pt x="1157473" y="2305530"/>
                    </a:cubicBezTo>
                    <a:cubicBezTo>
                      <a:pt x="1156166" y="2332454"/>
                      <a:pt x="1154860" y="2359639"/>
                      <a:pt x="1153553" y="2386563"/>
                    </a:cubicBezTo>
                    <a:cubicBezTo>
                      <a:pt x="1151313" y="2412442"/>
                      <a:pt x="1148887" y="2438581"/>
                      <a:pt x="1146647" y="2464460"/>
                    </a:cubicBezTo>
                    <a:cubicBezTo>
                      <a:pt x="1143847" y="2489815"/>
                      <a:pt x="1140861" y="2515432"/>
                      <a:pt x="1138061" y="2540788"/>
                    </a:cubicBezTo>
                    <a:lnTo>
                      <a:pt x="1133570" y="2649282"/>
                    </a:lnTo>
                    <a:lnTo>
                      <a:pt x="1135587" y="2649282"/>
                    </a:lnTo>
                    <a:cubicBezTo>
                      <a:pt x="1150480" y="2750578"/>
                      <a:pt x="1105996" y="2851875"/>
                      <a:pt x="1180266" y="2953171"/>
                    </a:cubicBezTo>
                    <a:lnTo>
                      <a:pt x="1207679" y="2969405"/>
                    </a:lnTo>
                    <a:lnTo>
                      <a:pt x="1234848" y="2985127"/>
                    </a:lnTo>
                    <a:lnTo>
                      <a:pt x="1258166" y="3001068"/>
                    </a:lnTo>
                    <a:lnTo>
                      <a:pt x="1307538" y="3040740"/>
                    </a:lnTo>
                    <a:lnTo>
                      <a:pt x="1351565" y="3082914"/>
                    </a:lnTo>
                    <a:lnTo>
                      <a:pt x="1389568" y="3124303"/>
                    </a:lnTo>
                    <a:lnTo>
                      <a:pt x="1424031" y="3165885"/>
                    </a:lnTo>
                    <a:lnTo>
                      <a:pt x="1455679" y="3207993"/>
                    </a:lnTo>
                    <a:lnTo>
                      <a:pt x="1485527" y="3248526"/>
                    </a:lnTo>
                    <a:lnTo>
                      <a:pt x="1512168" y="3287746"/>
                    </a:lnTo>
                    <a:cubicBezTo>
                      <a:pt x="1507921" y="3290013"/>
                      <a:pt x="1503811" y="3292402"/>
                      <a:pt x="1499563" y="3294670"/>
                    </a:cubicBezTo>
                    <a:lnTo>
                      <a:pt x="1456733" y="3246355"/>
                    </a:lnTo>
                    <a:lnTo>
                      <a:pt x="1412405" y="3200323"/>
                    </a:lnTo>
                    <a:lnTo>
                      <a:pt x="1366622" y="3157506"/>
                    </a:lnTo>
                    <a:lnTo>
                      <a:pt x="1319006" y="3118477"/>
                    </a:lnTo>
                    <a:lnTo>
                      <a:pt x="1268398" y="3084012"/>
                    </a:lnTo>
                    <a:lnTo>
                      <a:pt x="1215820" y="3053212"/>
                    </a:lnTo>
                    <a:lnTo>
                      <a:pt x="1162136" y="3026534"/>
                    </a:lnTo>
                    <a:lnTo>
                      <a:pt x="1105505" y="3006561"/>
                    </a:lnTo>
                    <a:lnTo>
                      <a:pt x="1055550" y="3272471"/>
                    </a:lnTo>
                    <a:lnTo>
                      <a:pt x="1106379" y="3308927"/>
                    </a:lnTo>
                    <a:lnTo>
                      <a:pt x="1151347" y="3348334"/>
                    </a:lnTo>
                    <a:lnTo>
                      <a:pt x="1187691" y="3388268"/>
                    </a:lnTo>
                    <a:lnTo>
                      <a:pt x="1216725" y="3430484"/>
                    </a:lnTo>
                    <a:lnTo>
                      <a:pt x="1238582" y="3473897"/>
                    </a:lnTo>
                    <a:lnTo>
                      <a:pt x="1252456" y="3516304"/>
                    </a:lnTo>
                    <a:lnTo>
                      <a:pt x="1258768" y="3559273"/>
                    </a:lnTo>
                    <a:lnTo>
                      <a:pt x="1256926" y="3601386"/>
                    </a:lnTo>
                    <a:lnTo>
                      <a:pt x="1247774" y="3640689"/>
                    </a:lnTo>
                    <a:cubicBezTo>
                      <a:pt x="1245406" y="3641309"/>
                      <a:pt x="1243176" y="3642051"/>
                      <a:pt x="1240808" y="3642671"/>
                    </a:cubicBezTo>
                    <a:lnTo>
                      <a:pt x="1237950" y="3632080"/>
                    </a:lnTo>
                    <a:cubicBezTo>
                      <a:pt x="1240887" y="3624171"/>
                      <a:pt x="1243515" y="3616290"/>
                      <a:pt x="1246452" y="3608381"/>
                    </a:cubicBezTo>
                    <a:cubicBezTo>
                      <a:pt x="1246598" y="3599523"/>
                      <a:pt x="1246743" y="3590666"/>
                      <a:pt x="1246889" y="3581808"/>
                    </a:cubicBezTo>
                    <a:cubicBezTo>
                      <a:pt x="1245926" y="3571981"/>
                      <a:pt x="1244656" y="3562182"/>
                      <a:pt x="1243694" y="3552354"/>
                    </a:cubicBezTo>
                    <a:lnTo>
                      <a:pt x="1233485" y="3522742"/>
                    </a:lnTo>
                    <a:lnTo>
                      <a:pt x="1218246" y="3491717"/>
                    </a:lnTo>
                    <a:lnTo>
                      <a:pt x="1199371" y="3461697"/>
                    </a:lnTo>
                    <a:lnTo>
                      <a:pt x="1175758" y="3432919"/>
                    </a:lnTo>
                    <a:lnTo>
                      <a:pt x="1147962" y="3405866"/>
                    </a:lnTo>
                    <a:lnTo>
                      <a:pt x="1119222" y="3381579"/>
                    </a:lnTo>
                    <a:lnTo>
                      <a:pt x="1101535" y="3369675"/>
                    </a:lnTo>
                    <a:lnTo>
                      <a:pt x="1087698" y="3357550"/>
                    </a:lnTo>
                    <a:lnTo>
                      <a:pt x="1073608" y="3348798"/>
                    </a:lnTo>
                    <a:lnTo>
                      <a:pt x="1059423" y="3340859"/>
                    </a:lnTo>
                    <a:lnTo>
                      <a:pt x="1043960" y="3337192"/>
                    </a:lnTo>
                    <a:cubicBezTo>
                      <a:pt x="1037850" y="3358793"/>
                      <a:pt x="1031431" y="3380423"/>
                      <a:pt x="1025322" y="3402025"/>
                    </a:cubicBezTo>
                    <a:lnTo>
                      <a:pt x="1003697" y="3462443"/>
                    </a:lnTo>
                    <a:lnTo>
                      <a:pt x="978914" y="3523689"/>
                    </a:lnTo>
                    <a:lnTo>
                      <a:pt x="949550" y="3583615"/>
                    </a:lnTo>
                    <a:lnTo>
                      <a:pt x="915669" y="3646771"/>
                    </a:lnTo>
                    <a:lnTo>
                      <a:pt x="876441" y="3712430"/>
                    </a:lnTo>
                    <a:cubicBezTo>
                      <a:pt x="873575" y="3715909"/>
                      <a:pt x="870850" y="3719511"/>
                      <a:pt x="867986" y="3722991"/>
                    </a:cubicBezTo>
                    <a:cubicBezTo>
                      <a:pt x="864722" y="3728518"/>
                      <a:pt x="861631" y="3733895"/>
                      <a:pt x="858368" y="3739422"/>
                    </a:cubicBezTo>
                    <a:lnTo>
                      <a:pt x="845551" y="3755745"/>
                    </a:lnTo>
                    <a:cubicBezTo>
                      <a:pt x="841638" y="3761600"/>
                      <a:pt x="837586" y="3767334"/>
                      <a:pt x="833671" y="3773189"/>
                    </a:cubicBezTo>
                    <a:cubicBezTo>
                      <a:pt x="828969" y="3779250"/>
                      <a:pt x="824574" y="3785283"/>
                      <a:pt x="819871" y="3791345"/>
                    </a:cubicBezTo>
                    <a:cubicBezTo>
                      <a:pt x="814988" y="3796351"/>
                      <a:pt x="809967" y="3801236"/>
                      <a:pt x="805085" y="3806242"/>
                    </a:cubicBezTo>
                    <a:lnTo>
                      <a:pt x="790388" y="3819121"/>
                    </a:lnTo>
                    <a:cubicBezTo>
                      <a:pt x="785253" y="3822408"/>
                      <a:pt x="780151" y="3825425"/>
                      <a:pt x="775016" y="3828711"/>
                    </a:cubicBezTo>
                    <a:lnTo>
                      <a:pt x="761637" y="3833160"/>
                    </a:lnTo>
                    <a:lnTo>
                      <a:pt x="758567" y="3826878"/>
                    </a:lnTo>
                    <a:lnTo>
                      <a:pt x="805952" y="3777351"/>
                    </a:lnTo>
                    <a:lnTo>
                      <a:pt x="847525" y="3722733"/>
                    </a:lnTo>
                    <a:cubicBezTo>
                      <a:pt x="859186" y="3703299"/>
                      <a:pt x="871156" y="3683838"/>
                      <a:pt x="882815" y="3664405"/>
                    </a:cubicBezTo>
                    <a:cubicBezTo>
                      <a:pt x="892002" y="3645200"/>
                      <a:pt x="901497" y="3625966"/>
                      <a:pt x="910683" y="3606761"/>
                    </a:cubicBezTo>
                    <a:lnTo>
                      <a:pt x="933675" y="3550236"/>
                    </a:lnTo>
                    <a:lnTo>
                      <a:pt x="943120" y="3508495"/>
                    </a:lnTo>
                    <a:cubicBezTo>
                      <a:pt x="944292" y="3508923"/>
                      <a:pt x="945325" y="3509230"/>
                      <a:pt x="946497" y="3509658"/>
                    </a:cubicBezTo>
                    <a:lnTo>
                      <a:pt x="947522" y="3508759"/>
                    </a:lnTo>
                    <a:cubicBezTo>
                      <a:pt x="947449" y="3508096"/>
                      <a:pt x="947375" y="3507433"/>
                      <a:pt x="947302" y="3506770"/>
                    </a:cubicBezTo>
                    <a:cubicBezTo>
                      <a:pt x="947058" y="3506256"/>
                      <a:pt x="946952" y="3505864"/>
                      <a:pt x="946709" y="3505350"/>
                    </a:cubicBezTo>
                    <a:cubicBezTo>
                      <a:pt x="946219" y="3504323"/>
                      <a:pt x="945870" y="3503418"/>
                      <a:pt x="945381" y="3502390"/>
                    </a:cubicBezTo>
                    <a:cubicBezTo>
                      <a:pt x="945927" y="3501670"/>
                      <a:pt x="946333" y="3500829"/>
                      <a:pt x="946879" y="3500109"/>
                    </a:cubicBezTo>
                    <a:cubicBezTo>
                      <a:pt x="946851" y="3499486"/>
                      <a:pt x="946824" y="3498863"/>
                      <a:pt x="946796" y="3498240"/>
                    </a:cubicBezTo>
                    <a:cubicBezTo>
                      <a:pt x="946893" y="3497427"/>
                      <a:pt x="947131" y="3496735"/>
                      <a:pt x="947228" y="3495922"/>
                    </a:cubicBezTo>
                    <a:lnTo>
                      <a:pt x="946202" y="3496821"/>
                    </a:lnTo>
                    <a:lnTo>
                      <a:pt x="946796" y="3498240"/>
                    </a:lnTo>
                    <a:cubicBezTo>
                      <a:pt x="945618" y="3501699"/>
                      <a:pt x="944300" y="3505037"/>
                      <a:pt x="943120" y="3508495"/>
                    </a:cubicBezTo>
                    <a:lnTo>
                      <a:pt x="920055" y="3504456"/>
                    </a:lnTo>
                    <a:lnTo>
                      <a:pt x="891050" y="3506594"/>
                    </a:lnTo>
                    <a:lnTo>
                      <a:pt x="860172" y="3511582"/>
                    </a:lnTo>
                    <a:lnTo>
                      <a:pt x="826163" y="3521016"/>
                    </a:lnTo>
                    <a:lnTo>
                      <a:pt x="790835" y="3533785"/>
                    </a:lnTo>
                    <a:lnTo>
                      <a:pt x="755037" y="3547939"/>
                    </a:lnTo>
                    <a:lnTo>
                      <a:pt x="720010" y="3564567"/>
                    </a:lnTo>
                    <a:lnTo>
                      <a:pt x="686563" y="3580781"/>
                    </a:lnTo>
                    <a:lnTo>
                      <a:pt x="655247" y="3597068"/>
                    </a:lnTo>
                    <a:lnTo>
                      <a:pt x="687635" y="3566747"/>
                    </a:lnTo>
                    <a:lnTo>
                      <a:pt x="719332" y="3540910"/>
                    </a:lnTo>
                    <a:lnTo>
                      <a:pt x="753129" y="3520510"/>
                    </a:lnTo>
                    <a:lnTo>
                      <a:pt x="789139" y="3502048"/>
                    </a:lnTo>
                    <a:lnTo>
                      <a:pt x="826517" y="3487482"/>
                    </a:lnTo>
                    <a:lnTo>
                      <a:pt x="868462" y="3476916"/>
                    </a:lnTo>
                    <a:lnTo>
                      <a:pt x="962011" y="3455565"/>
                    </a:lnTo>
                    <a:lnTo>
                      <a:pt x="973820" y="3382651"/>
                    </a:lnTo>
                    <a:lnTo>
                      <a:pt x="979476" y="3310035"/>
                    </a:lnTo>
                    <a:cubicBezTo>
                      <a:pt x="979307" y="3285528"/>
                      <a:pt x="979139" y="3261020"/>
                      <a:pt x="978970" y="3236513"/>
                    </a:cubicBezTo>
                    <a:lnTo>
                      <a:pt x="972281" y="3163562"/>
                    </a:lnTo>
                    <a:lnTo>
                      <a:pt x="909718" y="2935624"/>
                    </a:lnTo>
                    <a:cubicBezTo>
                      <a:pt x="906722" y="2935096"/>
                      <a:pt x="903866" y="2934690"/>
                      <a:pt x="900871" y="2934162"/>
                    </a:cubicBezTo>
                    <a:lnTo>
                      <a:pt x="870406" y="2984139"/>
                    </a:lnTo>
                    <a:lnTo>
                      <a:pt x="833789" y="3034414"/>
                    </a:lnTo>
                    <a:lnTo>
                      <a:pt x="791581" y="3086679"/>
                    </a:lnTo>
                    <a:lnTo>
                      <a:pt x="743642" y="3135720"/>
                    </a:lnTo>
                    <a:lnTo>
                      <a:pt x="692759" y="3186373"/>
                    </a:lnTo>
                    <a:lnTo>
                      <a:pt x="637219" y="3235043"/>
                    </a:lnTo>
                    <a:lnTo>
                      <a:pt x="578815" y="3282100"/>
                    </a:lnTo>
                    <a:lnTo>
                      <a:pt x="518156" y="3326282"/>
                    </a:lnTo>
                    <a:lnTo>
                      <a:pt x="455177" y="3368134"/>
                    </a:lnTo>
                    <a:lnTo>
                      <a:pt x="393663" y="3407974"/>
                    </a:lnTo>
                    <a:lnTo>
                      <a:pt x="330228" y="3443435"/>
                    </a:lnTo>
                    <a:lnTo>
                      <a:pt x="267517" y="3474139"/>
                    </a:lnTo>
                    <a:lnTo>
                      <a:pt x="206814" y="3502111"/>
                    </a:lnTo>
                    <a:lnTo>
                      <a:pt x="148203" y="3524128"/>
                    </a:lnTo>
                    <a:lnTo>
                      <a:pt x="92246" y="3541882"/>
                    </a:lnTo>
                    <a:lnTo>
                      <a:pt x="37645" y="3552139"/>
                    </a:lnTo>
                    <a:cubicBezTo>
                      <a:pt x="41209" y="3550471"/>
                      <a:pt x="44636" y="3548681"/>
                      <a:pt x="48200" y="3547012"/>
                    </a:cubicBezTo>
                    <a:cubicBezTo>
                      <a:pt x="50496" y="3545729"/>
                      <a:pt x="52482" y="3544474"/>
                      <a:pt x="54777" y="3543191"/>
                    </a:cubicBezTo>
                    <a:lnTo>
                      <a:pt x="59610" y="3541137"/>
                    </a:lnTo>
                    <a:lnTo>
                      <a:pt x="61660" y="3539340"/>
                    </a:lnTo>
                    <a:lnTo>
                      <a:pt x="61441" y="3537351"/>
                    </a:lnTo>
                    <a:lnTo>
                      <a:pt x="62467" y="3536452"/>
                    </a:lnTo>
                    <a:lnTo>
                      <a:pt x="61359" y="3535481"/>
                    </a:lnTo>
                    <a:lnTo>
                      <a:pt x="62897" y="3534134"/>
                    </a:lnTo>
                    <a:cubicBezTo>
                      <a:pt x="64337" y="3533599"/>
                      <a:pt x="65641" y="3532943"/>
                      <a:pt x="67081" y="3532408"/>
                    </a:cubicBezTo>
                    <a:lnTo>
                      <a:pt x="72939" y="3529456"/>
                    </a:lnTo>
                    <a:lnTo>
                      <a:pt x="81778" y="3524622"/>
                    </a:lnTo>
                    <a:cubicBezTo>
                      <a:pt x="86302" y="3522596"/>
                      <a:pt x="90795" y="3520842"/>
                      <a:pt x="95320" y="3518818"/>
                    </a:cubicBezTo>
                    <a:lnTo>
                      <a:pt x="114932" y="3510846"/>
                    </a:lnTo>
                    <a:cubicBezTo>
                      <a:pt x="122403" y="3507210"/>
                      <a:pt x="129842" y="3503844"/>
                      <a:pt x="137312" y="3500207"/>
                    </a:cubicBezTo>
                    <a:lnTo>
                      <a:pt x="167862" y="3487744"/>
                    </a:lnTo>
                    <a:lnTo>
                      <a:pt x="204549" y="3472571"/>
                    </a:lnTo>
                    <a:lnTo>
                      <a:pt x="258382" y="3445767"/>
                    </a:lnTo>
                    <a:lnTo>
                      <a:pt x="311693" y="3413115"/>
                    </a:lnTo>
                    <a:lnTo>
                      <a:pt x="364540" y="3377961"/>
                    </a:lnTo>
                    <a:lnTo>
                      <a:pt x="422506" y="3342200"/>
                    </a:lnTo>
                    <a:lnTo>
                      <a:pt x="434347" y="3334006"/>
                    </a:lnTo>
                    <a:lnTo>
                      <a:pt x="451900" y="3321534"/>
                    </a:lnTo>
                    <a:lnTo>
                      <a:pt x="469893" y="3307950"/>
                    </a:lnTo>
                    <a:cubicBezTo>
                      <a:pt x="476460" y="3302923"/>
                      <a:pt x="482718" y="3297924"/>
                      <a:pt x="489284" y="3292897"/>
                    </a:cubicBezTo>
                    <a:lnTo>
                      <a:pt x="508083" y="3276424"/>
                    </a:lnTo>
                    <a:cubicBezTo>
                      <a:pt x="512893" y="3270755"/>
                      <a:pt x="517839" y="3265207"/>
                      <a:pt x="522649" y="3259537"/>
                    </a:cubicBezTo>
                    <a:lnTo>
                      <a:pt x="534440" y="3244112"/>
                    </a:lnTo>
                    <a:cubicBezTo>
                      <a:pt x="536197" y="3239662"/>
                      <a:pt x="537817" y="3235090"/>
                      <a:pt x="539574" y="3230640"/>
                    </a:cubicBezTo>
                    <a:lnTo>
                      <a:pt x="509849" y="3208187"/>
                    </a:lnTo>
                    <a:lnTo>
                      <a:pt x="474526" y="3191609"/>
                    </a:lnTo>
                    <a:lnTo>
                      <a:pt x="435493" y="3180466"/>
                    </a:lnTo>
                    <a:lnTo>
                      <a:pt x="390471" y="3173359"/>
                    </a:lnTo>
                    <a:lnTo>
                      <a:pt x="344894" y="3170859"/>
                    </a:lnTo>
                    <a:lnTo>
                      <a:pt x="295258" y="3172887"/>
                    </a:lnTo>
                    <a:lnTo>
                      <a:pt x="245329" y="3177354"/>
                    </a:lnTo>
                    <a:lnTo>
                      <a:pt x="195694" y="3184474"/>
                    </a:lnTo>
                    <a:lnTo>
                      <a:pt x="144902" y="3193577"/>
                    </a:lnTo>
                    <a:lnTo>
                      <a:pt x="95992" y="3206125"/>
                    </a:lnTo>
                    <a:lnTo>
                      <a:pt x="49213" y="3218744"/>
                    </a:lnTo>
                    <a:lnTo>
                      <a:pt x="6365" y="3233010"/>
                    </a:lnTo>
                    <a:lnTo>
                      <a:pt x="0" y="3227433"/>
                    </a:lnTo>
                    <a:lnTo>
                      <a:pt x="3076" y="3224737"/>
                    </a:lnTo>
                    <a:lnTo>
                      <a:pt x="43018" y="3207924"/>
                    </a:lnTo>
                    <a:lnTo>
                      <a:pt x="85231" y="3191304"/>
                    </a:lnTo>
                    <a:lnTo>
                      <a:pt x="127386" y="3176431"/>
                    </a:lnTo>
                    <a:lnTo>
                      <a:pt x="168655" y="3162578"/>
                    </a:lnTo>
                    <a:lnTo>
                      <a:pt x="209793" y="3149808"/>
                    </a:lnTo>
                    <a:lnTo>
                      <a:pt x="250713" y="3140141"/>
                    </a:lnTo>
                    <a:lnTo>
                      <a:pt x="291298" y="3131978"/>
                    </a:lnTo>
                    <a:lnTo>
                      <a:pt x="333154" y="3128523"/>
                    </a:lnTo>
                    <a:lnTo>
                      <a:pt x="375359" y="3125974"/>
                    </a:lnTo>
                    <a:lnTo>
                      <a:pt x="416751" y="3130200"/>
                    </a:lnTo>
                    <a:lnTo>
                      <a:pt x="459928" y="3138683"/>
                    </a:lnTo>
                    <a:lnTo>
                      <a:pt x="504268" y="3151481"/>
                    </a:lnTo>
                    <a:lnTo>
                      <a:pt x="546509" y="3169029"/>
                    </a:lnTo>
                    <a:lnTo>
                      <a:pt x="591005" y="3194544"/>
                    </a:lnTo>
                    <a:lnTo>
                      <a:pt x="643386" y="3146702"/>
                    </a:lnTo>
                    <a:lnTo>
                      <a:pt x="689192" y="3097589"/>
                    </a:lnTo>
                    <a:lnTo>
                      <a:pt x="728837" y="3047570"/>
                    </a:lnTo>
                    <a:cubicBezTo>
                      <a:pt x="740172" y="3030847"/>
                      <a:pt x="751816" y="3014096"/>
                      <a:pt x="763151" y="2997373"/>
                    </a:cubicBezTo>
                    <a:cubicBezTo>
                      <a:pt x="772834" y="2980400"/>
                      <a:pt x="782826" y="2963399"/>
                      <a:pt x="792509" y="2946426"/>
                    </a:cubicBezTo>
                    <a:lnTo>
                      <a:pt x="818742" y="2896035"/>
                    </a:lnTo>
                    <a:lnTo>
                      <a:pt x="840539" y="2845651"/>
                    </a:lnTo>
                    <a:lnTo>
                      <a:pt x="868659" y="2777611"/>
                    </a:lnTo>
                    <a:cubicBezTo>
                      <a:pt x="870144" y="2745788"/>
                      <a:pt x="891015" y="2708017"/>
                      <a:pt x="886079" y="2678806"/>
                    </a:cubicBezTo>
                    <a:cubicBezTo>
                      <a:pt x="888879" y="2644040"/>
                      <a:pt x="891865" y="2609013"/>
                      <a:pt x="894665" y="2574247"/>
                    </a:cubicBezTo>
                    <a:cubicBezTo>
                      <a:pt x="899891" y="2560131"/>
                      <a:pt x="904931" y="2546277"/>
                      <a:pt x="910157" y="2532162"/>
                    </a:cubicBezTo>
                    <a:cubicBezTo>
                      <a:pt x="914637" y="2516478"/>
                      <a:pt x="918930" y="2501055"/>
                      <a:pt x="923410" y="2485372"/>
                    </a:cubicBezTo>
                    <a:cubicBezTo>
                      <a:pt x="927516" y="2468119"/>
                      <a:pt x="931809" y="2450606"/>
                      <a:pt x="935916" y="2433353"/>
                    </a:cubicBezTo>
                    <a:cubicBezTo>
                      <a:pt x="939835" y="2414794"/>
                      <a:pt x="943568" y="2396496"/>
                      <a:pt x="947488" y="2377937"/>
                    </a:cubicBezTo>
                    <a:cubicBezTo>
                      <a:pt x="950661" y="2358071"/>
                      <a:pt x="953648" y="2337943"/>
                      <a:pt x="956821" y="2318077"/>
                    </a:cubicBezTo>
                    <a:cubicBezTo>
                      <a:pt x="959247" y="2297688"/>
                      <a:pt x="961487" y="2277560"/>
                      <a:pt x="963914" y="2257171"/>
                    </a:cubicBezTo>
                    <a:cubicBezTo>
                      <a:pt x="966153" y="2235998"/>
                      <a:pt x="968580" y="2214563"/>
                      <a:pt x="970820" y="2193390"/>
                    </a:cubicBezTo>
                    <a:cubicBezTo>
                      <a:pt x="972313" y="2171955"/>
                      <a:pt x="973993" y="2150259"/>
                      <a:pt x="975486" y="2128825"/>
                    </a:cubicBezTo>
                    <a:cubicBezTo>
                      <a:pt x="976793" y="2106345"/>
                      <a:pt x="978099" y="2084126"/>
                      <a:pt x="979406" y="2061646"/>
                    </a:cubicBezTo>
                    <a:lnTo>
                      <a:pt x="979406" y="1995512"/>
                    </a:lnTo>
                    <a:lnTo>
                      <a:pt x="979406" y="1930162"/>
                    </a:lnTo>
                    <a:cubicBezTo>
                      <a:pt x="978099" y="1908205"/>
                      <a:pt x="976793" y="1886509"/>
                      <a:pt x="975486" y="1864552"/>
                    </a:cubicBezTo>
                    <a:cubicBezTo>
                      <a:pt x="973619" y="1843640"/>
                      <a:pt x="971940" y="1822466"/>
                      <a:pt x="970073" y="1801555"/>
                    </a:cubicBezTo>
                    <a:cubicBezTo>
                      <a:pt x="967833" y="1781166"/>
                      <a:pt x="965407" y="1760515"/>
                      <a:pt x="963167" y="1740126"/>
                    </a:cubicBezTo>
                    <a:cubicBezTo>
                      <a:pt x="959807" y="1720260"/>
                      <a:pt x="956261" y="1700655"/>
                      <a:pt x="952901" y="1680789"/>
                    </a:cubicBezTo>
                    <a:cubicBezTo>
                      <a:pt x="948235" y="1662491"/>
                      <a:pt x="943568" y="1643932"/>
                      <a:pt x="938902" y="1625634"/>
                    </a:cubicBezTo>
                    <a:cubicBezTo>
                      <a:pt x="933676" y="1608120"/>
                      <a:pt x="928636" y="1590868"/>
                      <a:pt x="923410" y="1573354"/>
                    </a:cubicBezTo>
                    <a:cubicBezTo>
                      <a:pt x="917250" y="1557670"/>
                      <a:pt x="910904" y="1542248"/>
                      <a:pt x="904744" y="1526564"/>
                    </a:cubicBezTo>
                    <a:cubicBezTo>
                      <a:pt x="897838" y="1512710"/>
                      <a:pt x="890745" y="1499117"/>
                      <a:pt x="883839" y="1485263"/>
                    </a:cubicBezTo>
                    <a:cubicBezTo>
                      <a:pt x="875813" y="1472977"/>
                      <a:pt x="867600" y="1460953"/>
                      <a:pt x="859574" y="1448667"/>
                    </a:cubicBezTo>
                    <a:cubicBezTo>
                      <a:pt x="850615" y="1438734"/>
                      <a:pt x="841469" y="1429063"/>
                      <a:pt x="832510" y="1419129"/>
                    </a:cubicBezTo>
                    <a:lnTo>
                      <a:pt x="801338" y="1396649"/>
                    </a:lnTo>
                    <a:lnTo>
                      <a:pt x="774834" y="1383318"/>
                    </a:lnTo>
                    <a:lnTo>
                      <a:pt x="745342" y="1377829"/>
                    </a:lnTo>
                    <a:lnTo>
                      <a:pt x="714918" y="1377829"/>
                    </a:lnTo>
                    <a:lnTo>
                      <a:pt x="683187" y="1381750"/>
                    </a:lnTo>
                    <a:lnTo>
                      <a:pt x="652016" y="1388023"/>
                    </a:lnTo>
                    <a:lnTo>
                      <a:pt x="620845" y="1396649"/>
                    </a:lnTo>
                    <a:lnTo>
                      <a:pt x="589860" y="1403446"/>
                    </a:lnTo>
                    <a:lnTo>
                      <a:pt x="559436" y="1410503"/>
                    </a:lnTo>
                    <a:lnTo>
                      <a:pt x="531438" y="1414424"/>
                    </a:lnTo>
                    <a:lnTo>
                      <a:pt x="467602" y="1417561"/>
                    </a:lnTo>
                    <a:lnTo>
                      <a:pt x="405447" y="1414424"/>
                    </a:lnTo>
                    <a:lnTo>
                      <a:pt x="347958" y="1407367"/>
                    </a:lnTo>
                    <a:lnTo>
                      <a:pt x="292708" y="1397433"/>
                    </a:lnTo>
                    <a:lnTo>
                      <a:pt x="238952" y="1384886"/>
                    </a:lnTo>
                    <a:lnTo>
                      <a:pt x="187622" y="1372339"/>
                    </a:lnTo>
                    <a:lnTo>
                      <a:pt x="139466" y="1358485"/>
                    </a:lnTo>
                    <a:cubicBezTo>
                      <a:pt x="140586" y="1353257"/>
                      <a:pt x="141519" y="1348029"/>
                      <a:pt x="142639" y="1342801"/>
                    </a:cubicBezTo>
                    <a:lnTo>
                      <a:pt x="208714" y="1352212"/>
                    </a:lnTo>
                    <a:lnTo>
                      <a:pt x="274043" y="1358485"/>
                    </a:lnTo>
                    <a:lnTo>
                      <a:pt x="337878" y="1360838"/>
                    </a:lnTo>
                    <a:lnTo>
                      <a:pt x="400034" y="1358485"/>
                    </a:lnTo>
                    <a:lnTo>
                      <a:pt x="460696" y="1349859"/>
                    </a:lnTo>
                    <a:lnTo>
                      <a:pt x="519865" y="1336528"/>
                    </a:lnTo>
                    <a:lnTo>
                      <a:pt x="576608" y="1318753"/>
                    </a:lnTo>
                    <a:lnTo>
                      <a:pt x="630177" y="1292874"/>
                    </a:lnTo>
                    <a:lnTo>
                      <a:pt x="699426" y="1258631"/>
                    </a:lnTo>
                    <a:lnTo>
                      <a:pt x="572688" y="1147276"/>
                    </a:lnTo>
                    <a:lnTo>
                      <a:pt x="459203" y="1022589"/>
                    </a:lnTo>
                    <a:lnTo>
                      <a:pt x="396861" y="1029647"/>
                    </a:lnTo>
                    <a:lnTo>
                      <a:pt x="336198" y="1029647"/>
                    </a:lnTo>
                    <a:lnTo>
                      <a:pt x="280949" y="1022589"/>
                    </a:lnTo>
                    <a:lnTo>
                      <a:pt x="228873" y="1007951"/>
                    </a:lnTo>
                    <a:lnTo>
                      <a:pt x="180716" y="986777"/>
                    </a:lnTo>
                    <a:lnTo>
                      <a:pt x="138719" y="960376"/>
                    </a:lnTo>
                    <a:lnTo>
                      <a:pt x="101389" y="927701"/>
                    </a:lnTo>
                    <a:lnTo>
                      <a:pt x="70218" y="889537"/>
                    </a:lnTo>
                    <a:lnTo>
                      <a:pt x="46139" y="848236"/>
                    </a:lnTo>
                    <a:cubicBezTo>
                      <a:pt x="47259" y="845884"/>
                      <a:pt x="48192" y="843531"/>
                      <a:pt x="49312" y="841179"/>
                    </a:cubicBezTo>
                    <a:lnTo>
                      <a:pt x="59392" y="848236"/>
                    </a:lnTo>
                    <a:cubicBezTo>
                      <a:pt x="63498" y="857385"/>
                      <a:pt x="67791" y="866273"/>
                      <a:pt x="71897" y="875422"/>
                    </a:cubicBezTo>
                    <a:lnTo>
                      <a:pt x="92056" y="898948"/>
                    </a:lnTo>
                    <a:cubicBezTo>
                      <a:pt x="100269" y="906790"/>
                      <a:pt x="108668" y="914370"/>
                      <a:pt x="116881" y="922212"/>
                    </a:cubicBezTo>
                    <a:lnTo>
                      <a:pt x="146559" y="940248"/>
                    </a:lnTo>
                    <a:lnTo>
                      <a:pt x="180716" y="955671"/>
                    </a:lnTo>
                    <a:lnTo>
                      <a:pt x="216554" y="967434"/>
                    </a:lnTo>
                    <a:lnTo>
                      <a:pt x="254631" y="974492"/>
                    </a:lnTo>
                    <a:lnTo>
                      <a:pt x="294201" y="976844"/>
                    </a:lnTo>
                    <a:lnTo>
                      <a:pt x="332279" y="976060"/>
                    </a:lnTo>
                    <a:lnTo>
                      <a:pt x="353371" y="972923"/>
                    </a:lnTo>
                    <a:lnTo>
                      <a:pt x="372036" y="972923"/>
                    </a:lnTo>
                    <a:lnTo>
                      <a:pt x="388275" y="969786"/>
                    </a:lnTo>
                    <a:lnTo>
                      <a:pt x="403954" y="965865"/>
                    </a:lnTo>
                    <a:lnTo>
                      <a:pt x="417206" y="957239"/>
                    </a:lnTo>
                    <a:cubicBezTo>
                      <a:pt x="404700" y="933714"/>
                      <a:pt x="392381" y="909926"/>
                      <a:pt x="379875" y="886400"/>
                    </a:cubicBezTo>
                    <a:lnTo>
                      <a:pt x="347958" y="817130"/>
                    </a:lnTo>
                    <a:lnTo>
                      <a:pt x="317533" y="744723"/>
                    </a:lnTo>
                    <a:lnTo>
                      <a:pt x="291215" y="669963"/>
                    </a:lnTo>
                    <a:lnTo>
                      <a:pt x="265457" y="588930"/>
                    </a:lnTo>
                    <a:lnTo>
                      <a:pt x="241379" y="501623"/>
                    </a:lnTo>
                    <a:cubicBezTo>
                      <a:pt x="240632" y="496395"/>
                      <a:pt x="239699" y="491167"/>
                      <a:pt x="238952" y="485939"/>
                    </a:cubicBezTo>
                    <a:cubicBezTo>
                      <a:pt x="236899" y="478620"/>
                      <a:pt x="234846" y="471562"/>
                      <a:pt x="232793" y="464243"/>
                    </a:cubicBezTo>
                    <a:cubicBezTo>
                      <a:pt x="231486" y="456140"/>
                      <a:pt x="230179" y="448298"/>
                      <a:pt x="228873" y="440194"/>
                    </a:cubicBezTo>
                    <a:cubicBezTo>
                      <a:pt x="227006" y="432091"/>
                      <a:pt x="225326" y="423988"/>
                      <a:pt x="223460" y="415884"/>
                    </a:cubicBezTo>
                    <a:cubicBezTo>
                      <a:pt x="221967" y="406997"/>
                      <a:pt x="220287" y="398371"/>
                      <a:pt x="218794" y="389483"/>
                    </a:cubicBezTo>
                    <a:cubicBezTo>
                      <a:pt x="218234" y="381380"/>
                      <a:pt x="217860" y="373276"/>
                      <a:pt x="217300" y="365173"/>
                    </a:cubicBezTo>
                    <a:lnTo>
                      <a:pt x="217300" y="342693"/>
                    </a:lnTo>
                    <a:cubicBezTo>
                      <a:pt x="218234" y="335896"/>
                      <a:pt x="219354" y="329362"/>
                      <a:pt x="220287" y="322565"/>
                    </a:cubicBezTo>
                    <a:lnTo>
                      <a:pt x="225886" y="308450"/>
                    </a:lnTo>
                    <a:lnTo>
                      <a:pt x="232793" y="311586"/>
                    </a:lnTo>
                    <a:cubicBezTo>
                      <a:pt x="234846" y="337988"/>
                      <a:pt x="236899" y="364650"/>
                      <a:pt x="238952" y="391051"/>
                    </a:cubicBezTo>
                    <a:cubicBezTo>
                      <a:pt x="243618" y="417453"/>
                      <a:pt x="248285" y="444115"/>
                      <a:pt x="252951" y="470516"/>
                    </a:cubicBezTo>
                    <a:cubicBezTo>
                      <a:pt x="260044" y="496395"/>
                      <a:pt x="266950" y="522535"/>
                      <a:pt x="274043" y="548413"/>
                    </a:cubicBezTo>
                    <a:cubicBezTo>
                      <a:pt x="282629" y="572200"/>
                      <a:pt x="291028" y="596249"/>
                      <a:pt x="299614" y="620036"/>
                    </a:cubicBezTo>
                    <a:lnTo>
                      <a:pt x="327612" y="686954"/>
                    </a:lnTo>
                    <a:lnTo>
                      <a:pt x="353371" y="730607"/>
                    </a:lnTo>
                    <a:cubicBezTo>
                      <a:pt x="352251" y="731130"/>
                      <a:pt x="351317" y="731653"/>
                      <a:pt x="350197" y="732176"/>
                    </a:cubicBezTo>
                    <a:lnTo>
                      <a:pt x="350197" y="733744"/>
                    </a:lnTo>
                    <a:lnTo>
                      <a:pt x="351877" y="735313"/>
                    </a:lnTo>
                    <a:cubicBezTo>
                      <a:pt x="352437" y="735574"/>
                      <a:pt x="352811" y="735835"/>
                      <a:pt x="353371" y="736097"/>
                    </a:cubicBezTo>
                    <a:cubicBezTo>
                      <a:pt x="354490" y="736619"/>
                      <a:pt x="355424" y="737142"/>
                      <a:pt x="356544" y="737665"/>
                    </a:cubicBezTo>
                    <a:cubicBezTo>
                      <a:pt x="356730" y="738711"/>
                      <a:pt x="357104" y="739756"/>
                      <a:pt x="357290" y="740802"/>
                    </a:cubicBezTo>
                    <a:lnTo>
                      <a:pt x="358784" y="742370"/>
                    </a:lnTo>
                    <a:cubicBezTo>
                      <a:pt x="359343" y="743154"/>
                      <a:pt x="359717" y="743939"/>
                      <a:pt x="360277" y="744723"/>
                    </a:cubicBezTo>
                    <a:lnTo>
                      <a:pt x="360277" y="743154"/>
                    </a:lnTo>
                    <a:cubicBezTo>
                      <a:pt x="359717" y="742893"/>
                      <a:pt x="359343" y="742632"/>
                      <a:pt x="358784" y="742370"/>
                    </a:cubicBezTo>
                    <a:cubicBezTo>
                      <a:pt x="356917" y="738449"/>
                      <a:pt x="355237" y="734528"/>
                      <a:pt x="353371" y="730607"/>
                    </a:cubicBezTo>
                    <a:lnTo>
                      <a:pt x="372036" y="716492"/>
                    </a:lnTo>
                    <a:cubicBezTo>
                      <a:pt x="378009" y="708389"/>
                      <a:pt x="383982" y="700547"/>
                      <a:pt x="389955" y="692443"/>
                    </a:cubicBezTo>
                    <a:cubicBezTo>
                      <a:pt x="395554" y="683033"/>
                      <a:pt x="401340" y="673884"/>
                      <a:pt x="406940" y="664474"/>
                    </a:cubicBezTo>
                    <a:cubicBezTo>
                      <a:pt x="412166" y="652972"/>
                      <a:pt x="417393" y="641732"/>
                      <a:pt x="422619" y="630231"/>
                    </a:cubicBezTo>
                    <a:cubicBezTo>
                      <a:pt x="427285" y="617422"/>
                      <a:pt x="431952" y="604875"/>
                      <a:pt x="436618" y="592066"/>
                    </a:cubicBezTo>
                    <a:cubicBezTo>
                      <a:pt x="441098" y="578735"/>
                      <a:pt x="445391" y="565665"/>
                      <a:pt x="449870" y="552334"/>
                    </a:cubicBezTo>
                    <a:cubicBezTo>
                      <a:pt x="453417" y="538480"/>
                      <a:pt x="457150" y="524887"/>
                      <a:pt x="460696" y="511033"/>
                    </a:cubicBezTo>
                    <a:cubicBezTo>
                      <a:pt x="464056" y="497702"/>
                      <a:pt x="467416" y="484632"/>
                      <a:pt x="470776" y="471301"/>
                    </a:cubicBezTo>
                    <a:cubicBezTo>
                      <a:pt x="473575" y="458492"/>
                      <a:pt x="476562" y="445945"/>
                      <a:pt x="479362" y="433136"/>
                    </a:cubicBezTo>
                    <a:cubicBezTo>
                      <a:pt x="479922" y="450127"/>
                      <a:pt x="480295" y="467380"/>
                      <a:pt x="480855" y="484370"/>
                    </a:cubicBezTo>
                    <a:cubicBezTo>
                      <a:pt x="480295" y="500054"/>
                      <a:pt x="479922" y="515477"/>
                      <a:pt x="479362" y="531161"/>
                    </a:cubicBezTo>
                    <a:cubicBezTo>
                      <a:pt x="476935" y="545799"/>
                      <a:pt x="474695" y="560176"/>
                      <a:pt x="472269" y="574814"/>
                    </a:cubicBezTo>
                    <a:cubicBezTo>
                      <a:pt x="468909" y="589452"/>
                      <a:pt x="465549" y="603829"/>
                      <a:pt x="462189" y="618468"/>
                    </a:cubicBezTo>
                    <a:cubicBezTo>
                      <a:pt x="457523" y="632322"/>
                      <a:pt x="452857" y="645914"/>
                      <a:pt x="448190" y="659769"/>
                    </a:cubicBezTo>
                    <a:lnTo>
                      <a:pt x="428032" y="701069"/>
                    </a:lnTo>
                    <a:lnTo>
                      <a:pt x="381369" y="791252"/>
                    </a:lnTo>
                    <a:lnTo>
                      <a:pt x="429525" y="863920"/>
                    </a:lnTo>
                    <a:lnTo>
                      <a:pt x="481601" y="931622"/>
                    </a:lnTo>
                    <a:lnTo>
                      <a:pt x="538531" y="995403"/>
                    </a:lnTo>
                    <a:lnTo>
                      <a:pt x="599193" y="1053957"/>
                    </a:lnTo>
                    <a:lnTo>
                      <a:pt x="816831" y="1205045"/>
                    </a:lnTo>
                    <a:cubicBezTo>
                      <a:pt x="819257" y="1203215"/>
                      <a:pt x="821497" y="1201385"/>
                      <a:pt x="823924" y="1199555"/>
                    </a:cubicBezTo>
                    <a:cubicBezTo>
                      <a:pt x="817951" y="1177336"/>
                      <a:pt x="811978" y="1154856"/>
                      <a:pt x="806005" y="1132637"/>
                    </a:cubicBezTo>
                    <a:cubicBezTo>
                      <a:pt x="801338" y="1108589"/>
                      <a:pt x="796672" y="1084802"/>
                      <a:pt x="792006" y="1060753"/>
                    </a:cubicBezTo>
                    <a:cubicBezTo>
                      <a:pt x="788086" y="1034875"/>
                      <a:pt x="784166" y="1008735"/>
                      <a:pt x="780247" y="982856"/>
                    </a:cubicBezTo>
                    <a:cubicBezTo>
                      <a:pt x="778380" y="956455"/>
                      <a:pt x="776700" y="929793"/>
                      <a:pt x="774834" y="903391"/>
                    </a:cubicBezTo>
                    <a:cubicBezTo>
                      <a:pt x="773340" y="875683"/>
                      <a:pt x="771661" y="847975"/>
                      <a:pt x="770167" y="820267"/>
                    </a:cubicBezTo>
                    <a:lnTo>
                      <a:pt x="770167" y="735313"/>
                    </a:lnTo>
                    <a:cubicBezTo>
                      <a:pt x="771287" y="706820"/>
                      <a:pt x="772221" y="678066"/>
                      <a:pt x="773340" y="649574"/>
                    </a:cubicBezTo>
                    <a:cubicBezTo>
                      <a:pt x="775580" y="621343"/>
                      <a:pt x="778007" y="592851"/>
                      <a:pt x="780247" y="564620"/>
                    </a:cubicBezTo>
                    <a:cubicBezTo>
                      <a:pt x="783606" y="536389"/>
                      <a:pt x="787153" y="508158"/>
                      <a:pt x="790513" y="479927"/>
                    </a:cubicBezTo>
                    <a:cubicBezTo>
                      <a:pt x="794059" y="452741"/>
                      <a:pt x="797792" y="425295"/>
                      <a:pt x="801338" y="398109"/>
                    </a:cubicBezTo>
                    <a:cubicBezTo>
                      <a:pt x="806565" y="371708"/>
                      <a:pt x="811604" y="345045"/>
                      <a:pt x="816831" y="318644"/>
                    </a:cubicBezTo>
                    <a:cubicBezTo>
                      <a:pt x="822990" y="293811"/>
                      <a:pt x="829336" y="268717"/>
                      <a:pt x="835496" y="243884"/>
                    </a:cubicBezTo>
                    <a:cubicBezTo>
                      <a:pt x="842029" y="220359"/>
                      <a:pt x="848375" y="196571"/>
                      <a:pt x="854908" y="173046"/>
                    </a:cubicBezTo>
                    <a:cubicBezTo>
                      <a:pt x="862374" y="151611"/>
                      <a:pt x="870027" y="130438"/>
                      <a:pt x="877493" y="109003"/>
                    </a:cubicBezTo>
                    <a:lnTo>
                      <a:pt x="901571" y="50711"/>
                    </a:lnTo>
                    <a:lnTo>
                      <a:pt x="930503" y="0"/>
                    </a:ln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CECE31D2-C7DE-4E68-8F83-BAD62571998D}"/>
                  </a:ext>
                </a:extLst>
              </p:cNvPr>
              <p:cNvGrpSpPr/>
              <p:nvPr/>
            </p:nvGrpSpPr>
            <p:grpSpPr>
              <a:xfrm>
                <a:off x="8554381" y="5116440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35" name="자유형: 도형 134">
                  <a:extLst>
                    <a:ext uri="{FF2B5EF4-FFF2-40B4-BE49-F238E27FC236}">
                      <a16:creationId xmlns:a16="http://schemas.microsoft.com/office/drawing/2014/main" id="{719E4C31-35DB-4A6C-BC2F-270187118F57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6" name="자유형: 도형 135">
                  <a:extLst>
                    <a:ext uri="{FF2B5EF4-FFF2-40B4-BE49-F238E27FC236}">
                      <a16:creationId xmlns:a16="http://schemas.microsoft.com/office/drawing/2014/main" id="{347B1563-EF46-4BFD-B984-C3E5B78A651F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7" name="자유형: 도형 136">
                  <a:extLst>
                    <a:ext uri="{FF2B5EF4-FFF2-40B4-BE49-F238E27FC236}">
                      <a16:creationId xmlns:a16="http://schemas.microsoft.com/office/drawing/2014/main" id="{1E7B3C18-0B73-4C96-88B4-DDE510642BAA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8" name="자유형: 도형 137">
                  <a:extLst>
                    <a:ext uri="{FF2B5EF4-FFF2-40B4-BE49-F238E27FC236}">
                      <a16:creationId xmlns:a16="http://schemas.microsoft.com/office/drawing/2014/main" id="{5B4D215B-700D-4AD5-BD10-D55806EA1094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9" name="자유형: 도형 138">
                  <a:extLst>
                    <a:ext uri="{FF2B5EF4-FFF2-40B4-BE49-F238E27FC236}">
                      <a16:creationId xmlns:a16="http://schemas.microsoft.com/office/drawing/2014/main" id="{E75599DD-2D53-4368-B0F7-9AEFF7173A14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0" name="자유형: 도형 139">
                  <a:extLst>
                    <a:ext uri="{FF2B5EF4-FFF2-40B4-BE49-F238E27FC236}">
                      <a16:creationId xmlns:a16="http://schemas.microsoft.com/office/drawing/2014/main" id="{1A628AFC-55FE-4707-B033-EBE8F0EA609B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62092F9E-C4BF-4038-95DC-D0A7C882BD6B}"/>
                  </a:ext>
                </a:extLst>
              </p:cNvPr>
              <p:cNvGrpSpPr/>
              <p:nvPr/>
            </p:nvGrpSpPr>
            <p:grpSpPr>
              <a:xfrm>
                <a:off x="8924975" y="4968522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29" name="자유형: 도형 128">
                  <a:extLst>
                    <a:ext uri="{FF2B5EF4-FFF2-40B4-BE49-F238E27FC236}">
                      <a16:creationId xmlns:a16="http://schemas.microsoft.com/office/drawing/2014/main" id="{53FAE087-7B17-47A2-BC0B-5C01953C9DE3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0" name="자유형: 도형 129">
                  <a:extLst>
                    <a:ext uri="{FF2B5EF4-FFF2-40B4-BE49-F238E27FC236}">
                      <a16:creationId xmlns:a16="http://schemas.microsoft.com/office/drawing/2014/main" id="{A3276639-1682-4BB0-B7FA-763E7AA24F81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1" name="자유형: 도형 130">
                  <a:extLst>
                    <a:ext uri="{FF2B5EF4-FFF2-40B4-BE49-F238E27FC236}">
                      <a16:creationId xmlns:a16="http://schemas.microsoft.com/office/drawing/2014/main" id="{6CB9C253-9796-4F11-8404-774F1C5260AD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2" name="자유형: 도형 131">
                  <a:extLst>
                    <a:ext uri="{FF2B5EF4-FFF2-40B4-BE49-F238E27FC236}">
                      <a16:creationId xmlns:a16="http://schemas.microsoft.com/office/drawing/2014/main" id="{824E7D55-2907-422D-851E-7A3D83D12AF6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3" name="자유형: 도형 132">
                  <a:extLst>
                    <a:ext uri="{FF2B5EF4-FFF2-40B4-BE49-F238E27FC236}">
                      <a16:creationId xmlns:a16="http://schemas.microsoft.com/office/drawing/2014/main" id="{948BCFC6-70D3-4345-B48C-FA19A632476D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4" name="자유형: 도형 133">
                  <a:extLst>
                    <a:ext uri="{FF2B5EF4-FFF2-40B4-BE49-F238E27FC236}">
                      <a16:creationId xmlns:a16="http://schemas.microsoft.com/office/drawing/2014/main" id="{DD479F8A-8CBF-4F33-814C-E40E36A2522A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60D1B963-102B-462C-AC30-5E5354D36331}"/>
                  </a:ext>
                </a:extLst>
              </p:cNvPr>
              <p:cNvGrpSpPr/>
              <p:nvPr/>
            </p:nvGrpSpPr>
            <p:grpSpPr>
              <a:xfrm>
                <a:off x="9155731" y="5239468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23" name="자유형: 도형 122">
                  <a:extLst>
                    <a:ext uri="{FF2B5EF4-FFF2-40B4-BE49-F238E27FC236}">
                      <a16:creationId xmlns:a16="http://schemas.microsoft.com/office/drawing/2014/main" id="{0201DDA9-7A4B-4B01-9773-9642CB9BF719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4" name="자유형: 도형 123">
                  <a:extLst>
                    <a:ext uri="{FF2B5EF4-FFF2-40B4-BE49-F238E27FC236}">
                      <a16:creationId xmlns:a16="http://schemas.microsoft.com/office/drawing/2014/main" id="{8BCEFF6F-FA99-40BB-B8FB-1F3DEA1804A4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5" name="자유형: 도형 124">
                  <a:extLst>
                    <a:ext uri="{FF2B5EF4-FFF2-40B4-BE49-F238E27FC236}">
                      <a16:creationId xmlns:a16="http://schemas.microsoft.com/office/drawing/2014/main" id="{BC7A9C42-70CF-4A41-A659-2EE37490B7D6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6" name="자유형: 도형 125">
                  <a:extLst>
                    <a:ext uri="{FF2B5EF4-FFF2-40B4-BE49-F238E27FC236}">
                      <a16:creationId xmlns:a16="http://schemas.microsoft.com/office/drawing/2014/main" id="{00BEC65D-8FC5-431D-9BD8-DCA0B00EA6DB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7" name="자유형: 도형 126">
                  <a:extLst>
                    <a:ext uri="{FF2B5EF4-FFF2-40B4-BE49-F238E27FC236}">
                      <a16:creationId xmlns:a16="http://schemas.microsoft.com/office/drawing/2014/main" id="{F70CD526-8147-415E-9189-4C0F5A1132BA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8" name="자유형: 도형 127">
                  <a:extLst>
                    <a:ext uri="{FF2B5EF4-FFF2-40B4-BE49-F238E27FC236}">
                      <a16:creationId xmlns:a16="http://schemas.microsoft.com/office/drawing/2014/main" id="{C79B1332-AE4C-4377-9BAF-5E80055DFE34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00F07F5F-4AAD-4EE5-9387-12AAA85E6018}"/>
                  </a:ext>
                </a:extLst>
              </p:cNvPr>
              <p:cNvGrpSpPr/>
              <p:nvPr/>
            </p:nvGrpSpPr>
            <p:grpSpPr>
              <a:xfrm>
                <a:off x="9543233" y="5092042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17" name="자유형: 도형 116">
                  <a:extLst>
                    <a:ext uri="{FF2B5EF4-FFF2-40B4-BE49-F238E27FC236}">
                      <a16:creationId xmlns:a16="http://schemas.microsoft.com/office/drawing/2014/main" id="{671889C7-22C0-4C08-8459-62CB71E01AF9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8" name="자유형: 도형 117">
                  <a:extLst>
                    <a:ext uri="{FF2B5EF4-FFF2-40B4-BE49-F238E27FC236}">
                      <a16:creationId xmlns:a16="http://schemas.microsoft.com/office/drawing/2014/main" id="{3D4B9B8D-33D4-4160-B07E-F484E1C51844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9" name="자유형: 도형 118">
                  <a:extLst>
                    <a:ext uri="{FF2B5EF4-FFF2-40B4-BE49-F238E27FC236}">
                      <a16:creationId xmlns:a16="http://schemas.microsoft.com/office/drawing/2014/main" id="{FE4C3CF9-9759-4E1B-ABB9-E9803DFC0547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0" name="자유형: 도형 119">
                  <a:extLst>
                    <a:ext uri="{FF2B5EF4-FFF2-40B4-BE49-F238E27FC236}">
                      <a16:creationId xmlns:a16="http://schemas.microsoft.com/office/drawing/2014/main" id="{CCC91C23-AB2E-4A01-9365-C4B3F5DCADFE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1" name="자유형: 도형 120">
                  <a:extLst>
                    <a:ext uri="{FF2B5EF4-FFF2-40B4-BE49-F238E27FC236}">
                      <a16:creationId xmlns:a16="http://schemas.microsoft.com/office/drawing/2014/main" id="{F882CF7E-3899-48B7-B80D-150818641462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2" name="자유형: 도형 121">
                  <a:extLst>
                    <a:ext uri="{FF2B5EF4-FFF2-40B4-BE49-F238E27FC236}">
                      <a16:creationId xmlns:a16="http://schemas.microsoft.com/office/drawing/2014/main" id="{AE58EB62-322D-450C-9F35-5B52AC2FCE7E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9C8E3225-8775-4362-A6DC-6023492DCAC6}"/>
                  </a:ext>
                </a:extLst>
              </p:cNvPr>
              <p:cNvGrpSpPr/>
              <p:nvPr/>
            </p:nvGrpSpPr>
            <p:grpSpPr>
              <a:xfrm>
                <a:off x="9908212" y="5105357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11" name="자유형: 도형 110">
                  <a:extLst>
                    <a:ext uri="{FF2B5EF4-FFF2-40B4-BE49-F238E27FC236}">
                      <a16:creationId xmlns:a16="http://schemas.microsoft.com/office/drawing/2014/main" id="{6E910794-6DED-42B1-8838-DD8E7363F97C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2" name="자유형: 도형 111">
                  <a:extLst>
                    <a:ext uri="{FF2B5EF4-FFF2-40B4-BE49-F238E27FC236}">
                      <a16:creationId xmlns:a16="http://schemas.microsoft.com/office/drawing/2014/main" id="{5684F967-F9D0-4952-AFB4-3111019AB05B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3" name="자유형: 도형 112">
                  <a:extLst>
                    <a:ext uri="{FF2B5EF4-FFF2-40B4-BE49-F238E27FC236}">
                      <a16:creationId xmlns:a16="http://schemas.microsoft.com/office/drawing/2014/main" id="{8D9C6453-CB18-4D3D-BC6B-EBD68A198369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4" name="자유형: 도형 113">
                  <a:extLst>
                    <a:ext uri="{FF2B5EF4-FFF2-40B4-BE49-F238E27FC236}">
                      <a16:creationId xmlns:a16="http://schemas.microsoft.com/office/drawing/2014/main" id="{F2B38F45-A817-4974-B942-CA3A782A4711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5" name="자유형: 도형 114">
                  <a:extLst>
                    <a:ext uri="{FF2B5EF4-FFF2-40B4-BE49-F238E27FC236}">
                      <a16:creationId xmlns:a16="http://schemas.microsoft.com/office/drawing/2014/main" id="{076FC30F-173E-42D1-9170-0D7E2897AB98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6" name="자유형: 도형 115">
                  <a:extLst>
                    <a:ext uri="{FF2B5EF4-FFF2-40B4-BE49-F238E27FC236}">
                      <a16:creationId xmlns:a16="http://schemas.microsoft.com/office/drawing/2014/main" id="{BE3FF076-AD99-46DD-AB87-3CE67BD3EADB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B3E8FD4C-5AD0-4C2F-982E-F22C53718199}"/>
                  </a:ext>
                </a:extLst>
              </p:cNvPr>
              <p:cNvGrpSpPr/>
              <p:nvPr/>
            </p:nvGrpSpPr>
            <p:grpSpPr>
              <a:xfrm>
                <a:off x="10299014" y="4958328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05" name="자유형: 도형 104">
                  <a:extLst>
                    <a:ext uri="{FF2B5EF4-FFF2-40B4-BE49-F238E27FC236}">
                      <a16:creationId xmlns:a16="http://schemas.microsoft.com/office/drawing/2014/main" id="{E0B67C8E-2B62-46D1-8304-8179ED680DC9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6" name="자유형: 도형 105">
                  <a:extLst>
                    <a:ext uri="{FF2B5EF4-FFF2-40B4-BE49-F238E27FC236}">
                      <a16:creationId xmlns:a16="http://schemas.microsoft.com/office/drawing/2014/main" id="{2235B80A-84BE-4892-BB1C-466D1AC79F48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7" name="자유형: 도형 106">
                  <a:extLst>
                    <a:ext uri="{FF2B5EF4-FFF2-40B4-BE49-F238E27FC236}">
                      <a16:creationId xmlns:a16="http://schemas.microsoft.com/office/drawing/2014/main" id="{AF38A3BA-82E6-44EF-9972-5B4271807F58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8" name="자유형: 도형 107">
                  <a:extLst>
                    <a:ext uri="{FF2B5EF4-FFF2-40B4-BE49-F238E27FC236}">
                      <a16:creationId xmlns:a16="http://schemas.microsoft.com/office/drawing/2014/main" id="{03F09120-9195-4566-BFF1-A39E7F21BF6C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9" name="자유형: 도형 108">
                  <a:extLst>
                    <a:ext uri="{FF2B5EF4-FFF2-40B4-BE49-F238E27FC236}">
                      <a16:creationId xmlns:a16="http://schemas.microsoft.com/office/drawing/2014/main" id="{5856CC66-7133-4AF1-B537-241117F3A6B8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0" name="자유형: 도형 109">
                  <a:extLst>
                    <a:ext uri="{FF2B5EF4-FFF2-40B4-BE49-F238E27FC236}">
                      <a16:creationId xmlns:a16="http://schemas.microsoft.com/office/drawing/2014/main" id="{5533F00B-837A-4F33-8C41-3EF07FF94C4E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4DA31E5A-03C1-42C4-B98B-499CF48B981C}"/>
                  </a:ext>
                </a:extLst>
              </p:cNvPr>
              <p:cNvGrpSpPr/>
              <p:nvPr/>
            </p:nvGrpSpPr>
            <p:grpSpPr>
              <a:xfrm>
                <a:off x="10620907" y="5165114"/>
                <a:ext cx="323092" cy="323092"/>
                <a:chOff x="5784686" y="1323855"/>
                <a:chExt cx="1307251" cy="1307251"/>
              </a:xfrm>
            </p:grpSpPr>
            <p:sp>
              <p:nvSpPr>
                <p:cNvPr id="99" name="자유형: 도형 98">
                  <a:extLst>
                    <a:ext uri="{FF2B5EF4-FFF2-40B4-BE49-F238E27FC236}">
                      <a16:creationId xmlns:a16="http://schemas.microsoft.com/office/drawing/2014/main" id="{64004CB9-B47B-4725-96AD-FE67D4842522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0" name="자유형: 도형 99">
                  <a:extLst>
                    <a:ext uri="{FF2B5EF4-FFF2-40B4-BE49-F238E27FC236}">
                      <a16:creationId xmlns:a16="http://schemas.microsoft.com/office/drawing/2014/main" id="{98009E22-8748-4138-B7EB-C440C57B2FF5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1" name="자유형: 도형 100">
                  <a:extLst>
                    <a:ext uri="{FF2B5EF4-FFF2-40B4-BE49-F238E27FC236}">
                      <a16:creationId xmlns:a16="http://schemas.microsoft.com/office/drawing/2014/main" id="{2EEA4605-B7F4-4C33-9B4C-22B5057F60B3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2" name="자유형: 도형 101">
                  <a:extLst>
                    <a:ext uri="{FF2B5EF4-FFF2-40B4-BE49-F238E27FC236}">
                      <a16:creationId xmlns:a16="http://schemas.microsoft.com/office/drawing/2014/main" id="{2DEB7A6A-E008-49C1-94B5-2A2080479A81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3" name="자유형: 도형 102">
                  <a:extLst>
                    <a:ext uri="{FF2B5EF4-FFF2-40B4-BE49-F238E27FC236}">
                      <a16:creationId xmlns:a16="http://schemas.microsoft.com/office/drawing/2014/main" id="{6E8C1269-77E8-4B18-95B0-AA523BC86777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4" name="자유형: 도형 103">
                  <a:extLst>
                    <a:ext uri="{FF2B5EF4-FFF2-40B4-BE49-F238E27FC236}">
                      <a16:creationId xmlns:a16="http://schemas.microsoft.com/office/drawing/2014/main" id="{DCDC847A-2CEE-4B29-9BDD-0C1DA72418C0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FC27966A-FDF6-477D-BCB6-554787F2F9FB}"/>
                  </a:ext>
                </a:extLst>
              </p:cNvPr>
              <p:cNvGrpSpPr/>
              <p:nvPr/>
            </p:nvGrpSpPr>
            <p:grpSpPr>
              <a:xfrm>
                <a:off x="10599125" y="4760992"/>
                <a:ext cx="323092" cy="323092"/>
                <a:chOff x="5784686" y="1323855"/>
                <a:chExt cx="1307251" cy="1307251"/>
              </a:xfrm>
            </p:grpSpPr>
            <p:sp>
              <p:nvSpPr>
                <p:cNvPr id="93" name="자유형: 도형 92">
                  <a:extLst>
                    <a:ext uri="{FF2B5EF4-FFF2-40B4-BE49-F238E27FC236}">
                      <a16:creationId xmlns:a16="http://schemas.microsoft.com/office/drawing/2014/main" id="{83DAD158-1B48-4294-AB53-99FCCA252F52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4" name="자유형: 도형 93">
                  <a:extLst>
                    <a:ext uri="{FF2B5EF4-FFF2-40B4-BE49-F238E27FC236}">
                      <a16:creationId xmlns:a16="http://schemas.microsoft.com/office/drawing/2014/main" id="{F897514B-9FA8-4D73-BD7E-0808077F9AB2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5" name="자유형: 도형 94">
                  <a:extLst>
                    <a:ext uri="{FF2B5EF4-FFF2-40B4-BE49-F238E27FC236}">
                      <a16:creationId xmlns:a16="http://schemas.microsoft.com/office/drawing/2014/main" id="{DF6BF9E3-E93A-4881-B802-8491DFD60567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6" name="자유형: 도형 95">
                  <a:extLst>
                    <a:ext uri="{FF2B5EF4-FFF2-40B4-BE49-F238E27FC236}">
                      <a16:creationId xmlns:a16="http://schemas.microsoft.com/office/drawing/2014/main" id="{0AA52037-64D0-4221-8CB3-9CFB6AB031B1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7" name="자유형: 도형 96">
                  <a:extLst>
                    <a:ext uri="{FF2B5EF4-FFF2-40B4-BE49-F238E27FC236}">
                      <a16:creationId xmlns:a16="http://schemas.microsoft.com/office/drawing/2014/main" id="{07A107C7-7D6E-43A8-82F1-6236E5D500DE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8" name="자유형: 도형 97">
                  <a:extLst>
                    <a:ext uri="{FF2B5EF4-FFF2-40B4-BE49-F238E27FC236}">
                      <a16:creationId xmlns:a16="http://schemas.microsoft.com/office/drawing/2014/main" id="{6B02C2A8-5E95-40BF-BB0D-5C7B073B8FF5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D922EAC5-190A-4AAC-AC72-3C9D43CDF153}"/>
                  </a:ext>
                </a:extLst>
              </p:cNvPr>
              <p:cNvGrpSpPr/>
              <p:nvPr/>
            </p:nvGrpSpPr>
            <p:grpSpPr>
              <a:xfrm>
                <a:off x="10433203" y="4431332"/>
                <a:ext cx="323092" cy="323092"/>
                <a:chOff x="5784686" y="1323855"/>
                <a:chExt cx="1307251" cy="1307251"/>
              </a:xfrm>
            </p:grpSpPr>
            <p:sp>
              <p:nvSpPr>
                <p:cNvPr id="87" name="자유형: 도형 86">
                  <a:extLst>
                    <a:ext uri="{FF2B5EF4-FFF2-40B4-BE49-F238E27FC236}">
                      <a16:creationId xmlns:a16="http://schemas.microsoft.com/office/drawing/2014/main" id="{FDE44520-0F1A-4E28-B6AD-7CA56DF6B84B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8" name="자유형: 도형 87">
                  <a:extLst>
                    <a:ext uri="{FF2B5EF4-FFF2-40B4-BE49-F238E27FC236}">
                      <a16:creationId xmlns:a16="http://schemas.microsoft.com/office/drawing/2014/main" id="{A1141707-BB65-4348-876F-01C8550F351B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9" name="자유형: 도형 88">
                  <a:extLst>
                    <a:ext uri="{FF2B5EF4-FFF2-40B4-BE49-F238E27FC236}">
                      <a16:creationId xmlns:a16="http://schemas.microsoft.com/office/drawing/2014/main" id="{BE651F93-69D6-490D-9BCE-318A5F0B6458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0" name="자유형: 도형 89">
                  <a:extLst>
                    <a:ext uri="{FF2B5EF4-FFF2-40B4-BE49-F238E27FC236}">
                      <a16:creationId xmlns:a16="http://schemas.microsoft.com/office/drawing/2014/main" id="{56AE29F7-6D7C-42FF-8AAA-2A1D9078CFB6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1" name="자유형: 도형 90">
                  <a:extLst>
                    <a:ext uri="{FF2B5EF4-FFF2-40B4-BE49-F238E27FC236}">
                      <a16:creationId xmlns:a16="http://schemas.microsoft.com/office/drawing/2014/main" id="{BC87A358-3AE8-406C-B35F-F9B4446CC04F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92" name="자유형: 도형 91">
                  <a:extLst>
                    <a:ext uri="{FF2B5EF4-FFF2-40B4-BE49-F238E27FC236}">
                      <a16:creationId xmlns:a16="http://schemas.microsoft.com/office/drawing/2014/main" id="{A4A8A9BF-8793-4C4A-8AB0-6729FC600625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6A7A607E-4524-4343-A7C9-188EDAEF76E1}"/>
                  </a:ext>
                </a:extLst>
              </p:cNvPr>
              <p:cNvGrpSpPr/>
              <p:nvPr/>
            </p:nvGrpSpPr>
            <p:grpSpPr>
              <a:xfrm>
                <a:off x="10171029" y="4025578"/>
                <a:ext cx="323092" cy="323092"/>
                <a:chOff x="5784686" y="1323855"/>
                <a:chExt cx="1307251" cy="1307251"/>
              </a:xfrm>
            </p:grpSpPr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DA91D59C-3784-4217-8478-0A0F2CC15166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ED3591A6-1050-4E76-B939-EF413CFB128B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3" name="자유형: 도형 82">
                  <a:extLst>
                    <a:ext uri="{FF2B5EF4-FFF2-40B4-BE49-F238E27FC236}">
                      <a16:creationId xmlns:a16="http://schemas.microsoft.com/office/drawing/2014/main" id="{A65D19E9-D3E1-419B-AA14-AC0268A36D99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4" name="자유형: 도형 83">
                  <a:extLst>
                    <a:ext uri="{FF2B5EF4-FFF2-40B4-BE49-F238E27FC236}">
                      <a16:creationId xmlns:a16="http://schemas.microsoft.com/office/drawing/2014/main" id="{172AA93C-EED5-4D0C-8492-EF4F4FE28252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5" name="자유형: 도형 84">
                  <a:extLst>
                    <a:ext uri="{FF2B5EF4-FFF2-40B4-BE49-F238E27FC236}">
                      <a16:creationId xmlns:a16="http://schemas.microsoft.com/office/drawing/2014/main" id="{480B402E-9C49-48EE-A9EF-B0801819612D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6" name="자유형: 도형 85">
                  <a:extLst>
                    <a:ext uri="{FF2B5EF4-FFF2-40B4-BE49-F238E27FC236}">
                      <a16:creationId xmlns:a16="http://schemas.microsoft.com/office/drawing/2014/main" id="{22FA86F3-073C-4ED4-B4D2-D78104D9B27A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77D7736C-D7FD-470E-A9AA-718C17A9625B}"/>
                  </a:ext>
                </a:extLst>
              </p:cNvPr>
              <p:cNvGrpSpPr/>
              <p:nvPr/>
            </p:nvGrpSpPr>
            <p:grpSpPr>
              <a:xfrm>
                <a:off x="9746666" y="4074969"/>
                <a:ext cx="323092" cy="323092"/>
                <a:chOff x="5784686" y="1323855"/>
                <a:chExt cx="1307251" cy="1307251"/>
              </a:xfrm>
            </p:grpSpPr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42D0449A-B582-422E-A41C-27ED7E7D3F69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자유형: 도형 75">
                  <a:extLst>
                    <a:ext uri="{FF2B5EF4-FFF2-40B4-BE49-F238E27FC236}">
                      <a16:creationId xmlns:a16="http://schemas.microsoft.com/office/drawing/2014/main" id="{E4F84909-9D6C-41C4-951D-8EB0EF77098A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0A990E36-F864-4E92-A0CA-3B1B987BD9DA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35FE6BF8-BE9F-4552-A1C3-D2E685A0C4A6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1FEAAAB5-876D-4BD8-8B5C-C44CA8EF53D6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B640F7CA-B44F-4BC4-82BA-22AE83F71A5B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FEB253BC-8D2E-44F9-BF21-AD91081296F2}"/>
                  </a:ext>
                </a:extLst>
              </p:cNvPr>
              <p:cNvGrpSpPr/>
              <p:nvPr/>
            </p:nvGrpSpPr>
            <p:grpSpPr>
              <a:xfrm>
                <a:off x="10022908" y="4409975"/>
                <a:ext cx="323092" cy="323092"/>
                <a:chOff x="5784686" y="1323855"/>
                <a:chExt cx="1307251" cy="1307251"/>
              </a:xfrm>
            </p:grpSpPr>
            <p:sp>
              <p:nvSpPr>
                <p:cNvPr id="69" name="자유형: 도형 68">
                  <a:extLst>
                    <a:ext uri="{FF2B5EF4-FFF2-40B4-BE49-F238E27FC236}">
                      <a16:creationId xmlns:a16="http://schemas.microsoft.com/office/drawing/2014/main" id="{C9F55A58-0966-400D-A87F-FDB74332B869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자유형: 도형 69">
                  <a:extLst>
                    <a:ext uri="{FF2B5EF4-FFF2-40B4-BE49-F238E27FC236}">
                      <a16:creationId xmlns:a16="http://schemas.microsoft.com/office/drawing/2014/main" id="{4A68025B-BD22-44BE-A90D-390167F09F21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1" name="자유형: 도형 70">
                  <a:extLst>
                    <a:ext uri="{FF2B5EF4-FFF2-40B4-BE49-F238E27FC236}">
                      <a16:creationId xmlns:a16="http://schemas.microsoft.com/office/drawing/2014/main" id="{46EB1CCA-2EAC-4E74-842D-BAF69EB986C2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71DA4828-2895-4EE8-B3C1-0025601A99BE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8DCA76CF-525C-45E7-8B0F-173A869E62BB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자유형: 도형 73">
                  <a:extLst>
                    <a:ext uri="{FF2B5EF4-FFF2-40B4-BE49-F238E27FC236}">
                      <a16:creationId xmlns:a16="http://schemas.microsoft.com/office/drawing/2014/main" id="{CF046192-F9F3-4271-9CB4-BAC7CC52C950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A2F999A9-3741-40F1-BC69-D38CB707312A}"/>
                  </a:ext>
                </a:extLst>
              </p:cNvPr>
              <p:cNvGrpSpPr/>
              <p:nvPr/>
            </p:nvGrpSpPr>
            <p:grpSpPr>
              <a:xfrm>
                <a:off x="9586116" y="4574977"/>
                <a:ext cx="323092" cy="323092"/>
                <a:chOff x="5784686" y="1323855"/>
                <a:chExt cx="1307251" cy="1307251"/>
              </a:xfrm>
            </p:grpSpPr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2182E340-840C-4D65-92B1-E28B8E623181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자유형: 도형 63">
                  <a:extLst>
                    <a:ext uri="{FF2B5EF4-FFF2-40B4-BE49-F238E27FC236}">
                      <a16:creationId xmlns:a16="http://schemas.microsoft.com/office/drawing/2014/main" id="{4C2561C5-CCC3-4168-BB6B-486D5DDC1754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자유형: 도형 64">
                  <a:extLst>
                    <a:ext uri="{FF2B5EF4-FFF2-40B4-BE49-F238E27FC236}">
                      <a16:creationId xmlns:a16="http://schemas.microsoft.com/office/drawing/2014/main" id="{0BD07C48-F5B9-4BC9-8706-77AB278AFEC8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자유형: 도형 65">
                  <a:extLst>
                    <a:ext uri="{FF2B5EF4-FFF2-40B4-BE49-F238E27FC236}">
                      <a16:creationId xmlns:a16="http://schemas.microsoft.com/office/drawing/2014/main" id="{08B72F4E-1F14-47B9-A3F8-422226707A85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자유형: 도형 66">
                  <a:extLst>
                    <a:ext uri="{FF2B5EF4-FFF2-40B4-BE49-F238E27FC236}">
                      <a16:creationId xmlns:a16="http://schemas.microsoft.com/office/drawing/2014/main" id="{5550BEA6-2EDE-4C1E-8CE2-8B8E3F27018E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id="{8B0E2049-1AC7-47BF-B119-BAA09B588732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BD104045-7234-4213-AD84-259E9888988E}"/>
                  </a:ext>
                </a:extLst>
              </p:cNvPr>
              <p:cNvGrpSpPr/>
              <p:nvPr/>
            </p:nvGrpSpPr>
            <p:grpSpPr>
              <a:xfrm>
                <a:off x="9961238" y="4769157"/>
                <a:ext cx="323092" cy="323092"/>
                <a:chOff x="5784686" y="1323855"/>
                <a:chExt cx="1307251" cy="1307251"/>
              </a:xfrm>
            </p:grpSpPr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A5F5DC5B-4ED5-48F8-B9C6-D0C907B801F9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B85B4BCC-D918-48A6-B257-1067D2332E8B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EE638CC0-07AC-4808-905D-3D00125AAA56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53BAC9A8-BED5-468F-9876-7437004F2E29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307F982D-B71B-4426-92F6-C5D7B2DBCADC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id="{7411FE5F-FF23-430B-B71F-8946286A310E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87E16FE2-338D-4BAA-B62F-153D5EB929DE}"/>
                  </a:ext>
                </a:extLst>
              </p:cNvPr>
              <p:cNvGrpSpPr/>
              <p:nvPr/>
            </p:nvGrpSpPr>
            <p:grpSpPr>
              <a:xfrm>
                <a:off x="9198800" y="4747072"/>
                <a:ext cx="323092" cy="323092"/>
                <a:chOff x="5784686" y="1323855"/>
                <a:chExt cx="1307251" cy="1307251"/>
              </a:xfrm>
            </p:grpSpPr>
            <p:sp>
              <p:nvSpPr>
                <p:cNvPr id="51" name="자유형: 도형 50">
                  <a:extLst>
                    <a:ext uri="{FF2B5EF4-FFF2-40B4-BE49-F238E27FC236}">
                      <a16:creationId xmlns:a16="http://schemas.microsoft.com/office/drawing/2014/main" id="{816E7E15-E209-4862-A280-720121D9375F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1003A91A-F915-48A5-81FE-FF682CA87A70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:a16="http://schemas.microsoft.com/office/drawing/2014/main" id="{D0B93E63-9224-4CB9-8AAF-2E41E50D3729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자유형: 도형 53">
                  <a:extLst>
                    <a:ext uri="{FF2B5EF4-FFF2-40B4-BE49-F238E27FC236}">
                      <a16:creationId xmlns:a16="http://schemas.microsoft.com/office/drawing/2014/main" id="{88464DA2-310F-4AE9-9E4E-7C33D0B3D808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자유형: 도형 54">
                  <a:extLst>
                    <a:ext uri="{FF2B5EF4-FFF2-40B4-BE49-F238E27FC236}">
                      <a16:creationId xmlns:a16="http://schemas.microsoft.com/office/drawing/2014/main" id="{532849B4-6367-4474-B009-A66702555924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F6276858-9253-4FB9-A4DA-2E8292EDA160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9A54C225-49AD-474E-A8C6-A54A5E2CCD1F}"/>
                  </a:ext>
                </a:extLst>
              </p:cNvPr>
              <p:cNvGrpSpPr/>
              <p:nvPr/>
            </p:nvGrpSpPr>
            <p:grpSpPr>
              <a:xfrm>
                <a:off x="9007471" y="4408139"/>
                <a:ext cx="323092" cy="323092"/>
                <a:chOff x="5784686" y="1323855"/>
                <a:chExt cx="1307251" cy="1307251"/>
              </a:xfrm>
            </p:grpSpPr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532BC064-68B6-43CC-97CC-963A56E81016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219CA517-16B1-4AD7-839D-D7333C825219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564CA1B2-3250-489B-8733-C2C4FAF9370C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9C0906F4-B57D-482D-86BE-D8C8AAAF3315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자유형: 도형 48">
                  <a:extLst>
                    <a:ext uri="{FF2B5EF4-FFF2-40B4-BE49-F238E27FC236}">
                      <a16:creationId xmlns:a16="http://schemas.microsoft.com/office/drawing/2014/main" id="{7276302F-4EE3-4D0D-9F18-D61B3223BFFB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자유형: 도형 49">
                  <a:extLst>
                    <a:ext uri="{FF2B5EF4-FFF2-40B4-BE49-F238E27FC236}">
                      <a16:creationId xmlns:a16="http://schemas.microsoft.com/office/drawing/2014/main" id="{775AFAEB-583F-4B30-8707-C52BEA90D797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6F594287-688A-46E1-A835-9DAB0677F66A}"/>
                  </a:ext>
                </a:extLst>
              </p:cNvPr>
              <p:cNvGrpSpPr/>
              <p:nvPr/>
            </p:nvGrpSpPr>
            <p:grpSpPr>
              <a:xfrm>
                <a:off x="8636663" y="4617165"/>
                <a:ext cx="323092" cy="323092"/>
                <a:chOff x="5784686" y="1323855"/>
                <a:chExt cx="1307251" cy="1307251"/>
              </a:xfrm>
            </p:grpSpPr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A7602C48-2ED3-46CF-90EE-267E46F870D7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5466F50C-9EE1-4B54-84BF-B749B02C0720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83DBDC97-C6DA-4678-BACE-5448FB940D8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BACDFD3C-A8BD-47CB-8603-28BBC6EBB227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8D918FD2-7690-4761-81F6-B60087466C85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865CEB07-F1EE-4240-BC77-946D274877C8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852D090A-802E-4859-A60D-D2C11432DB2E}"/>
                  </a:ext>
                </a:extLst>
              </p:cNvPr>
              <p:cNvGrpSpPr/>
              <p:nvPr/>
            </p:nvGrpSpPr>
            <p:grpSpPr>
              <a:xfrm>
                <a:off x="9141879" y="4029295"/>
                <a:ext cx="323092" cy="323092"/>
                <a:chOff x="5784686" y="1323855"/>
                <a:chExt cx="1307251" cy="1307251"/>
              </a:xfrm>
            </p:grpSpPr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25F02049-1528-4B14-8A4C-6A2CCA3A30D1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DC2B56E0-7409-4098-9D4D-689C05B2334D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16C44C67-F122-46CB-B2B3-6C508F16AF15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B7787872-79E6-4BB3-A609-B92C40027548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B0C466BB-7245-44AA-8000-2449FE89259B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154FA51A-DD7E-425F-BB20-5C0B356AD277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E6836E88-C983-4CE5-B195-B2C751D7DBE8}"/>
                  </a:ext>
                </a:extLst>
              </p:cNvPr>
              <p:cNvGrpSpPr/>
              <p:nvPr/>
            </p:nvGrpSpPr>
            <p:grpSpPr>
              <a:xfrm>
                <a:off x="9396152" y="4252424"/>
                <a:ext cx="323092" cy="323092"/>
                <a:chOff x="5784686" y="1323855"/>
                <a:chExt cx="1307251" cy="1307251"/>
              </a:xfrm>
            </p:grpSpPr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7E932F0C-03C5-4950-ADB5-B2A50926544E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419E16C6-6E1C-45ED-8E1A-54F9F2AB9359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0E01ED5B-B175-4230-A098-EA22C7E08544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9C573EF3-F3AD-4DA9-9887-F8EDDB8B6569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524D2F39-83A7-407A-8720-709FB5661BD5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6233274A-6E1B-4319-AF02-FFA6B1FF2DB6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BB19571D-4DE6-4D01-8C80-3DC21262F914}"/>
                </a:ext>
              </a:extLst>
            </p:cNvPr>
            <p:cNvGrpSpPr/>
            <p:nvPr/>
          </p:nvGrpSpPr>
          <p:grpSpPr>
            <a:xfrm>
              <a:off x="2374987" y="4866972"/>
              <a:ext cx="836107" cy="1758996"/>
              <a:chOff x="6630257" y="4463560"/>
              <a:chExt cx="987439" cy="2077367"/>
            </a:xfrm>
          </p:grpSpPr>
          <p:sp>
            <p:nvSpPr>
              <p:cNvPr id="142" name="Freeform 18">
                <a:extLst>
                  <a:ext uri="{FF2B5EF4-FFF2-40B4-BE49-F238E27FC236}">
                    <a16:creationId xmlns:a16="http://schemas.microsoft.com/office/drawing/2014/main" id="{F668468D-34DE-43EE-907C-71EF87E68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9336" y="5122835"/>
                <a:ext cx="571846" cy="1418092"/>
              </a:xfrm>
              <a:custGeom>
                <a:avLst/>
                <a:gdLst>
                  <a:gd name="connsiteX0" fmla="*/ 426653 w 998239"/>
                  <a:gd name="connsiteY0" fmla="*/ 0 h 2601565"/>
                  <a:gd name="connsiteX1" fmla="*/ 424499 w 998239"/>
                  <a:gd name="connsiteY1" fmla="*/ 8516 h 2601565"/>
                  <a:gd name="connsiteX2" fmla="*/ 423485 w 998239"/>
                  <a:gd name="connsiteY2" fmla="*/ 14193 h 2601565"/>
                  <a:gd name="connsiteX3" fmla="*/ 422345 w 998239"/>
                  <a:gd name="connsiteY3" fmla="*/ 17918 h 2601565"/>
                  <a:gd name="connsiteX4" fmla="*/ 422345 w 998239"/>
                  <a:gd name="connsiteY4" fmla="*/ 20048 h 2601565"/>
                  <a:gd name="connsiteX5" fmla="*/ 423485 w 998239"/>
                  <a:gd name="connsiteY5" fmla="*/ 21112 h 2601565"/>
                  <a:gd name="connsiteX6" fmla="*/ 423485 w 998239"/>
                  <a:gd name="connsiteY6" fmla="*/ 22177 h 2601565"/>
                  <a:gd name="connsiteX7" fmla="*/ 424499 w 998239"/>
                  <a:gd name="connsiteY7" fmla="*/ 22177 h 2601565"/>
                  <a:gd name="connsiteX8" fmla="*/ 424499 w 998239"/>
                  <a:gd name="connsiteY8" fmla="*/ 23773 h 2601565"/>
                  <a:gd name="connsiteX9" fmla="*/ 423485 w 998239"/>
                  <a:gd name="connsiteY9" fmla="*/ 26967 h 2601565"/>
                  <a:gd name="connsiteX10" fmla="*/ 422345 w 998239"/>
                  <a:gd name="connsiteY10" fmla="*/ 31756 h 2601565"/>
                  <a:gd name="connsiteX11" fmla="*/ 420825 w 998239"/>
                  <a:gd name="connsiteY11" fmla="*/ 39208 h 2601565"/>
                  <a:gd name="connsiteX12" fmla="*/ 417658 w 998239"/>
                  <a:gd name="connsiteY12" fmla="*/ 49676 h 2601565"/>
                  <a:gd name="connsiteX13" fmla="*/ 412844 w 998239"/>
                  <a:gd name="connsiteY13" fmla="*/ 64578 h 2601565"/>
                  <a:gd name="connsiteX14" fmla="*/ 408157 w 998239"/>
                  <a:gd name="connsiteY14" fmla="*/ 82496 h 2601565"/>
                  <a:gd name="connsiteX15" fmla="*/ 400683 w 998239"/>
                  <a:gd name="connsiteY15" fmla="*/ 105737 h 2601565"/>
                  <a:gd name="connsiteX16" fmla="*/ 391815 w 998239"/>
                  <a:gd name="connsiteY16" fmla="*/ 133768 h 2601565"/>
                  <a:gd name="connsiteX17" fmla="*/ 381174 w 998239"/>
                  <a:gd name="connsiteY17" fmla="*/ 177588 h 2601565"/>
                  <a:gd name="connsiteX18" fmla="*/ 373826 w 998239"/>
                  <a:gd name="connsiteY18" fmla="*/ 224602 h 2601565"/>
                  <a:gd name="connsiteX19" fmla="*/ 367999 w 998239"/>
                  <a:gd name="connsiteY19" fmla="*/ 272858 h 2601565"/>
                  <a:gd name="connsiteX20" fmla="*/ 360145 w 998239"/>
                  <a:gd name="connsiteY20" fmla="*/ 324130 h 2601565"/>
                  <a:gd name="connsiteX21" fmla="*/ 359005 w 998239"/>
                  <a:gd name="connsiteY21" fmla="*/ 335129 h 2601565"/>
                  <a:gd name="connsiteX22" fmla="*/ 357484 w 998239"/>
                  <a:gd name="connsiteY22" fmla="*/ 351628 h 2601565"/>
                  <a:gd name="connsiteX23" fmla="*/ 356344 w 998239"/>
                  <a:gd name="connsiteY23" fmla="*/ 369015 h 2601565"/>
                  <a:gd name="connsiteX24" fmla="*/ 355331 w 998239"/>
                  <a:gd name="connsiteY24" fmla="*/ 387997 h 2601565"/>
                  <a:gd name="connsiteX25" fmla="*/ 355331 w 998239"/>
                  <a:gd name="connsiteY25" fmla="*/ 407513 h 2601565"/>
                  <a:gd name="connsiteX26" fmla="*/ 357484 w 998239"/>
                  <a:gd name="connsiteY26" fmla="*/ 425077 h 2601565"/>
                  <a:gd name="connsiteX27" fmla="*/ 360145 w 998239"/>
                  <a:gd name="connsiteY27" fmla="*/ 440334 h 2601565"/>
                  <a:gd name="connsiteX28" fmla="*/ 364832 w 998239"/>
                  <a:gd name="connsiteY28" fmla="*/ 450979 h 2601565"/>
                  <a:gd name="connsiteX29" fmla="*/ 390168 w 998239"/>
                  <a:gd name="connsiteY29" fmla="*/ 448849 h 2601565"/>
                  <a:gd name="connsiteX30" fmla="*/ 414997 w 998239"/>
                  <a:gd name="connsiteY30" fmla="*/ 440334 h 2601565"/>
                  <a:gd name="connsiteX31" fmla="*/ 438687 w 998239"/>
                  <a:gd name="connsiteY31" fmla="*/ 426673 h 2601565"/>
                  <a:gd name="connsiteX32" fmla="*/ 463010 w 998239"/>
                  <a:gd name="connsiteY32" fmla="*/ 407513 h 2601565"/>
                  <a:gd name="connsiteX33" fmla="*/ 485179 w 998239"/>
                  <a:gd name="connsiteY33" fmla="*/ 385336 h 2601565"/>
                  <a:gd name="connsiteX34" fmla="*/ 506842 w 998239"/>
                  <a:gd name="connsiteY34" fmla="*/ 358370 h 2601565"/>
                  <a:gd name="connsiteX35" fmla="*/ 527364 w 998239"/>
                  <a:gd name="connsiteY35" fmla="*/ 329807 h 2601565"/>
                  <a:gd name="connsiteX36" fmla="*/ 546367 w 998239"/>
                  <a:gd name="connsiteY36" fmla="*/ 299825 h 2601565"/>
                  <a:gd name="connsiteX37" fmla="*/ 564862 w 998239"/>
                  <a:gd name="connsiteY37" fmla="*/ 268068 h 2601565"/>
                  <a:gd name="connsiteX38" fmla="*/ 580697 w 998239"/>
                  <a:gd name="connsiteY38" fmla="*/ 235247 h 2601565"/>
                  <a:gd name="connsiteX39" fmla="*/ 595519 w 998239"/>
                  <a:gd name="connsiteY39" fmla="*/ 203491 h 2601565"/>
                  <a:gd name="connsiteX40" fmla="*/ 607680 w 998239"/>
                  <a:gd name="connsiteY40" fmla="*/ 172798 h 2601565"/>
                  <a:gd name="connsiteX41" fmla="*/ 613508 w 998239"/>
                  <a:gd name="connsiteY41" fmla="*/ 172798 h 2601565"/>
                  <a:gd name="connsiteX42" fmla="*/ 613508 w 998239"/>
                  <a:gd name="connsiteY42" fmla="*/ 175992 h 2601565"/>
                  <a:gd name="connsiteX43" fmla="*/ 604006 w 998239"/>
                  <a:gd name="connsiteY43" fmla="*/ 206684 h 2601565"/>
                  <a:gd name="connsiteX44" fmla="*/ 593365 w 998239"/>
                  <a:gd name="connsiteY44" fmla="*/ 238440 h 2601565"/>
                  <a:gd name="connsiteX45" fmla="*/ 581837 w 998239"/>
                  <a:gd name="connsiteY45" fmla="*/ 269132 h 2601565"/>
                  <a:gd name="connsiteX46" fmla="*/ 570183 w 998239"/>
                  <a:gd name="connsiteY46" fmla="*/ 298760 h 2601565"/>
                  <a:gd name="connsiteX47" fmla="*/ 558021 w 998239"/>
                  <a:gd name="connsiteY47" fmla="*/ 327678 h 2601565"/>
                  <a:gd name="connsiteX48" fmla="*/ 544339 w 998239"/>
                  <a:gd name="connsiteY48" fmla="*/ 354645 h 2601565"/>
                  <a:gd name="connsiteX49" fmla="*/ 530025 w 998239"/>
                  <a:gd name="connsiteY49" fmla="*/ 380546 h 2601565"/>
                  <a:gd name="connsiteX50" fmla="*/ 512669 w 998239"/>
                  <a:gd name="connsiteY50" fmla="*/ 404319 h 2601565"/>
                  <a:gd name="connsiteX51" fmla="*/ 494680 w 998239"/>
                  <a:gd name="connsiteY51" fmla="*/ 427738 h 2601565"/>
                  <a:gd name="connsiteX52" fmla="*/ 473524 w 998239"/>
                  <a:gd name="connsiteY52" fmla="*/ 446720 h 2601565"/>
                  <a:gd name="connsiteX53" fmla="*/ 449329 w 998239"/>
                  <a:gd name="connsiteY53" fmla="*/ 464107 h 2601565"/>
                  <a:gd name="connsiteX54" fmla="*/ 422345 w 998239"/>
                  <a:gd name="connsiteY54" fmla="*/ 479542 h 2601565"/>
                  <a:gd name="connsiteX55" fmla="*/ 393842 w 998239"/>
                  <a:gd name="connsiteY55" fmla="*/ 491073 h 2601565"/>
                  <a:gd name="connsiteX56" fmla="*/ 360145 w 998239"/>
                  <a:gd name="connsiteY56" fmla="*/ 499057 h 2601565"/>
                  <a:gd name="connsiteX57" fmla="*/ 361158 w 998239"/>
                  <a:gd name="connsiteY57" fmla="*/ 554586 h 2601565"/>
                  <a:gd name="connsiteX58" fmla="*/ 365845 w 998239"/>
                  <a:gd name="connsiteY58" fmla="*/ 607455 h 2601565"/>
                  <a:gd name="connsiteX59" fmla="*/ 373826 w 998239"/>
                  <a:gd name="connsiteY59" fmla="*/ 657662 h 2601565"/>
                  <a:gd name="connsiteX60" fmla="*/ 384341 w 998239"/>
                  <a:gd name="connsiteY60" fmla="*/ 705208 h 2601565"/>
                  <a:gd name="connsiteX61" fmla="*/ 397516 w 998239"/>
                  <a:gd name="connsiteY61" fmla="*/ 750625 h 2601565"/>
                  <a:gd name="connsiteX62" fmla="*/ 411831 w 998239"/>
                  <a:gd name="connsiteY62" fmla="*/ 794090 h 2601565"/>
                  <a:gd name="connsiteX63" fmla="*/ 428172 w 998239"/>
                  <a:gd name="connsiteY63" fmla="*/ 835250 h 2601565"/>
                  <a:gd name="connsiteX64" fmla="*/ 444515 w 998239"/>
                  <a:gd name="connsiteY64" fmla="*/ 875345 h 2601565"/>
                  <a:gd name="connsiteX65" fmla="*/ 449329 w 998239"/>
                  <a:gd name="connsiteY65" fmla="*/ 884925 h 2601565"/>
                  <a:gd name="connsiteX66" fmla="*/ 453509 w 998239"/>
                  <a:gd name="connsiteY66" fmla="*/ 896634 h 2601565"/>
                  <a:gd name="connsiteX67" fmla="*/ 459336 w 998239"/>
                  <a:gd name="connsiteY67" fmla="*/ 909231 h 2601565"/>
                  <a:gd name="connsiteX68" fmla="*/ 464657 w 998239"/>
                  <a:gd name="connsiteY68" fmla="*/ 922536 h 2601565"/>
                  <a:gd name="connsiteX69" fmla="*/ 471498 w 998239"/>
                  <a:gd name="connsiteY69" fmla="*/ 935132 h 2601565"/>
                  <a:gd name="connsiteX70" fmla="*/ 479352 w 998239"/>
                  <a:gd name="connsiteY70" fmla="*/ 945776 h 2601565"/>
                  <a:gd name="connsiteX71" fmla="*/ 488853 w 998239"/>
                  <a:gd name="connsiteY71" fmla="*/ 955180 h 2601565"/>
                  <a:gd name="connsiteX72" fmla="*/ 499494 w 998239"/>
                  <a:gd name="connsiteY72" fmla="*/ 962099 h 2601565"/>
                  <a:gd name="connsiteX73" fmla="*/ 512163 w 998239"/>
                  <a:gd name="connsiteY73" fmla="*/ 964760 h 2601565"/>
                  <a:gd name="connsiteX74" fmla="*/ 525338 w 998239"/>
                  <a:gd name="connsiteY74" fmla="*/ 964228 h 2601565"/>
                  <a:gd name="connsiteX75" fmla="*/ 549027 w 998239"/>
                  <a:gd name="connsiteY75" fmla="*/ 956244 h 2601565"/>
                  <a:gd name="connsiteX76" fmla="*/ 570183 w 998239"/>
                  <a:gd name="connsiteY76" fmla="*/ 943116 h 2601565"/>
                  <a:gd name="connsiteX77" fmla="*/ 590705 w 998239"/>
                  <a:gd name="connsiteY77" fmla="*/ 926617 h 2601565"/>
                  <a:gd name="connsiteX78" fmla="*/ 607680 w 998239"/>
                  <a:gd name="connsiteY78" fmla="*/ 907101 h 2601565"/>
                  <a:gd name="connsiteX79" fmla="*/ 624022 w 998239"/>
                  <a:gd name="connsiteY79" fmla="*/ 885989 h 2601565"/>
                  <a:gd name="connsiteX80" fmla="*/ 639350 w 998239"/>
                  <a:gd name="connsiteY80" fmla="*/ 863813 h 2601565"/>
                  <a:gd name="connsiteX81" fmla="*/ 653032 w 998239"/>
                  <a:gd name="connsiteY81" fmla="*/ 842701 h 2601565"/>
                  <a:gd name="connsiteX82" fmla="*/ 664687 w 998239"/>
                  <a:gd name="connsiteY82" fmla="*/ 822476 h 2601565"/>
                  <a:gd name="connsiteX83" fmla="*/ 690530 w 998239"/>
                  <a:gd name="connsiteY83" fmla="*/ 776527 h 2601565"/>
                  <a:gd name="connsiteX84" fmla="*/ 715359 w 998239"/>
                  <a:gd name="connsiteY84" fmla="*/ 724723 h 2601565"/>
                  <a:gd name="connsiteX85" fmla="*/ 740189 w 998239"/>
                  <a:gd name="connsiteY85" fmla="*/ 668129 h 2601565"/>
                  <a:gd name="connsiteX86" fmla="*/ 763372 w 998239"/>
                  <a:gd name="connsiteY86" fmla="*/ 606390 h 2601565"/>
                  <a:gd name="connsiteX87" fmla="*/ 784528 w 998239"/>
                  <a:gd name="connsiteY87" fmla="*/ 541280 h 2601565"/>
                  <a:gd name="connsiteX88" fmla="*/ 803530 w 998239"/>
                  <a:gd name="connsiteY88" fmla="*/ 472090 h 2601565"/>
                  <a:gd name="connsiteX89" fmla="*/ 820886 w 998239"/>
                  <a:gd name="connsiteY89" fmla="*/ 399707 h 2601565"/>
                  <a:gd name="connsiteX90" fmla="*/ 833553 w 998239"/>
                  <a:gd name="connsiteY90" fmla="*/ 324662 h 2601565"/>
                  <a:gd name="connsiteX91" fmla="*/ 843055 w 998239"/>
                  <a:gd name="connsiteY91" fmla="*/ 247843 h 2601565"/>
                  <a:gd name="connsiteX92" fmla="*/ 848882 w 998239"/>
                  <a:gd name="connsiteY92" fmla="*/ 169250 h 2601565"/>
                  <a:gd name="connsiteX93" fmla="*/ 853569 w 998239"/>
                  <a:gd name="connsiteY93" fmla="*/ 172798 h 2601565"/>
                  <a:gd name="connsiteX94" fmla="*/ 857370 w 998239"/>
                  <a:gd name="connsiteY94" fmla="*/ 181846 h 2601565"/>
                  <a:gd name="connsiteX95" fmla="*/ 860537 w 998239"/>
                  <a:gd name="connsiteY95" fmla="*/ 195152 h 2601565"/>
                  <a:gd name="connsiteX96" fmla="*/ 862057 w 998239"/>
                  <a:gd name="connsiteY96" fmla="*/ 212538 h 2601565"/>
                  <a:gd name="connsiteX97" fmla="*/ 863070 w 998239"/>
                  <a:gd name="connsiteY97" fmla="*/ 232586 h 2601565"/>
                  <a:gd name="connsiteX98" fmla="*/ 863070 w 998239"/>
                  <a:gd name="connsiteY98" fmla="*/ 255827 h 2601565"/>
                  <a:gd name="connsiteX99" fmla="*/ 863070 w 998239"/>
                  <a:gd name="connsiteY99" fmla="*/ 280664 h 2601565"/>
                  <a:gd name="connsiteX100" fmla="*/ 862057 w 998239"/>
                  <a:gd name="connsiteY100" fmla="*/ 307630 h 2601565"/>
                  <a:gd name="connsiteX101" fmla="*/ 860537 w 998239"/>
                  <a:gd name="connsiteY101" fmla="*/ 335129 h 2601565"/>
                  <a:gd name="connsiteX102" fmla="*/ 858383 w 998239"/>
                  <a:gd name="connsiteY102" fmla="*/ 363160 h 2601565"/>
                  <a:gd name="connsiteX103" fmla="*/ 855216 w 998239"/>
                  <a:gd name="connsiteY103" fmla="*/ 391191 h 2601565"/>
                  <a:gd name="connsiteX104" fmla="*/ 853569 w 998239"/>
                  <a:gd name="connsiteY104" fmla="*/ 418157 h 2601565"/>
                  <a:gd name="connsiteX105" fmla="*/ 850402 w 998239"/>
                  <a:gd name="connsiteY105" fmla="*/ 442995 h 2601565"/>
                  <a:gd name="connsiteX106" fmla="*/ 847869 w 998239"/>
                  <a:gd name="connsiteY106" fmla="*/ 466236 h 2601565"/>
                  <a:gd name="connsiteX107" fmla="*/ 844701 w 998239"/>
                  <a:gd name="connsiteY107" fmla="*/ 486283 h 2601565"/>
                  <a:gd name="connsiteX108" fmla="*/ 842041 w 998239"/>
                  <a:gd name="connsiteY108" fmla="*/ 502782 h 2601565"/>
                  <a:gd name="connsiteX109" fmla="*/ 839888 w 998239"/>
                  <a:gd name="connsiteY109" fmla="*/ 515910 h 2601565"/>
                  <a:gd name="connsiteX110" fmla="*/ 801883 w 998239"/>
                  <a:gd name="connsiteY110" fmla="*/ 666000 h 2601565"/>
                  <a:gd name="connsiteX111" fmla="*/ 832540 w 998239"/>
                  <a:gd name="connsiteY111" fmla="*/ 662984 h 2601565"/>
                  <a:gd name="connsiteX112" fmla="*/ 861044 w 998239"/>
                  <a:gd name="connsiteY112" fmla="*/ 655533 h 2601565"/>
                  <a:gd name="connsiteX113" fmla="*/ 887900 w 998239"/>
                  <a:gd name="connsiteY113" fmla="*/ 644888 h 2601565"/>
                  <a:gd name="connsiteX114" fmla="*/ 913743 w 998239"/>
                  <a:gd name="connsiteY114" fmla="*/ 631228 h 2601565"/>
                  <a:gd name="connsiteX115" fmla="*/ 937052 w 998239"/>
                  <a:gd name="connsiteY115" fmla="*/ 615793 h 2601565"/>
                  <a:gd name="connsiteX116" fmla="*/ 958081 w 998239"/>
                  <a:gd name="connsiteY116" fmla="*/ 598939 h 2601565"/>
                  <a:gd name="connsiteX117" fmla="*/ 978224 w 998239"/>
                  <a:gd name="connsiteY117" fmla="*/ 581553 h 2601565"/>
                  <a:gd name="connsiteX118" fmla="*/ 996719 w 998239"/>
                  <a:gd name="connsiteY118" fmla="*/ 565054 h 2601565"/>
                  <a:gd name="connsiteX119" fmla="*/ 998239 w 998239"/>
                  <a:gd name="connsiteY119" fmla="*/ 573037 h 2601565"/>
                  <a:gd name="connsiteX120" fmla="*/ 981391 w 998239"/>
                  <a:gd name="connsiteY120" fmla="*/ 598939 h 2601565"/>
                  <a:gd name="connsiteX121" fmla="*/ 960742 w 998239"/>
                  <a:gd name="connsiteY121" fmla="*/ 623776 h 2601565"/>
                  <a:gd name="connsiteX122" fmla="*/ 935912 w 998239"/>
                  <a:gd name="connsiteY122" fmla="*/ 645953 h 2601565"/>
                  <a:gd name="connsiteX123" fmla="*/ 908042 w 998239"/>
                  <a:gd name="connsiteY123" fmla="*/ 666000 h 2601565"/>
                  <a:gd name="connsiteX124" fmla="*/ 878399 w 998239"/>
                  <a:gd name="connsiteY124" fmla="*/ 684096 h 2601565"/>
                  <a:gd name="connsiteX125" fmla="*/ 846728 w 998239"/>
                  <a:gd name="connsiteY125" fmla="*/ 699886 h 2601565"/>
                  <a:gd name="connsiteX126" fmla="*/ 814044 w 998239"/>
                  <a:gd name="connsiteY126" fmla="*/ 712127 h 2601565"/>
                  <a:gd name="connsiteX127" fmla="*/ 780728 w 998239"/>
                  <a:gd name="connsiteY127" fmla="*/ 720997 h 2601565"/>
                  <a:gd name="connsiteX128" fmla="*/ 773886 w 998239"/>
                  <a:gd name="connsiteY128" fmla="*/ 742287 h 2601565"/>
                  <a:gd name="connsiteX129" fmla="*/ 764385 w 998239"/>
                  <a:gd name="connsiteY129" fmla="*/ 767124 h 2601565"/>
                  <a:gd name="connsiteX130" fmla="*/ 753871 w 998239"/>
                  <a:gd name="connsiteY130" fmla="*/ 793026 h 2601565"/>
                  <a:gd name="connsiteX131" fmla="*/ 740189 w 998239"/>
                  <a:gd name="connsiteY131" fmla="*/ 821057 h 2601565"/>
                  <a:gd name="connsiteX132" fmla="*/ 725874 w 998239"/>
                  <a:gd name="connsiteY132" fmla="*/ 850507 h 2601565"/>
                  <a:gd name="connsiteX133" fmla="*/ 710546 w 998239"/>
                  <a:gd name="connsiteY133" fmla="*/ 879603 h 2601565"/>
                  <a:gd name="connsiteX134" fmla="*/ 705253 w 998239"/>
                  <a:gd name="connsiteY134" fmla="*/ 888509 h 2601565"/>
                  <a:gd name="connsiteX135" fmla="*/ 657504 w 998239"/>
                  <a:gd name="connsiteY135" fmla="*/ 965731 h 2601565"/>
                  <a:gd name="connsiteX136" fmla="*/ 646192 w 998239"/>
                  <a:gd name="connsiteY136" fmla="*/ 981082 h 2601565"/>
                  <a:gd name="connsiteX137" fmla="*/ 631877 w 998239"/>
                  <a:gd name="connsiteY137" fmla="*/ 1000774 h 2601565"/>
                  <a:gd name="connsiteX138" fmla="*/ 618195 w 998239"/>
                  <a:gd name="connsiteY138" fmla="*/ 1014967 h 2601565"/>
                  <a:gd name="connsiteX139" fmla="*/ 620348 w 998239"/>
                  <a:gd name="connsiteY139" fmla="*/ 1025612 h 2601565"/>
                  <a:gd name="connsiteX140" fmla="*/ 624022 w 998239"/>
                  <a:gd name="connsiteY140" fmla="*/ 1027740 h 2601565"/>
                  <a:gd name="connsiteX141" fmla="*/ 633700 w 998239"/>
                  <a:gd name="connsiteY141" fmla="*/ 1024852 h 2601565"/>
                  <a:gd name="connsiteX142" fmla="*/ 609304 w 998239"/>
                  <a:gd name="connsiteY142" fmla="*/ 1157153 h 2601565"/>
                  <a:gd name="connsiteX143" fmla="*/ 598179 w 998239"/>
                  <a:gd name="connsiteY143" fmla="*/ 1179427 h 2601565"/>
                  <a:gd name="connsiteX144" fmla="*/ 587538 w 998239"/>
                  <a:gd name="connsiteY144" fmla="*/ 1212780 h 2601565"/>
                  <a:gd name="connsiteX145" fmla="*/ 579177 w 998239"/>
                  <a:gd name="connsiteY145" fmla="*/ 1247552 h 2601565"/>
                  <a:gd name="connsiteX146" fmla="*/ 574363 w 998239"/>
                  <a:gd name="connsiteY146" fmla="*/ 1283035 h 2601565"/>
                  <a:gd name="connsiteX147" fmla="*/ 572336 w 998239"/>
                  <a:gd name="connsiteY147" fmla="*/ 1320468 h 2601565"/>
                  <a:gd name="connsiteX148" fmla="*/ 571196 w 998239"/>
                  <a:gd name="connsiteY148" fmla="*/ 1358079 h 2601565"/>
                  <a:gd name="connsiteX149" fmla="*/ 572336 w 998239"/>
                  <a:gd name="connsiteY149" fmla="*/ 1395691 h 2601565"/>
                  <a:gd name="connsiteX150" fmla="*/ 574363 w 998239"/>
                  <a:gd name="connsiteY150" fmla="*/ 1434189 h 2601565"/>
                  <a:gd name="connsiteX151" fmla="*/ 577023 w 998239"/>
                  <a:gd name="connsiteY151" fmla="*/ 1472331 h 2601565"/>
                  <a:gd name="connsiteX152" fmla="*/ 580190 w 998239"/>
                  <a:gd name="connsiteY152" fmla="*/ 1509765 h 2601565"/>
                  <a:gd name="connsiteX153" fmla="*/ 580697 w 998239"/>
                  <a:gd name="connsiteY153" fmla="*/ 1564763 h 2601565"/>
                  <a:gd name="connsiteX154" fmla="*/ 578037 w 998239"/>
                  <a:gd name="connsiteY154" fmla="*/ 1619760 h 2601565"/>
                  <a:gd name="connsiteX155" fmla="*/ 573350 w 998239"/>
                  <a:gd name="connsiteY155" fmla="*/ 1672629 h 2601565"/>
                  <a:gd name="connsiteX156" fmla="*/ 567522 w 998239"/>
                  <a:gd name="connsiteY156" fmla="*/ 1724432 h 2601565"/>
                  <a:gd name="connsiteX157" fmla="*/ 564474 w 998239"/>
                  <a:gd name="connsiteY157" fmla="*/ 1798067 h 2601565"/>
                  <a:gd name="connsiteX158" fmla="*/ 565843 w 998239"/>
                  <a:gd name="connsiteY158" fmla="*/ 1798067 h 2601565"/>
                  <a:gd name="connsiteX159" fmla="*/ 596167 w 998239"/>
                  <a:gd name="connsiteY159" fmla="*/ 2004317 h 2601565"/>
                  <a:gd name="connsiteX160" fmla="*/ 614772 w 998239"/>
                  <a:gd name="connsiteY160" fmla="*/ 2015335 h 2601565"/>
                  <a:gd name="connsiteX161" fmla="*/ 633212 w 998239"/>
                  <a:gd name="connsiteY161" fmla="*/ 2026005 h 2601565"/>
                  <a:gd name="connsiteX162" fmla="*/ 649037 w 998239"/>
                  <a:gd name="connsiteY162" fmla="*/ 2036824 h 2601565"/>
                  <a:gd name="connsiteX163" fmla="*/ 682546 w 998239"/>
                  <a:gd name="connsiteY163" fmla="*/ 2063750 h 2601565"/>
                  <a:gd name="connsiteX164" fmla="*/ 712427 w 998239"/>
                  <a:gd name="connsiteY164" fmla="*/ 2092373 h 2601565"/>
                  <a:gd name="connsiteX165" fmla="*/ 738220 w 998239"/>
                  <a:gd name="connsiteY165" fmla="*/ 2120464 h 2601565"/>
                  <a:gd name="connsiteX166" fmla="*/ 761610 w 998239"/>
                  <a:gd name="connsiteY166" fmla="*/ 2148686 h 2601565"/>
                  <a:gd name="connsiteX167" fmla="*/ 783089 w 998239"/>
                  <a:gd name="connsiteY167" fmla="*/ 2177264 h 2601565"/>
                  <a:gd name="connsiteX168" fmla="*/ 803347 w 998239"/>
                  <a:gd name="connsiteY168" fmla="*/ 2204774 h 2601565"/>
                  <a:gd name="connsiteX169" fmla="*/ 821429 w 998239"/>
                  <a:gd name="connsiteY169" fmla="*/ 2231393 h 2601565"/>
                  <a:gd name="connsiteX170" fmla="*/ 812873 w 998239"/>
                  <a:gd name="connsiteY170" fmla="*/ 2236092 h 2601565"/>
                  <a:gd name="connsiteX171" fmla="*/ 783805 w 998239"/>
                  <a:gd name="connsiteY171" fmla="*/ 2203301 h 2601565"/>
                  <a:gd name="connsiteX172" fmla="*/ 753719 w 998239"/>
                  <a:gd name="connsiteY172" fmla="*/ 2172059 h 2601565"/>
                  <a:gd name="connsiteX173" fmla="*/ 722647 w 998239"/>
                  <a:gd name="connsiteY173" fmla="*/ 2142999 h 2601565"/>
                  <a:gd name="connsiteX174" fmla="*/ 690330 w 998239"/>
                  <a:gd name="connsiteY174" fmla="*/ 2116510 h 2601565"/>
                  <a:gd name="connsiteX175" fmla="*/ 655982 w 998239"/>
                  <a:gd name="connsiteY175" fmla="*/ 2093118 h 2601565"/>
                  <a:gd name="connsiteX176" fmla="*/ 620297 w 998239"/>
                  <a:gd name="connsiteY176" fmla="*/ 2072215 h 2601565"/>
                  <a:gd name="connsiteX177" fmla="*/ 583862 w 998239"/>
                  <a:gd name="connsiteY177" fmla="*/ 2054108 h 2601565"/>
                  <a:gd name="connsiteX178" fmla="*/ 545427 w 998239"/>
                  <a:gd name="connsiteY178" fmla="*/ 2040553 h 2601565"/>
                  <a:gd name="connsiteX179" fmla="*/ 511522 w 998239"/>
                  <a:gd name="connsiteY179" fmla="*/ 2221026 h 2601565"/>
                  <a:gd name="connsiteX180" fmla="*/ 546020 w 998239"/>
                  <a:gd name="connsiteY180" fmla="*/ 2245768 h 2601565"/>
                  <a:gd name="connsiteX181" fmla="*/ 576539 w 998239"/>
                  <a:gd name="connsiteY181" fmla="*/ 2272514 h 2601565"/>
                  <a:gd name="connsiteX182" fmla="*/ 601206 w 998239"/>
                  <a:gd name="connsiteY182" fmla="*/ 2299617 h 2601565"/>
                  <a:gd name="connsiteX183" fmla="*/ 620912 w 998239"/>
                  <a:gd name="connsiteY183" fmla="*/ 2328269 h 2601565"/>
                  <a:gd name="connsiteX184" fmla="*/ 635746 w 998239"/>
                  <a:gd name="connsiteY184" fmla="*/ 2357733 h 2601565"/>
                  <a:gd name="connsiteX185" fmla="*/ 645162 w 998239"/>
                  <a:gd name="connsiteY185" fmla="*/ 2386515 h 2601565"/>
                  <a:gd name="connsiteX186" fmla="*/ 649446 w 998239"/>
                  <a:gd name="connsiteY186" fmla="*/ 2415678 h 2601565"/>
                  <a:gd name="connsiteX187" fmla="*/ 648196 w 998239"/>
                  <a:gd name="connsiteY187" fmla="*/ 2444260 h 2601565"/>
                  <a:gd name="connsiteX188" fmla="*/ 641984 w 998239"/>
                  <a:gd name="connsiteY188" fmla="*/ 2470935 h 2601565"/>
                  <a:gd name="connsiteX189" fmla="*/ 637257 w 998239"/>
                  <a:gd name="connsiteY189" fmla="*/ 2472280 h 2601565"/>
                  <a:gd name="connsiteX190" fmla="*/ 635317 w 998239"/>
                  <a:gd name="connsiteY190" fmla="*/ 2465092 h 2601565"/>
                  <a:gd name="connsiteX191" fmla="*/ 641087 w 998239"/>
                  <a:gd name="connsiteY191" fmla="*/ 2449008 h 2601565"/>
                  <a:gd name="connsiteX192" fmla="*/ 641384 w 998239"/>
                  <a:gd name="connsiteY192" fmla="*/ 2430972 h 2601565"/>
                  <a:gd name="connsiteX193" fmla="*/ 639215 w 998239"/>
                  <a:gd name="connsiteY193" fmla="*/ 2410982 h 2601565"/>
                  <a:gd name="connsiteX194" fmla="*/ 632287 w 998239"/>
                  <a:gd name="connsiteY194" fmla="*/ 2390884 h 2601565"/>
                  <a:gd name="connsiteX195" fmla="*/ 621944 w 998239"/>
                  <a:gd name="connsiteY195" fmla="*/ 2369828 h 2601565"/>
                  <a:gd name="connsiteX196" fmla="*/ 609133 w 998239"/>
                  <a:gd name="connsiteY196" fmla="*/ 2349453 h 2601565"/>
                  <a:gd name="connsiteX197" fmla="*/ 593107 w 998239"/>
                  <a:gd name="connsiteY197" fmla="*/ 2329922 h 2601565"/>
                  <a:gd name="connsiteX198" fmla="*/ 574242 w 998239"/>
                  <a:gd name="connsiteY198" fmla="*/ 2311561 h 2601565"/>
                  <a:gd name="connsiteX199" fmla="*/ 554736 w 998239"/>
                  <a:gd name="connsiteY199" fmla="*/ 2295077 h 2601565"/>
                  <a:gd name="connsiteX200" fmla="*/ 542732 w 998239"/>
                  <a:gd name="connsiteY200" fmla="*/ 2286998 h 2601565"/>
                  <a:gd name="connsiteX201" fmla="*/ 533341 w 998239"/>
                  <a:gd name="connsiteY201" fmla="*/ 2278769 h 2601565"/>
                  <a:gd name="connsiteX202" fmla="*/ 523778 w 998239"/>
                  <a:gd name="connsiteY202" fmla="*/ 2272829 h 2601565"/>
                  <a:gd name="connsiteX203" fmla="*/ 514151 w 998239"/>
                  <a:gd name="connsiteY203" fmla="*/ 2267440 h 2601565"/>
                  <a:gd name="connsiteX204" fmla="*/ 503656 w 998239"/>
                  <a:gd name="connsiteY204" fmla="*/ 2264952 h 2601565"/>
                  <a:gd name="connsiteX205" fmla="*/ 491006 w 998239"/>
                  <a:gd name="connsiteY205" fmla="*/ 2308954 h 2601565"/>
                  <a:gd name="connsiteX206" fmla="*/ 476330 w 998239"/>
                  <a:gd name="connsiteY206" fmla="*/ 2349959 h 2601565"/>
                  <a:gd name="connsiteX207" fmla="*/ 459509 w 998239"/>
                  <a:gd name="connsiteY207" fmla="*/ 2391527 h 2601565"/>
                  <a:gd name="connsiteX208" fmla="*/ 439580 w 998239"/>
                  <a:gd name="connsiteY208" fmla="*/ 2432199 h 2601565"/>
                  <a:gd name="connsiteX209" fmla="*/ 416585 w 998239"/>
                  <a:gd name="connsiteY209" fmla="*/ 2475063 h 2601565"/>
                  <a:gd name="connsiteX210" fmla="*/ 389961 w 998239"/>
                  <a:gd name="connsiteY210" fmla="*/ 2519626 h 2601565"/>
                  <a:gd name="connsiteX211" fmla="*/ 384223 w 998239"/>
                  <a:gd name="connsiteY211" fmla="*/ 2526793 h 2601565"/>
                  <a:gd name="connsiteX212" fmla="*/ 377695 w 998239"/>
                  <a:gd name="connsiteY212" fmla="*/ 2537945 h 2601565"/>
                  <a:gd name="connsiteX213" fmla="*/ 368996 w 998239"/>
                  <a:gd name="connsiteY213" fmla="*/ 2549023 h 2601565"/>
                  <a:gd name="connsiteX214" fmla="*/ 360933 w 998239"/>
                  <a:gd name="connsiteY214" fmla="*/ 2560863 h 2601565"/>
                  <a:gd name="connsiteX215" fmla="*/ 351567 w 998239"/>
                  <a:gd name="connsiteY215" fmla="*/ 2573185 h 2601565"/>
                  <a:gd name="connsiteX216" fmla="*/ 341532 w 998239"/>
                  <a:gd name="connsiteY216" fmla="*/ 2583296 h 2601565"/>
                  <a:gd name="connsiteX217" fmla="*/ 331557 w 998239"/>
                  <a:gd name="connsiteY217" fmla="*/ 2592037 h 2601565"/>
                  <a:gd name="connsiteX218" fmla="*/ 321124 w 998239"/>
                  <a:gd name="connsiteY218" fmla="*/ 2598545 h 2601565"/>
                  <a:gd name="connsiteX219" fmla="*/ 312044 w 998239"/>
                  <a:gd name="connsiteY219" fmla="*/ 2601565 h 2601565"/>
                  <a:gd name="connsiteX220" fmla="*/ 309960 w 998239"/>
                  <a:gd name="connsiteY220" fmla="*/ 2597301 h 2601565"/>
                  <a:gd name="connsiteX221" fmla="*/ 342120 w 998239"/>
                  <a:gd name="connsiteY221" fmla="*/ 2563687 h 2601565"/>
                  <a:gd name="connsiteX222" fmla="*/ 370336 w 998239"/>
                  <a:gd name="connsiteY222" fmla="*/ 2526618 h 2601565"/>
                  <a:gd name="connsiteX223" fmla="*/ 394287 w 998239"/>
                  <a:gd name="connsiteY223" fmla="*/ 2487031 h 2601565"/>
                  <a:gd name="connsiteX224" fmla="*/ 413201 w 998239"/>
                  <a:gd name="connsiteY224" fmla="*/ 2447908 h 2601565"/>
                  <a:gd name="connsiteX225" fmla="*/ 428806 w 998239"/>
                  <a:gd name="connsiteY225" fmla="*/ 2409545 h 2601565"/>
                  <a:gd name="connsiteX226" fmla="*/ 435216 w 998239"/>
                  <a:gd name="connsiteY226" fmla="*/ 2381215 h 2601565"/>
                  <a:gd name="connsiteX227" fmla="*/ 437508 w 998239"/>
                  <a:gd name="connsiteY227" fmla="*/ 2382004 h 2601565"/>
                  <a:gd name="connsiteX228" fmla="*/ 438204 w 998239"/>
                  <a:gd name="connsiteY228" fmla="*/ 2381394 h 2601565"/>
                  <a:gd name="connsiteX229" fmla="*/ 438054 w 998239"/>
                  <a:gd name="connsiteY229" fmla="*/ 2380044 h 2601565"/>
                  <a:gd name="connsiteX230" fmla="*/ 437652 w 998239"/>
                  <a:gd name="connsiteY230" fmla="*/ 2379080 h 2601565"/>
                  <a:gd name="connsiteX231" fmla="*/ 436750 w 998239"/>
                  <a:gd name="connsiteY231" fmla="*/ 2377071 h 2601565"/>
                  <a:gd name="connsiteX232" fmla="*/ 437767 w 998239"/>
                  <a:gd name="connsiteY232" fmla="*/ 2375523 h 2601565"/>
                  <a:gd name="connsiteX233" fmla="*/ 437711 w 998239"/>
                  <a:gd name="connsiteY233" fmla="*/ 2374255 h 2601565"/>
                  <a:gd name="connsiteX234" fmla="*/ 438004 w 998239"/>
                  <a:gd name="connsiteY234" fmla="*/ 2372682 h 2601565"/>
                  <a:gd name="connsiteX235" fmla="*/ 437308 w 998239"/>
                  <a:gd name="connsiteY235" fmla="*/ 2373292 h 2601565"/>
                  <a:gd name="connsiteX236" fmla="*/ 437711 w 998239"/>
                  <a:gd name="connsiteY236" fmla="*/ 2374255 h 2601565"/>
                  <a:gd name="connsiteX237" fmla="*/ 435216 w 998239"/>
                  <a:gd name="connsiteY237" fmla="*/ 2381215 h 2601565"/>
                  <a:gd name="connsiteX238" fmla="*/ 419562 w 998239"/>
                  <a:gd name="connsiteY238" fmla="*/ 2378474 h 2601565"/>
                  <a:gd name="connsiteX239" fmla="*/ 399876 w 998239"/>
                  <a:gd name="connsiteY239" fmla="*/ 2379925 h 2601565"/>
                  <a:gd name="connsiteX240" fmla="*/ 378919 w 998239"/>
                  <a:gd name="connsiteY240" fmla="*/ 2383310 h 2601565"/>
                  <a:gd name="connsiteX241" fmla="*/ 355837 w 998239"/>
                  <a:gd name="connsiteY241" fmla="*/ 2389713 h 2601565"/>
                  <a:gd name="connsiteX242" fmla="*/ 331860 w 998239"/>
                  <a:gd name="connsiteY242" fmla="*/ 2398379 h 2601565"/>
                  <a:gd name="connsiteX243" fmla="*/ 307564 w 998239"/>
                  <a:gd name="connsiteY243" fmla="*/ 2407986 h 2601565"/>
                  <a:gd name="connsiteX244" fmla="*/ 283791 w 998239"/>
                  <a:gd name="connsiteY244" fmla="*/ 2419271 h 2601565"/>
                  <a:gd name="connsiteX245" fmla="*/ 261091 w 998239"/>
                  <a:gd name="connsiteY245" fmla="*/ 2430275 h 2601565"/>
                  <a:gd name="connsiteX246" fmla="*/ 258707 w 998239"/>
                  <a:gd name="connsiteY246" fmla="*/ 2431515 h 2601565"/>
                  <a:gd name="connsiteX247" fmla="*/ 264907 w 998239"/>
                  <a:gd name="connsiteY247" fmla="*/ 2418233 h 2601565"/>
                  <a:gd name="connsiteX248" fmla="*/ 283331 w 998239"/>
                  <a:gd name="connsiteY248" fmla="*/ 2403215 h 2601565"/>
                  <a:gd name="connsiteX249" fmla="*/ 306269 w 998239"/>
                  <a:gd name="connsiteY249" fmla="*/ 2389370 h 2601565"/>
                  <a:gd name="connsiteX250" fmla="*/ 330709 w 998239"/>
                  <a:gd name="connsiteY250" fmla="*/ 2376839 h 2601565"/>
                  <a:gd name="connsiteX251" fmla="*/ 356078 w 998239"/>
                  <a:gd name="connsiteY251" fmla="*/ 2366953 h 2601565"/>
                  <a:gd name="connsiteX252" fmla="*/ 384546 w 998239"/>
                  <a:gd name="connsiteY252" fmla="*/ 2359782 h 2601565"/>
                  <a:gd name="connsiteX253" fmla="*/ 448037 w 998239"/>
                  <a:gd name="connsiteY253" fmla="*/ 2345291 h 2601565"/>
                  <a:gd name="connsiteX254" fmla="*/ 456052 w 998239"/>
                  <a:gd name="connsiteY254" fmla="*/ 2295805 h 2601565"/>
                  <a:gd name="connsiteX255" fmla="*/ 459891 w 998239"/>
                  <a:gd name="connsiteY255" fmla="*/ 2246520 h 2601565"/>
                  <a:gd name="connsiteX256" fmla="*/ 459547 w 998239"/>
                  <a:gd name="connsiteY256" fmla="*/ 2196621 h 2601565"/>
                  <a:gd name="connsiteX257" fmla="*/ 455007 w 998239"/>
                  <a:gd name="connsiteY257" fmla="*/ 2147109 h 2601565"/>
                  <a:gd name="connsiteX258" fmla="*/ 414605 w 998239"/>
                  <a:gd name="connsiteY258" fmla="*/ 1999908 h 2601565"/>
                  <a:gd name="connsiteX259" fmla="*/ 392039 w 998239"/>
                  <a:gd name="connsiteY259" fmla="*/ 2033339 h 2601565"/>
                  <a:gd name="connsiteX260" fmla="*/ 351498 w 998239"/>
                  <a:gd name="connsiteY260" fmla="*/ 2087417 h 2601565"/>
                  <a:gd name="connsiteX261" fmla="*/ 308424 w 998239"/>
                  <a:gd name="connsiteY261" fmla="*/ 2139893 h 2601565"/>
                  <a:gd name="connsiteX262" fmla="*/ 266098 w 998239"/>
                  <a:gd name="connsiteY262" fmla="*/ 2190203 h 2601565"/>
                  <a:gd name="connsiteX263" fmla="*/ 221074 w 998239"/>
                  <a:gd name="connsiteY263" fmla="*/ 2236952 h 2601565"/>
                  <a:gd name="connsiteX264" fmla="*/ 175500 w 998239"/>
                  <a:gd name="connsiteY264" fmla="*/ 2279195 h 2601565"/>
                  <a:gd name="connsiteX265" fmla="*/ 130958 w 998239"/>
                  <a:gd name="connsiteY265" fmla="*/ 2318489 h 2601565"/>
                  <a:gd name="connsiteX266" fmla="*/ 86731 w 998239"/>
                  <a:gd name="connsiteY266" fmla="*/ 2351876 h 2601565"/>
                  <a:gd name="connsiteX267" fmla="*/ 43708 w 998239"/>
                  <a:gd name="connsiteY267" fmla="*/ 2380769 h 2601565"/>
                  <a:gd name="connsiteX268" fmla="*/ 0 w 998239"/>
                  <a:gd name="connsiteY268" fmla="*/ 2402513 h 2601565"/>
                  <a:gd name="connsiteX269" fmla="*/ 7680 w 998239"/>
                  <a:gd name="connsiteY269" fmla="*/ 2395440 h 2601565"/>
                  <a:gd name="connsiteX270" fmla="*/ 12312 w 998239"/>
                  <a:gd name="connsiteY270" fmla="*/ 2390461 h 2601565"/>
                  <a:gd name="connsiteX271" fmla="*/ 15901 w 998239"/>
                  <a:gd name="connsiteY271" fmla="*/ 2387490 h 2601565"/>
                  <a:gd name="connsiteX272" fmla="*/ 17197 w 998239"/>
                  <a:gd name="connsiteY272" fmla="*/ 2385386 h 2601565"/>
                  <a:gd name="connsiteX273" fmla="*/ 16525 w 998239"/>
                  <a:gd name="connsiteY273" fmla="*/ 2383620 h 2601565"/>
                  <a:gd name="connsiteX274" fmla="*/ 17174 w 998239"/>
                  <a:gd name="connsiteY274" fmla="*/ 2382567 h 2601565"/>
                  <a:gd name="connsiteX275" fmla="*/ 15999 w 998239"/>
                  <a:gd name="connsiteY275" fmla="*/ 2381933 h 2601565"/>
                  <a:gd name="connsiteX276" fmla="*/ 16971 w 998239"/>
                  <a:gd name="connsiteY276" fmla="*/ 2380354 h 2601565"/>
                  <a:gd name="connsiteX277" fmla="*/ 20090 w 998239"/>
                  <a:gd name="connsiteY277" fmla="*/ 2377830 h 2601565"/>
                  <a:gd name="connsiteX278" fmla="*/ 24327 w 998239"/>
                  <a:gd name="connsiteY278" fmla="*/ 2373807 h 2601565"/>
                  <a:gd name="connsiteX279" fmla="*/ 30627 w 998239"/>
                  <a:gd name="connsiteY279" fmla="*/ 2367391 h 2601565"/>
                  <a:gd name="connsiteX280" fmla="*/ 40670 w 998239"/>
                  <a:gd name="connsiteY280" fmla="*/ 2359024 h 2601565"/>
                  <a:gd name="connsiteX281" fmla="*/ 55321 w 998239"/>
                  <a:gd name="connsiteY281" fmla="*/ 2347300 h 2601565"/>
                  <a:gd name="connsiteX282" fmla="*/ 71663 w 998239"/>
                  <a:gd name="connsiteY282" fmla="*/ 2332515 h 2601565"/>
                  <a:gd name="connsiteX283" fmla="*/ 94475 w 998239"/>
                  <a:gd name="connsiteY283" fmla="*/ 2314213 h 2601565"/>
                  <a:gd name="connsiteX284" fmla="*/ 121818 w 998239"/>
                  <a:gd name="connsiteY284" fmla="*/ 2292046 h 2601565"/>
                  <a:gd name="connsiteX285" fmla="*/ 160830 w 998239"/>
                  <a:gd name="connsiteY285" fmla="*/ 2255375 h 2601565"/>
                  <a:gd name="connsiteX286" fmla="*/ 197971 w 998239"/>
                  <a:gd name="connsiteY286" fmla="*/ 2213486 h 2601565"/>
                  <a:gd name="connsiteX287" fmla="*/ 234107 w 998239"/>
                  <a:gd name="connsiteY287" fmla="*/ 2169419 h 2601565"/>
                  <a:gd name="connsiteX288" fmla="*/ 274428 w 998239"/>
                  <a:gd name="connsiteY288" fmla="*/ 2123636 h 2601565"/>
                  <a:gd name="connsiteX289" fmla="*/ 282447 w 998239"/>
                  <a:gd name="connsiteY289" fmla="*/ 2113474 h 2601565"/>
                  <a:gd name="connsiteX290" fmla="*/ 294255 w 998239"/>
                  <a:gd name="connsiteY290" fmla="*/ 2098111 h 2601565"/>
                  <a:gd name="connsiteX291" fmla="*/ 304716 w 998239"/>
                  <a:gd name="connsiteY291" fmla="*/ 2083635 h 2601565"/>
                  <a:gd name="connsiteX292" fmla="*/ 328894 w 998239"/>
                  <a:gd name="connsiteY292" fmla="*/ 2047263 h 2601565"/>
                  <a:gd name="connsiteX293" fmla="*/ 330780 w 998239"/>
                  <a:gd name="connsiteY293" fmla="*/ 2044202 h 2601565"/>
                  <a:gd name="connsiteX294" fmla="*/ 331717 w 998239"/>
                  <a:gd name="connsiteY294" fmla="*/ 2042063 h 2601565"/>
                  <a:gd name="connsiteX295" fmla="*/ 372877 w 998239"/>
                  <a:gd name="connsiteY295" fmla="*/ 1948246 h 2601565"/>
                  <a:gd name="connsiteX296" fmla="*/ 391204 w 998239"/>
                  <a:gd name="connsiteY296" fmla="*/ 1933218 h 2601565"/>
                  <a:gd name="connsiteX297" fmla="*/ 390156 w 998239"/>
                  <a:gd name="connsiteY297" fmla="*/ 1860349 h 2601565"/>
                  <a:gd name="connsiteX298" fmla="*/ 396502 w 998239"/>
                  <a:gd name="connsiteY298" fmla="*/ 1818105 h 2601565"/>
                  <a:gd name="connsiteX299" fmla="*/ 402330 w 998239"/>
                  <a:gd name="connsiteY299" fmla="*/ 1747141 h 2601565"/>
                  <a:gd name="connsiteX300" fmla="*/ 412844 w 998239"/>
                  <a:gd name="connsiteY300" fmla="*/ 1718578 h 2601565"/>
                  <a:gd name="connsiteX301" fmla="*/ 421839 w 998239"/>
                  <a:gd name="connsiteY301" fmla="*/ 1686822 h 2601565"/>
                  <a:gd name="connsiteX302" fmla="*/ 430327 w 998239"/>
                  <a:gd name="connsiteY302" fmla="*/ 1651516 h 2601565"/>
                  <a:gd name="connsiteX303" fmla="*/ 438181 w 998239"/>
                  <a:gd name="connsiteY303" fmla="*/ 1613906 h 2601565"/>
                  <a:gd name="connsiteX304" fmla="*/ 444515 w 998239"/>
                  <a:gd name="connsiteY304" fmla="*/ 1573279 h 2601565"/>
                  <a:gd name="connsiteX305" fmla="*/ 449329 w 998239"/>
                  <a:gd name="connsiteY305" fmla="*/ 1531942 h 2601565"/>
                  <a:gd name="connsiteX306" fmla="*/ 454016 w 998239"/>
                  <a:gd name="connsiteY306" fmla="*/ 1488654 h 2601565"/>
                  <a:gd name="connsiteX307" fmla="*/ 457183 w 998239"/>
                  <a:gd name="connsiteY307" fmla="*/ 1444833 h 2601565"/>
                  <a:gd name="connsiteX308" fmla="*/ 459843 w 998239"/>
                  <a:gd name="connsiteY308" fmla="*/ 1399239 h 2601565"/>
                  <a:gd name="connsiteX309" fmla="*/ 459843 w 998239"/>
                  <a:gd name="connsiteY309" fmla="*/ 1354354 h 2601565"/>
                  <a:gd name="connsiteX310" fmla="*/ 459843 w 998239"/>
                  <a:gd name="connsiteY310" fmla="*/ 1310001 h 2601565"/>
                  <a:gd name="connsiteX311" fmla="*/ 457183 w 998239"/>
                  <a:gd name="connsiteY311" fmla="*/ 1265471 h 2601565"/>
                  <a:gd name="connsiteX312" fmla="*/ 453509 w 998239"/>
                  <a:gd name="connsiteY312" fmla="*/ 1222715 h 2601565"/>
                  <a:gd name="connsiteX313" fmla="*/ 448822 w 998239"/>
                  <a:gd name="connsiteY313" fmla="*/ 1181023 h 2601565"/>
                  <a:gd name="connsiteX314" fmla="*/ 441854 w 998239"/>
                  <a:gd name="connsiteY314" fmla="*/ 1140751 h 2601565"/>
                  <a:gd name="connsiteX315" fmla="*/ 432353 w 998239"/>
                  <a:gd name="connsiteY315" fmla="*/ 1103318 h 2601565"/>
                  <a:gd name="connsiteX316" fmla="*/ 421839 w 998239"/>
                  <a:gd name="connsiteY316" fmla="*/ 1067835 h 2601565"/>
                  <a:gd name="connsiteX317" fmla="*/ 409170 w 998239"/>
                  <a:gd name="connsiteY317" fmla="*/ 1036079 h 2601565"/>
                  <a:gd name="connsiteX318" fmla="*/ 405274 w 998239"/>
                  <a:gd name="connsiteY318" fmla="*/ 1028382 h 2601565"/>
                  <a:gd name="connsiteX319" fmla="*/ 325111 w 998239"/>
                  <a:gd name="connsiteY319" fmla="*/ 669960 h 2601565"/>
                  <a:gd name="connsiteX320" fmla="*/ 324674 w 998239"/>
                  <a:gd name="connsiteY320" fmla="*/ 667064 h 2601565"/>
                  <a:gd name="connsiteX321" fmla="*/ 321000 w 998239"/>
                  <a:gd name="connsiteY321" fmla="*/ 613131 h 2601565"/>
                  <a:gd name="connsiteX322" fmla="*/ 317833 w 998239"/>
                  <a:gd name="connsiteY322" fmla="*/ 556715 h 2601565"/>
                  <a:gd name="connsiteX323" fmla="*/ 317833 w 998239"/>
                  <a:gd name="connsiteY323" fmla="*/ 499057 h 2601565"/>
                  <a:gd name="connsiteX324" fmla="*/ 319986 w 998239"/>
                  <a:gd name="connsiteY324" fmla="*/ 440866 h 2601565"/>
                  <a:gd name="connsiteX325" fmla="*/ 324674 w 998239"/>
                  <a:gd name="connsiteY325" fmla="*/ 383208 h 2601565"/>
                  <a:gd name="connsiteX326" fmla="*/ 331642 w 998239"/>
                  <a:gd name="connsiteY326" fmla="*/ 325726 h 2601565"/>
                  <a:gd name="connsiteX327" fmla="*/ 338989 w 998239"/>
                  <a:gd name="connsiteY327" fmla="*/ 270197 h 2601565"/>
                  <a:gd name="connsiteX328" fmla="*/ 349504 w 998239"/>
                  <a:gd name="connsiteY328" fmla="*/ 216264 h 2601565"/>
                  <a:gd name="connsiteX329" fmla="*/ 362172 w 998239"/>
                  <a:gd name="connsiteY329" fmla="*/ 165524 h 2601565"/>
                  <a:gd name="connsiteX330" fmla="*/ 375347 w 998239"/>
                  <a:gd name="connsiteY330" fmla="*/ 117446 h 2601565"/>
                  <a:gd name="connsiteX331" fmla="*/ 390675 w 998239"/>
                  <a:gd name="connsiteY331" fmla="*/ 73980 h 2601565"/>
                  <a:gd name="connsiteX332" fmla="*/ 407017 w 998239"/>
                  <a:gd name="connsiteY332" fmla="*/ 34418 h 2601565"/>
                  <a:gd name="connsiteX333" fmla="*/ 426653 w 998239"/>
                  <a:gd name="connsiteY333" fmla="*/ 0 h 2601565"/>
                  <a:gd name="connsiteX0" fmla="*/ 426653 w 998239"/>
                  <a:gd name="connsiteY0" fmla="*/ 0 h 2601565"/>
                  <a:gd name="connsiteX1" fmla="*/ 424499 w 998239"/>
                  <a:gd name="connsiteY1" fmla="*/ 8516 h 2601565"/>
                  <a:gd name="connsiteX2" fmla="*/ 423485 w 998239"/>
                  <a:gd name="connsiteY2" fmla="*/ 14193 h 2601565"/>
                  <a:gd name="connsiteX3" fmla="*/ 422345 w 998239"/>
                  <a:gd name="connsiteY3" fmla="*/ 17918 h 2601565"/>
                  <a:gd name="connsiteX4" fmla="*/ 422345 w 998239"/>
                  <a:gd name="connsiteY4" fmla="*/ 20048 h 2601565"/>
                  <a:gd name="connsiteX5" fmla="*/ 423485 w 998239"/>
                  <a:gd name="connsiteY5" fmla="*/ 21112 h 2601565"/>
                  <a:gd name="connsiteX6" fmla="*/ 423485 w 998239"/>
                  <a:gd name="connsiteY6" fmla="*/ 22177 h 2601565"/>
                  <a:gd name="connsiteX7" fmla="*/ 424499 w 998239"/>
                  <a:gd name="connsiteY7" fmla="*/ 22177 h 2601565"/>
                  <a:gd name="connsiteX8" fmla="*/ 424499 w 998239"/>
                  <a:gd name="connsiteY8" fmla="*/ 23773 h 2601565"/>
                  <a:gd name="connsiteX9" fmla="*/ 423485 w 998239"/>
                  <a:gd name="connsiteY9" fmla="*/ 26967 h 2601565"/>
                  <a:gd name="connsiteX10" fmla="*/ 422345 w 998239"/>
                  <a:gd name="connsiteY10" fmla="*/ 31756 h 2601565"/>
                  <a:gd name="connsiteX11" fmla="*/ 420825 w 998239"/>
                  <a:gd name="connsiteY11" fmla="*/ 39208 h 2601565"/>
                  <a:gd name="connsiteX12" fmla="*/ 417658 w 998239"/>
                  <a:gd name="connsiteY12" fmla="*/ 49676 h 2601565"/>
                  <a:gd name="connsiteX13" fmla="*/ 412844 w 998239"/>
                  <a:gd name="connsiteY13" fmla="*/ 64578 h 2601565"/>
                  <a:gd name="connsiteX14" fmla="*/ 408157 w 998239"/>
                  <a:gd name="connsiteY14" fmla="*/ 82496 h 2601565"/>
                  <a:gd name="connsiteX15" fmla="*/ 400683 w 998239"/>
                  <a:gd name="connsiteY15" fmla="*/ 105737 h 2601565"/>
                  <a:gd name="connsiteX16" fmla="*/ 391815 w 998239"/>
                  <a:gd name="connsiteY16" fmla="*/ 133768 h 2601565"/>
                  <a:gd name="connsiteX17" fmla="*/ 381174 w 998239"/>
                  <a:gd name="connsiteY17" fmla="*/ 177588 h 2601565"/>
                  <a:gd name="connsiteX18" fmla="*/ 373826 w 998239"/>
                  <a:gd name="connsiteY18" fmla="*/ 224602 h 2601565"/>
                  <a:gd name="connsiteX19" fmla="*/ 367999 w 998239"/>
                  <a:gd name="connsiteY19" fmla="*/ 272858 h 2601565"/>
                  <a:gd name="connsiteX20" fmla="*/ 360145 w 998239"/>
                  <a:gd name="connsiteY20" fmla="*/ 324130 h 2601565"/>
                  <a:gd name="connsiteX21" fmla="*/ 359005 w 998239"/>
                  <a:gd name="connsiteY21" fmla="*/ 335129 h 2601565"/>
                  <a:gd name="connsiteX22" fmla="*/ 357484 w 998239"/>
                  <a:gd name="connsiteY22" fmla="*/ 351628 h 2601565"/>
                  <a:gd name="connsiteX23" fmla="*/ 356344 w 998239"/>
                  <a:gd name="connsiteY23" fmla="*/ 369015 h 2601565"/>
                  <a:gd name="connsiteX24" fmla="*/ 355331 w 998239"/>
                  <a:gd name="connsiteY24" fmla="*/ 387997 h 2601565"/>
                  <a:gd name="connsiteX25" fmla="*/ 355331 w 998239"/>
                  <a:gd name="connsiteY25" fmla="*/ 407513 h 2601565"/>
                  <a:gd name="connsiteX26" fmla="*/ 357484 w 998239"/>
                  <a:gd name="connsiteY26" fmla="*/ 425077 h 2601565"/>
                  <a:gd name="connsiteX27" fmla="*/ 360145 w 998239"/>
                  <a:gd name="connsiteY27" fmla="*/ 440334 h 2601565"/>
                  <a:gd name="connsiteX28" fmla="*/ 364832 w 998239"/>
                  <a:gd name="connsiteY28" fmla="*/ 450979 h 2601565"/>
                  <a:gd name="connsiteX29" fmla="*/ 390168 w 998239"/>
                  <a:gd name="connsiteY29" fmla="*/ 448849 h 2601565"/>
                  <a:gd name="connsiteX30" fmla="*/ 414997 w 998239"/>
                  <a:gd name="connsiteY30" fmla="*/ 440334 h 2601565"/>
                  <a:gd name="connsiteX31" fmla="*/ 438687 w 998239"/>
                  <a:gd name="connsiteY31" fmla="*/ 426673 h 2601565"/>
                  <a:gd name="connsiteX32" fmla="*/ 463010 w 998239"/>
                  <a:gd name="connsiteY32" fmla="*/ 407513 h 2601565"/>
                  <a:gd name="connsiteX33" fmla="*/ 485179 w 998239"/>
                  <a:gd name="connsiteY33" fmla="*/ 385336 h 2601565"/>
                  <a:gd name="connsiteX34" fmla="*/ 506842 w 998239"/>
                  <a:gd name="connsiteY34" fmla="*/ 358370 h 2601565"/>
                  <a:gd name="connsiteX35" fmla="*/ 527364 w 998239"/>
                  <a:gd name="connsiteY35" fmla="*/ 329807 h 2601565"/>
                  <a:gd name="connsiteX36" fmla="*/ 546367 w 998239"/>
                  <a:gd name="connsiteY36" fmla="*/ 299825 h 2601565"/>
                  <a:gd name="connsiteX37" fmla="*/ 564862 w 998239"/>
                  <a:gd name="connsiteY37" fmla="*/ 268068 h 2601565"/>
                  <a:gd name="connsiteX38" fmla="*/ 580697 w 998239"/>
                  <a:gd name="connsiteY38" fmla="*/ 235247 h 2601565"/>
                  <a:gd name="connsiteX39" fmla="*/ 595519 w 998239"/>
                  <a:gd name="connsiteY39" fmla="*/ 203491 h 2601565"/>
                  <a:gd name="connsiteX40" fmla="*/ 607680 w 998239"/>
                  <a:gd name="connsiteY40" fmla="*/ 172798 h 2601565"/>
                  <a:gd name="connsiteX41" fmla="*/ 613508 w 998239"/>
                  <a:gd name="connsiteY41" fmla="*/ 172798 h 2601565"/>
                  <a:gd name="connsiteX42" fmla="*/ 613508 w 998239"/>
                  <a:gd name="connsiteY42" fmla="*/ 175992 h 2601565"/>
                  <a:gd name="connsiteX43" fmla="*/ 604006 w 998239"/>
                  <a:gd name="connsiteY43" fmla="*/ 206684 h 2601565"/>
                  <a:gd name="connsiteX44" fmla="*/ 593365 w 998239"/>
                  <a:gd name="connsiteY44" fmla="*/ 238440 h 2601565"/>
                  <a:gd name="connsiteX45" fmla="*/ 581837 w 998239"/>
                  <a:gd name="connsiteY45" fmla="*/ 269132 h 2601565"/>
                  <a:gd name="connsiteX46" fmla="*/ 570183 w 998239"/>
                  <a:gd name="connsiteY46" fmla="*/ 298760 h 2601565"/>
                  <a:gd name="connsiteX47" fmla="*/ 558021 w 998239"/>
                  <a:gd name="connsiteY47" fmla="*/ 327678 h 2601565"/>
                  <a:gd name="connsiteX48" fmla="*/ 544339 w 998239"/>
                  <a:gd name="connsiteY48" fmla="*/ 354645 h 2601565"/>
                  <a:gd name="connsiteX49" fmla="*/ 530025 w 998239"/>
                  <a:gd name="connsiteY49" fmla="*/ 380546 h 2601565"/>
                  <a:gd name="connsiteX50" fmla="*/ 512669 w 998239"/>
                  <a:gd name="connsiteY50" fmla="*/ 404319 h 2601565"/>
                  <a:gd name="connsiteX51" fmla="*/ 494680 w 998239"/>
                  <a:gd name="connsiteY51" fmla="*/ 427738 h 2601565"/>
                  <a:gd name="connsiteX52" fmla="*/ 473524 w 998239"/>
                  <a:gd name="connsiteY52" fmla="*/ 446720 h 2601565"/>
                  <a:gd name="connsiteX53" fmla="*/ 449329 w 998239"/>
                  <a:gd name="connsiteY53" fmla="*/ 464107 h 2601565"/>
                  <a:gd name="connsiteX54" fmla="*/ 422345 w 998239"/>
                  <a:gd name="connsiteY54" fmla="*/ 479542 h 2601565"/>
                  <a:gd name="connsiteX55" fmla="*/ 393842 w 998239"/>
                  <a:gd name="connsiteY55" fmla="*/ 491073 h 2601565"/>
                  <a:gd name="connsiteX56" fmla="*/ 360145 w 998239"/>
                  <a:gd name="connsiteY56" fmla="*/ 499057 h 2601565"/>
                  <a:gd name="connsiteX57" fmla="*/ 361158 w 998239"/>
                  <a:gd name="connsiteY57" fmla="*/ 554586 h 2601565"/>
                  <a:gd name="connsiteX58" fmla="*/ 365845 w 998239"/>
                  <a:gd name="connsiteY58" fmla="*/ 607455 h 2601565"/>
                  <a:gd name="connsiteX59" fmla="*/ 373826 w 998239"/>
                  <a:gd name="connsiteY59" fmla="*/ 657662 h 2601565"/>
                  <a:gd name="connsiteX60" fmla="*/ 384341 w 998239"/>
                  <a:gd name="connsiteY60" fmla="*/ 705208 h 2601565"/>
                  <a:gd name="connsiteX61" fmla="*/ 397516 w 998239"/>
                  <a:gd name="connsiteY61" fmla="*/ 750625 h 2601565"/>
                  <a:gd name="connsiteX62" fmla="*/ 411831 w 998239"/>
                  <a:gd name="connsiteY62" fmla="*/ 794090 h 2601565"/>
                  <a:gd name="connsiteX63" fmla="*/ 428172 w 998239"/>
                  <a:gd name="connsiteY63" fmla="*/ 835250 h 2601565"/>
                  <a:gd name="connsiteX64" fmla="*/ 444515 w 998239"/>
                  <a:gd name="connsiteY64" fmla="*/ 875345 h 2601565"/>
                  <a:gd name="connsiteX65" fmla="*/ 449329 w 998239"/>
                  <a:gd name="connsiteY65" fmla="*/ 884925 h 2601565"/>
                  <a:gd name="connsiteX66" fmla="*/ 453509 w 998239"/>
                  <a:gd name="connsiteY66" fmla="*/ 896634 h 2601565"/>
                  <a:gd name="connsiteX67" fmla="*/ 459336 w 998239"/>
                  <a:gd name="connsiteY67" fmla="*/ 909231 h 2601565"/>
                  <a:gd name="connsiteX68" fmla="*/ 464657 w 998239"/>
                  <a:gd name="connsiteY68" fmla="*/ 922536 h 2601565"/>
                  <a:gd name="connsiteX69" fmla="*/ 471498 w 998239"/>
                  <a:gd name="connsiteY69" fmla="*/ 935132 h 2601565"/>
                  <a:gd name="connsiteX70" fmla="*/ 479352 w 998239"/>
                  <a:gd name="connsiteY70" fmla="*/ 945776 h 2601565"/>
                  <a:gd name="connsiteX71" fmla="*/ 488853 w 998239"/>
                  <a:gd name="connsiteY71" fmla="*/ 955180 h 2601565"/>
                  <a:gd name="connsiteX72" fmla="*/ 499494 w 998239"/>
                  <a:gd name="connsiteY72" fmla="*/ 962099 h 2601565"/>
                  <a:gd name="connsiteX73" fmla="*/ 512163 w 998239"/>
                  <a:gd name="connsiteY73" fmla="*/ 964760 h 2601565"/>
                  <a:gd name="connsiteX74" fmla="*/ 525338 w 998239"/>
                  <a:gd name="connsiteY74" fmla="*/ 964228 h 2601565"/>
                  <a:gd name="connsiteX75" fmla="*/ 549027 w 998239"/>
                  <a:gd name="connsiteY75" fmla="*/ 956244 h 2601565"/>
                  <a:gd name="connsiteX76" fmla="*/ 570183 w 998239"/>
                  <a:gd name="connsiteY76" fmla="*/ 943116 h 2601565"/>
                  <a:gd name="connsiteX77" fmla="*/ 590705 w 998239"/>
                  <a:gd name="connsiteY77" fmla="*/ 926617 h 2601565"/>
                  <a:gd name="connsiteX78" fmla="*/ 607680 w 998239"/>
                  <a:gd name="connsiteY78" fmla="*/ 907101 h 2601565"/>
                  <a:gd name="connsiteX79" fmla="*/ 624022 w 998239"/>
                  <a:gd name="connsiteY79" fmla="*/ 885989 h 2601565"/>
                  <a:gd name="connsiteX80" fmla="*/ 639350 w 998239"/>
                  <a:gd name="connsiteY80" fmla="*/ 863813 h 2601565"/>
                  <a:gd name="connsiteX81" fmla="*/ 653032 w 998239"/>
                  <a:gd name="connsiteY81" fmla="*/ 842701 h 2601565"/>
                  <a:gd name="connsiteX82" fmla="*/ 664687 w 998239"/>
                  <a:gd name="connsiteY82" fmla="*/ 822476 h 2601565"/>
                  <a:gd name="connsiteX83" fmla="*/ 690530 w 998239"/>
                  <a:gd name="connsiteY83" fmla="*/ 776527 h 2601565"/>
                  <a:gd name="connsiteX84" fmla="*/ 715359 w 998239"/>
                  <a:gd name="connsiteY84" fmla="*/ 724723 h 2601565"/>
                  <a:gd name="connsiteX85" fmla="*/ 740189 w 998239"/>
                  <a:gd name="connsiteY85" fmla="*/ 668129 h 2601565"/>
                  <a:gd name="connsiteX86" fmla="*/ 763372 w 998239"/>
                  <a:gd name="connsiteY86" fmla="*/ 606390 h 2601565"/>
                  <a:gd name="connsiteX87" fmla="*/ 784528 w 998239"/>
                  <a:gd name="connsiteY87" fmla="*/ 541280 h 2601565"/>
                  <a:gd name="connsiteX88" fmla="*/ 803530 w 998239"/>
                  <a:gd name="connsiteY88" fmla="*/ 472090 h 2601565"/>
                  <a:gd name="connsiteX89" fmla="*/ 820886 w 998239"/>
                  <a:gd name="connsiteY89" fmla="*/ 399707 h 2601565"/>
                  <a:gd name="connsiteX90" fmla="*/ 833553 w 998239"/>
                  <a:gd name="connsiteY90" fmla="*/ 324662 h 2601565"/>
                  <a:gd name="connsiteX91" fmla="*/ 843055 w 998239"/>
                  <a:gd name="connsiteY91" fmla="*/ 247843 h 2601565"/>
                  <a:gd name="connsiteX92" fmla="*/ 848882 w 998239"/>
                  <a:gd name="connsiteY92" fmla="*/ 169250 h 2601565"/>
                  <a:gd name="connsiteX93" fmla="*/ 853569 w 998239"/>
                  <a:gd name="connsiteY93" fmla="*/ 172798 h 2601565"/>
                  <a:gd name="connsiteX94" fmla="*/ 857370 w 998239"/>
                  <a:gd name="connsiteY94" fmla="*/ 181846 h 2601565"/>
                  <a:gd name="connsiteX95" fmla="*/ 860537 w 998239"/>
                  <a:gd name="connsiteY95" fmla="*/ 195152 h 2601565"/>
                  <a:gd name="connsiteX96" fmla="*/ 862057 w 998239"/>
                  <a:gd name="connsiteY96" fmla="*/ 212538 h 2601565"/>
                  <a:gd name="connsiteX97" fmla="*/ 863070 w 998239"/>
                  <a:gd name="connsiteY97" fmla="*/ 232586 h 2601565"/>
                  <a:gd name="connsiteX98" fmla="*/ 863070 w 998239"/>
                  <a:gd name="connsiteY98" fmla="*/ 255827 h 2601565"/>
                  <a:gd name="connsiteX99" fmla="*/ 863070 w 998239"/>
                  <a:gd name="connsiteY99" fmla="*/ 280664 h 2601565"/>
                  <a:gd name="connsiteX100" fmla="*/ 862057 w 998239"/>
                  <a:gd name="connsiteY100" fmla="*/ 307630 h 2601565"/>
                  <a:gd name="connsiteX101" fmla="*/ 860537 w 998239"/>
                  <a:gd name="connsiteY101" fmla="*/ 335129 h 2601565"/>
                  <a:gd name="connsiteX102" fmla="*/ 858383 w 998239"/>
                  <a:gd name="connsiteY102" fmla="*/ 363160 h 2601565"/>
                  <a:gd name="connsiteX103" fmla="*/ 855216 w 998239"/>
                  <a:gd name="connsiteY103" fmla="*/ 391191 h 2601565"/>
                  <a:gd name="connsiteX104" fmla="*/ 853569 w 998239"/>
                  <a:gd name="connsiteY104" fmla="*/ 418157 h 2601565"/>
                  <a:gd name="connsiteX105" fmla="*/ 850402 w 998239"/>
                  <a:gd name="connsiteY105" fmla="*/ 442995 h 2601565"/>
                  <a:gd name="connsiteX106" fmla="*/ 847869 w 998239"/>
                  <a:gd name="connsiteY106" fmla="*/ 466236 h 2601565"/>
                  <a:gd name="connsiteX107" fmla="*/ 844701 w 998239"/>
                  <a:gd name="connsiteY107" fmla="*/ 486283 h 2601565"/>
                  <a:gd name="connsiteX108" fmla="*/ 842041 w 998239"/>
                  <a:gd name="connsiteY108" fmla="*/ 502782 h 2601565"/>
                  <a:gd name="connsiteX109" fmla="*/ 839888 w 998239"/>
                  <a:gd name="connsiteY109" fmla="*/ 515910 h 2601565"/>
                  <a:gd name="connsiteX110" fmla="*/ 801883 w 998239"/>
                  <a:gd name="connsiteY110" fmla="*/ 666000 h 2601565"/>
                  <a:gd name="connsiteX111" fmla="*/ 832540 w 998239"/>
                  <a:gd name="connsiteY111" fmla="*/ 662984 h 2601565"/>
                  <a:gd name="connsiteX112" fmla="*/ 861044 w 998239"/>
                  <a:gd name="connsiteY112" fmla="*/ 655533 h 2601565"/>
                  <a:gd name="connsiteX113" fmla="*/ 887900 w 998239"/>
                  <a:gd name="connsiteY113" fmla="*/ 644888 h 2601565"/>
                  <a:gd name="connsiteX114" fmla="*/ 913743 w 998239"/>
                  <a:gd name="connsiteY114" fmla="*/ 631228 h 2601565"/>
                  <a:gd name="connsiteX115" fmla="*/ 937052 w 998239"/>
                  <a:gd name="connsiteY115" fmla="*/ 615793 h 2601565"/>
                  <a:gd name="connsiteX116" fmla="*/ 958081 w 998239"/>
                  <a:gd name="connsiteY116" fmla="*/ 598939 h 2601565"/>
                  <a:gd name="connsiteX117" fmla="*/ 978224 w 998239"/>
                  <a:gd name="connsiteY117" fmla="*/ 581553 h 2601565"/>
                  <a:gd name="connsiteX118" fmla="*/ 996719 w 998239"/>
                  <a:gd name="connsiteY118" fmla="*/ 565054 h 2601565"/>
                  <a:gd name="connsiteX119" fmla="*/ 998239 w 998239"/>
                  <a:gd name="connsiteY119" fmla="*/ 573037 h 2601565"/>
                  <a:gd name="connsiteX120" fmla="*/ 981391 w 998239"/>
                  <a:gd name="connsiteY120" fmla="*/ 598939 h 2601565"/>
                  <a:gd name="connsiteX121" fmla="*/ 960742 w 998239"/>
                  <a:gd name="connsiteY121" fmla="*/ 623776 h 2601565"/>
                  <a:gd name="connsiteX122" fmla="*/ 935912 w 998239"/>
                  <a:gd name="connsiteY122" fmla="*/ 645953 h 2601565"/>
                  <a:gd name="connsiteX123" fmla="*/ 908042 w 998239"/>
                  <a:gd name="connsiteY123" fmla="*/ 666000 h 2601565"/>
                  <a:gd name="connsiteX124" fmla="*/ 878399 w 998239"/>
                  <a:gd name="connsiteY124" fmla="*/ 684096 h 2601565"/>
                  <a:gd name="connsiteX125" fmla="*/ 846728 w 998239"/>
                  <a:gd name="connsiteY125" fmla="*/ 699886 h 2601565"/>
                  <a:gd name="connsiteX126" fmla="*/ 814044 w 998239"/>
                  <a:gd name="connsiteY126" fmla="*/ 712127 h 2601565"/>
                  <a:gd name="connsiteX127" fmla="*/ 780728 w 998239"/>
                  <a:gd name="connsiteY127" fmla="*/ 720997 h 2601565"/>
                  <a:gd name="connsiteX128" fmla="*/ 773886 w 998239"/>
                  <a:gd name="connsiteY128" fmla="*/ 742287 h 2601565"/>
                  <a:gd name="connsiteX129" fmla="*/ 764385 w 998239"/>
                  <a:gd name="connsiteY129" fmla="*/ 767124 h 2601565"/>
                  <a:gd name="connsiteX130" fmla="*/ 753871 w 998239"/>
                  <a:gd name="connsiteY130" fmla="*/ 793026 h 2601565"/>
                  <a:gd name="connsiteX131" fmla="*/ 740189 w 998239"/>
                  <a:gd name="connsiteY131" fmla="*/ 821057 h 2601565"/>
                  <a:gd name="connsiteX132" fmla="*/ 725874 w 998239"/>
                  <a:gd name="connsiteY132" fmla="*/ 850507 h 2601565"/>
                  <a:gd name="connsiteX133" fmla="*/ 710546 w 998239"/>
                  <a:gd name="connsiteY133" fmla="*/ 879603 h 2601565"/>
                  <a:gd name="connsiteX134" fmla="*/ 705253 w 998239"/>
                  <a:gd name="connsiteY134" fmla="*/ 888509 h 2601565"/>
                  <a:gd name="connsiteX135" fmla="*/ 657504 w 998239"/>
                  <a:gd name="connsiteY135" fmla="*/ 965731 h 2601565"/>
                  <a:gd name="connsiteX136" fmla="*/ 646192 w 998239"/>
                  <a:gd name="connsiteY136" fmla="*/ 981082 h 2601565"/>
                  <a:gd name="connsiteX137" fmla="*/ 631877 w 998239"/>
                  <a:gd name="connsiteY137" fmla="*/ 1000774 h 2601565"/>
                  <a:gd name="connsiteX138" fmla="*/ 618195 w 998239"/>
                  <a:gd name="connsiteY138" fmla="*/ 1014967 h 2601565"/>
                  <a:gd name="connsiteX139" fmla="*/ 620348 w 998239"/>
                  <a:gd name="connsiteY139" fmla="*/ 1025612 h 2601565"/>
                  <a:gd name="connsiteX140" fmla="*/ 624022 w 998239"/>
                  <a:gd name="connsiteY140" fmla="*/ 1027740 h 2601565"/>
                  <a:gd name="connsiteX141" fmla="*/ 633700 w 998239"/>
                  <a:gd name="connsiteY141" fmla="*/ 1024852 h 2601565"/>
                  <a:gd name="connsiteX142" fmla="*/ 609304 w 998239"/>
                  <a:gd name="connsiteY142" fmla="*/ 1157153 h 2601565"/>
                  <a:gd name="connsiteX143" fmla="*/ 598179 w 998239"/>
                  <a:gd name="connsiteY143" fmla="*/ 1179427 h 2601565"/>
                  <a:gd name="connsiteX144" fmla="*/ 587538 w 998239"/>
                  <a:gd name="connsiteY144" fmla="*/ 1212780 h 2601565"/>
                  <a:gd name="connsiteX145" fmla="*/ 579177 w 998239"/>
                  <a:gd name="connsiteY145" fmla="*/ 1247552 h 2601565"/>
                  <a:gd name="connsiteX146" fmla="*/ 574363 w 998239"/>
                  <a:gd name="connsiteY146" fmla="*/ 1283035 h 2601565"/>
                  <a:gd name="connsiteX147" fmla="*/ 572336 w 998239"/>
                  <a:gd name="connsiteY147" fmla="*/ 1320468 h 2601565"/>
                  <a:gd name="connsiteX148" fmla="*/ 571196 w 998239"/>
                  <a:gd name="connsiteY148" fmla="*/ 1358079 h 2601565"/>
                  <a:gd name="connsiteX149" fmla="*/ 572336 w 998239"/>
                  <a:gd name="connsiteY149" fmla="*/ 1395691 h 2601565"/>
                  <a:gd name="connsiteX150" fmla="*/ 574363 w 998239"/>
                  <a:gd name="connsiteY150" fmla="*/ 1434189 h 2601565"/>
                  <a:gd name="connsiteX151" fmla="*/ 577023 w 998239"/>
                  <a:gd name="connsiteY151" fmla="*/ 1472331 h 2601565"/>
                  <a:gd name="connsiteX152" fmla="*/ 580190 w 998239"/>
                  <a:gd name="connsiteY152" fmla="*/ 1509765 h 2601565"/>
                  <a:gd name="connsiteX153" fmla="*/ 580697 w 998239"/>
                  <a:gd name="connsiteY153" fmla="*/ 1564763 h 2601565"/>
                  <a:gd name="connsiteX154" fmla="*/ 578037 w 998239"/>
                  <a:gd name="connsiteY154" fmla="*/ 1619760 h 2601565"/>
                  <a:gd name="connsiteX155" fmla="*/ 573350 w 998239"/>
                  <a:gd name="connsiteY155" fmla="*/ 1672629 h 2601565"/>
                  <a:gd name="connsiteX156" fmla="*/ 567522 w 998239"/>
                  <a:gd name="connsiteY156" fmla="*/ 1724432 h 2601565"/>
                  <a:gd name="connsiteX157" fmla="*/ 564474 w 998239"/>
                  <a:gd name="connsiteY157" fmla="*/ 1798067 h 2601565"/>
                  <a:gd name="connsiteX158" fmla="*/ 565843 w 998239"/>
                  <a:gd name="connsiteY158" fmla="*/ 1798067 h 2601565"/>
                  <a:gd name="connsiteX159" fmla="*/ 596167 w 998239"/>
                  <a:gd name="connsiteY159" fmla="*/ 2004317 h 2601565"/>
                  <a:gd name="connsiteX160" fmla="*/ 614772 w 998239"/>
                  <a:gd name="connsiteY160" fmla="*/ 2015335 h 2601565"/>
                  <a:gd name="connsiteX161" fmla="*/ 633212 w 998239"/>
                  <a:gd name="connsiteY161" fmla="*/ 2026005 h 2601565"/>
                  <a:gd name="connsiteX162" fmla="*/ 649037 w 998239"/>
                  <a:gd name="connsiteY162" fmla="*/ 2036824 h 2601565"/>
                  <a:gd name="connsiteX163" fmla="*/ 682546 w 998239"/>
                  <a:gd name="connsiteY163" fmla="*/ 2063750 h 2601565"/>
                  <a:gd name="connsiteX164" fmla="*/ 712427 w 998239"/>
                  <a:gd name="connsiteY164" fmla="*/ 2092373 h 2601565"/>
                  <a:gd name="connsiteX165" fmla="*/ 738220 w 998239"/>
                  <a:gd name="connsiteY165" fmla="*/ 2120464 h 2601565"/>
                  <a:gd name="connsiteX166" fmla="*/ 761610 w 998239"/>
                  <a:gd name="connsiteY166" fmla="*/ 2148686 h 2601565"/>
                  <a:gd name="connsiteX167" fmla="*/ 783089 w 998239"/>
                  <a:gd name="connsiteY167" fmla="*/ 2177264 h 2601565"/>
                  <a:gd name="connsiteX168" fmla="*/ 803347 w 998239"/>
                  <a:gd name="connsiteY168" fmla="*/ 2204774 h 2601565"/>
                  <a:gd name="connsiteX169" fmla="*/ 821429 w 998239"/>
                  <a:gd name="connsiteY169" fmla="*/ 2231393 h 2601565"/>
                  <a:gd name="connsiteX170" fmla="*/ 812873 w 998239"/>
                  <a:gd name="connsiteY170" fmla="*/ 2236092 h 2601565"/>
                  <a:gd name="connsiteX171" fmla="*/ 783805 w 998239"/>
                  <a:gd name="connsiteY171" fmla="*/ 2203301 h 2601565"/>
                  <a:gd name="connsiteX172" fmla="*/ 753719 w 998239"/>
                  <a:gd name="connsiteY172" fmla="*/ 2172059 h 2601565"/>
                  <a:gd name="connsiteX173" fmla="*/ 722647 w 998239"/>
                  <a:gd name="connsiteY173" fmla="*/ 2142999 h 2601565"/>
                  <a:gd name="connsiteX174" fmla="*/ 690330 w 998239"/>
                  <a:gd name="connsiteY174" fmla="*/ 2116510 h 2601565"/>
                  <a:gd name="connsiteX175" fmla="*/ 655982 w 998239"/>
                  <a:gd name="connsiteY175" fmla="*/ 2093118 h 2601565"/>
                  <a:gd name="connsiteX176" fmla="*/ 620297 w 998239"/>
                  <a:gd name="connsiteY176" fmla="*/ 2072215 h 2601565"/>
                  <a:gd name="connsiteX177" fmla="*/ 583862 w 998239"/>
                  <a:gd name="connsiteY177" fmla="*/ 2054108 h 2601565"/>
                  <a:gd name="connsiteX178" fmla="*/ 545427 w 998239"/>
                  <a:gd name="connsiteY178" fmla="*/ 2040553 h 2601565"/>
                  <a:gd name="connsiteX179" fmla="*/ 511522 w 998239"/>
                  <a:gd name="connsiteY179" fmla="*/ 2221026 h 2601565"/>
                  <a:gd name="connsiteX180" fmla="*/ 546020 w 998239"/>
                  <a:gd name="connsiteY180" fmla="*/ 2245768 h 2601565"/>
                  <a:gd name="connsiteX181" fmla="*/ 576539 w 998239"/>
                  <a:gd name="connsiteY181" fmla="*/ 2272514 h 2601565"/>
                  <a:gd name="connsiteX182" fmla="*/ 601206 w 998239"/>
                  <a:gd name="connsiteY182" fmla="*/ 2299617 h 2601565"/>
                  <a:gd name="connsiteX183" fmla="*/ 620912 w 998239"/>
                  <a:gd name="connsiteY183" fmla="*/ 2328269 h 2601565"/>
                  <a:gd name="connsiteX184" fmla="*/ 635746 w 998239"/>
                  <a:gd name="connsiteY184" fmla="*/ 2357733 h 2601565"/>
                  <a:gd name="connsiteX185" fmla="*/ 645162 w 998239"/>
                  <a:gd name="connsiteY185" fmla="*/ 2386515 h 2601565"/>
                  <a:gd name="connsiteX186" fmla="*/ 649446 w 998239"/>
                  <a:gd name="connsiteY186" fmla="*/ 2415678 h 2601565"/>
                  <a:gd name="connsiteX187" fmla="*/ 648196 w 998239"/>
                  <a:gd name="connsiteY187" fmla="*/ 2444260 h 2601565"/>
                  <a:gd name="connsiteX188" fmla="*/ 641984 w 998239"/>
                  <a:gd name="connsiteY188" fmla="*/ 2470935 h 2601565"/>
                  <a:gd name="connsiteX189" fmla="*/ 637257 w 998239"/>
                  <a:gd name="connsiteY189" fmla="*/ 2472280 h 2601565"/>
                  <a:gd name="connsiteX190" fmla="*/ 635317 w 998239"/>
                  <a:gd name="connsiteY190" fmla="*/ 2465092 h 2601565"/>
                  <a:gd name="connsiteX191" fmla="*/ 641087 w 998239"/>
                  <a:gd name="connsiteY191" fmla="*/ 2449008 h 2601565"/>
                  <a:gd name="connsiteX192" fmla="*/ 641384 w 998239"/>
                  <a:gd name="connsiteY192" fmla="*/ 2430972 h 2601565"/>
                  <a:gd name="connsiteX193" fmla="*/ 639215 w 998239"/>
                  <a:gd name="connsiteY193" fmla="*/ 2410982 h 2601565"/>
                  <a:gd name="connsiteX194" fmla="*/ 632287 w 998239"/>
                  <a:gd name="connsiteY194" fmla="*/ 2390884 h 2601565"/>
                  <a:gd name="connsiteX195" fmla="*/ 621944 w 998239"/>
                  <a:gd name="connsiteY195" fmla="*/ 2369828 h 2601565"/>
                  <a:gd name="connsiteX196" fmla="*/ 609133 w 998239"/>
                  <a:gd name="connsiteY196" fmla="*/ 2349453 h 2601565"/>
                  <a:gd name="connsiteX197" fmla="*/ 593107 w 998239"/>
                  <a:gd name="connsiteY197" fmla="*/ 2329922 h 2601565"/>
                  <a:gd name="connsiteX198" fmla="*/ 574242 w 998239"/>
                  <a:gd name="connsiteY198" fmla="*/ 2311561 h 2601565"/>
                  <a:gd name="connsiteX199" fmla="*/ 554736 w 998239"/>
                  <a:gd name="connsiteY199" fmla="*/ 2295077 h 2601565"/>
                  <a:gd name="connsiteX200" fmla="*/ 542732 w 998239"/>
                  <a:gd name="connsiteY200" fmla="*/ 2286998 h 2601565"/>
                  <a:gd name="connsiteX201" fmla="*/ 533341 w 998239"/>
                  <a:gd name="connsiteY201" fmla="*/ 2278769 h 2601565"/>
                  <a:gd name="connsiteX202" fmla="*/ 523778 w 998239"/>
                  <a:gd name="connsiteY202" fmla="*/ 2272829 h 2601565"/>
                  <a:gd name="connsiteX203" fmla="*/ 514151 w 998239"/>
                  <a:gd name="connsiteY203" fmla="*/ 2267440 h 2601565"/>
                  <a:gd name="connsiteX204" fmla="*/ 503656 w 998239"/>
                  <a:gd name="connsiteY204" fmla="*/ 2264952 h 2601565"/>
                  <a:gd name="connsiteX205" fmla="*/ 491006 w 998239"/>
                  <a:gd name="connsiteY205" fmla="*/ 2308954 h 2601565"/>
                  <a:gd name="connsiteX206" fmla="*/ 476330 w 998239"/>
                  <a:gd name="connsiteY206" fmla="*/ 2349959 h 2601565"/>
                  <a:gd name="connsiteX207" fmla="*/ 459509 w 998239"/>
                  <a:gd name="connsiteY207" fmla="*/ 2391527 h 2601565"/>
                  <a:gd name="connsiteX208" fmla="*/ 439580 w 998239"/>
                  <a:gd name="connsiteY208" fmla="*/ 2432199 h 2601565"/>
                  <a:gd name="connsiteX209" fmla="*/ 416585 w 998239"/>
                  <a:gd name="connsiteY209" fmla="*/ 2475063 h 2601565"/>
                  <a:gd name="connsiteX210" fmla="*/ 389961 w 998239"/>
                  <a:gd name="connsiteY210" fmla="*/ 2519626 h 2601565"/>
                  <a:gd name="connsiteX211" fmla="*/ 384223 w 998239"/>
                  <a:gd name="connsiteY211" fmla="*/ 2526793 h 2601565"/>
                  <a:gd name="connsiteX212" fmla="*/ 377695 w 998239"/>
                  <a:gd name="connsiteY212" fmla="*/ 2537945 h 2601565"/>
                  <a:gd name="connsiteX213" fmla="*/ 368996 w 998239"/>
                  <a:gd name="connsiteY213" fmla="*/ 2549023 h 2601565"/>
                  <a:gd name="connsiteX214" fmla="*/ 360933 w 998239"/>
                  <a:gd name="connsiteY214" fmla="*/ 2560863 h 2601565"/>
                  <a:gd name="connsiteX215" fmla="*/ 351567 w 998239"/>
                  <a:gd name="connsiteY215" fmla="*/ 2573185 h 2601565"/>
                  <a:gd name="connsiteX216" fmla="*/ 341532 w 998239"/>
                  <a:gd name="connsiteY216" fmla="*/ 2583296 h 2601565"/>
                  <a:gd name="connsiteX217" fmla="*/ 331557 w 998239"/>
                  <a:gd name="connsiteY217" fmla="*/ 2592037 h 2601565"/>
                  <a:gd name="connsiteX218" fmla="*/ 321124 w 998239"/>
                  <a:gd name="connsiteY218" fmla="*/ 2598545 h 2601565"/>
                  <a:gd name="connsiteX219" fmla="*/ 312044 w 998239"/>
                  <a:gd name="connsiteY219" fmla="*/ 2601565 h 2601565"/>
                  <a:gd name="connsiteX220" fmla="*/ 309960 w 998239"/>
                  <a:gd name="connsiteY220" fmla="*/ 2597301 h 2601565"/>
                  <a:gd name="connsiteX221" fmla="*/ 342120 w 998239"/>
                  <a:gd name="connsiteY221" fmla="*/ 2563687 h 2601565"/>
                  <a:gd name="connsiteX222" fmla="*/ 370336 w 998239"/>
                  <a:gd name="connsiteY222" fmla="*/ 2526618 h 2601565"/>
                  <a:gd name="connsiteX223" fmla="*/ 394287 w 998239"/>
                  <a:gd name="connsiteY223" fmla="*/ 2487031 h 2601565"/>
                  <a:gd name="connsiteX224" fmla="*/ 413201 w 998239"/>
                  <a:gd name="connsiteY224" fmla="*/ 2447908 h 2601565"/>
                  <a:gd name="connsiteX225" fmla="*/ 428806 w 998239"/>
                  <a:gd name="connsiteY225" fmla="*/ 2409545 h 2601565"/>
                  <a:gd name="connsiteX226" fmla="*/ 435216 w 998239"/>
                  <a:gd name="connsiteY226" fmla="*/ 2381215 h 2601565"/>
                  <a:gd name="connsiteX227" fmla="*/ 437508 w 998239"/>
                  <a:gd name="connsiteY227" fmla="*/ 2382004 h 2601565"/>
                  <a:gd name="connsiteX228" fmla="*/ 438204 w 998239"/>
                  <a:gd name="connsiteY228" fmla="*/ 2381394 h 2601565"/>
                  <a:gd name="connsiteX229" fmla="*/ 438054 w 998239"/>
                  <a:gd name="connsiteY229" fmla="*/ 2380044 h 2601565"/>
                  <a:gd name="connsiteX230" fmla="*/ 437652 w 998239"/>
                  <a:gd name="connsiteY230" fmla="*/ 2379080 h 2601565"/>
                  <a:gd name="connsiteX231" fmla="*/ 436750 w 998239"/>
                  <a:gd name="connsiteY231" fmla="*/ 2377071 h 2601565"/>
                  <a:gd name="connsiteX232" fmla="*/ 437767 w 998239"/>
                  <a:gd name="connsiteY232" fmla="*/ 2375523 h 2601565"/>
                  <a:gd name="connsiteX233" fmla="*/ 437711 w 998239"/>
                  <a:gd name="connsiteY233" fmla="*/ 2374255 h 2601565"/>
                  <a:gd name="connsiteX234" fmla="*/ 438004 w 998239"/>
                  <a:gd name="connsiteY234" fmla="*/ 2372682 h 2601565"/>
                  <a:gd name="connsiteX235" fmla="*/ 437308 w 998239"/>
                  <a:gd name="connsiteY235" fmla="*/ 2373292 h 2601565"/>
                  <a:gd name="connsiteX236" fmla="*/ 437711 w 998239"/>
                  <a:gd name="connsiteY236" fmla="*/ 2374255 h 2601565"/>
                  <a:gd name="connsiteX237" fmla="*/ 435216 w 998239"/>
                  <a:gd name="connsiteY237" fmla="*/ 2381215 h 2601565"/>
                  <a:gd name="connsiteX238" fmla="*/ 419562 w 998239"/>
                  <a:gd name="connsiteY238" fmla="*/ 2378474 h 2601565"/>
                  <a:gd name="connsiteX239" fmla="*/ 399876 w 998239"/>
                  <a:gd name="connsiteY239" fmla="*/ 2379925 h 2601565"/>
                  <a:gd name="connsiteX240" fmla="*/ 378919 w 998239"/>
                  <a:gd name="connsiteY240" fmla="*/ 2383310 h 2601565"/>
                  <a:gd name="connsiteX241" fmla="*/ 355837 w 998239"/>
                  <a:gd name="connsiteY241" fmla="*/ 2389713 h 2601565"/>
                  <a:gd name="connsiteX242" fmla="*/ 331860 w 998239"/>
                  <a:gd name="connsiteY242" fmla="*/ 2398379 h 2601565"/>
                  <a:gd name="connsiteX243" fmla="*/ 307564 w 998239"/>
                  <a:gd name="connsiteY243" fmla="*/ 2407986 h 2601565"/>
                  <a:gd name="connsiteX244" fmla="*/ 283791 w 998239"/>
                  <a:gd name="connsiteY244" fmla="*/ 2419271 h 2601565"/>
                  <a:gd name="connsiteX245" fmla="*/ 261091 w 998239"/>
                  <a:gd name="connsiteY245" fmla="*/ 2430275 h 2601565"/>
                  <a:gd name="connsiteX246" fmla="*/ 258707 w 998239"/>
                  <a:gd name="connsiteY246" fmla="*/ 2431515 h 2601565"/>
                  <a:gd name="connsiteX247" fmla="*/ 264907 w 998239"/>
                  <a:gd name="connsiteY247" fmla="*/ 2418233 h 2601565"/>
                  <a:gd name="connsiteX248" fmla="*/ 283331 w 998239"/>
                  <a:gd name="connsiteY248" fmla="*/ 2403215 h 2601565"/>
                  <a:gd name="connsiteX249" fmla="*/ 306269 w 998239"/>
                  <a:gd name="connsiteY249" fmla="*/ 2389370 h 2601565"/>
                  <a:gd name="connsiteX250" fmla="*/ 330709 w 998239"/>
                  <a:gd name="connsiteY250" fmla="*/ 2376839 h 2601565"/>
                  <a:gd name="connsiteX251" fmla="*/ 356078 w 998239"/>
                  <a:gd name="connsiteY251" fmla="*/ 2366953 h 2601565"/>
                  <a:gd name="connsiteX252" fmla="*/ 384546 w 998239"/>
                  <a:gd name="connsiteY252" fmla="*/ 2359782 h 2601565"/>
                  <a:gd name="connsiteX253" fmla="*/ 448037 w 998239"/>
                  <a:gd name="connsiteY253" fmla="*/ 2345291 h 2601565"/>
                  <a:gd name="connsiteX254" fmla="*/ 456052 w 998239"/>
                  <a:gd name="connsiteY254" fmla="*/ 2295805 h 2601565"/>
                  <a:gd name="connsiteX255" fmla="*/ 459891 w 998239"/>
                  <a:gd name="connsiteY255" fmla="*/ 2246520 h 2601565"/>
                  <a:gd name="connsiteX256" fmla="*/ 459547 w 998239"/>
                  <a:gd name="connsiteY256" fmla="*/ 2196621 h 2601565"/>
                  <a:gd name="connsiteX257" fmla="*/ 455007 w 998239"/>
                  <a:gd name="connsiteY257" fmla="*/ 2147109 h 2601565"/>
                  <a:gd name="connsiteX258" fmla="*/ 414605 w 998239"/>
                  <a:gd name="connsiteY258" fmla="*/ 1999908 h 2601565"/>
                  <a:gd name="connsiteX259" fmla="*/ 392039 w 998239"/>
                  <a:gd name="connsiteY259" fmla="*/ 2033339 h 2601565"/>
                  <a:gd name="connsiteX260" fmla="*/ 351498 w 998239"/>
                  <a:gd name="connsiteY260" fmla="*/ 2087417 h 2601565"/>
                  <a:gd name="connsiteX261" fmla="*/ 308424 w 998239"/>
                  <a:gd name="connsiteY261" fmla="*/ 2139893 h 2601565"/>
                  <a:gd name="connsiteX262" fmla="*/ 266098 w 998239"/>
                  <a:gd name="connsiteY262" fmla="*/ 2190203 h 2601565"/>
                  <a:gd name="connsiteX263" fmla="*/ 221074 w 998239"/>
                  <a:gd name="connsiteY263" fmla="*/ 2236952 h 2601565"/>
                  <a:gd name="connsiteX264" fmla="*/ 175500 w 998239"/>
                  <a:gd name="connsiteY264" fmla="*/ 2279195 h 2601565"/>
                  <a:gd name="connsiteX265" fmla="*/ 130958 w 998239"/>
                  <a:gd name="connsiteY265" fmla="*/ 2318489 h 2601565"/>
                  <a:gd name="connsiteX266" fmla="*/ 86731 w 998239"/>
                  <a:gd name="connsiteY266" fmla="*/ 2351876 h 2601565"/>
                  <a:gd name="connsiteX267" fmla="*/ 43708 w 998239"/>
                  <a:gd name="connsiteY267" fmla="*/ 2380769 h 2601565"/>
                  <a:gd name="connsiteX268" fmla="*/ 0 w 998239"/>
                  <a:gd name="connsiteY268" fmla="*/ 2402513 h 2601565"/>
                  <a:gd name="connsiteX269" fmla="*/ 7680 w 998239"/>
                  <a:gd name="connsiteY269" fmla="*/ 2395440 h 2601565"/>
                  <a:gd name="connsiteX270" fmla="*/ 12312 w 998239"/>
                  <a:gd name="connsiteY270" fmla="*/ 2390461 h 2601565"/>
                  <a:gd name="connsiteX271" fmla="*/ 15901 w 998239"/>
                  <a:gd name="connsiteY271" fmla="*/ 2387490 h 2601565"/>
                  <a:gd name="connsiteX272" fmla="*/ 17197 w 998239"/>
                  <a:gd name="connsiteY272" fmla="*/ 2385386 h 2601565"/>
                  <a:gd name="connsiteX273" fmla="*/ 16525 w 998239"/>
                  <a:gd name="connsiteY273" fmla="*/ 2383620 h 2601565"/>
                  <a:gd name="connsiteX274" fmla="*/ 17174 w 998239"/>
                  <a:gd name="connsiteY274" fmla="*/ 2382567 h 2601565"/>
                  <a:gd name="connsiteX275" fmla="*/ 15999 w 998239"/>
                  <a:gd name="connsiteY275" fmla="*/ 2381933 h 2601565"/>
                  <a:gd name="connsiteX276" fmla="*/ 16971 w 998239"/>
                  <a:gd name="connsiteY276" fmla="*/ 2380354 h 2601565"/>
                  <a:gd name="connsiteX277" fmla="*/ 20090 w 998239"/>
                  <a:gd name="connsiteY277" fmla="*/ 2377830 h 2601565"/>
                  <a:gd name="connsiteX278" fmla="*/ 24327 w 998239"/>
                  <a:gd name="connsiteY278" fmla="*/ 2373807 h 2601565"/>
                  <a:gd name="connsiteX279" fmla="*/ 30627 w 998239"/>
                  <a:gd name="connsiteY279" fmla="*/ 2367391 h 2601565"/>
                  <a:gd name="connsiteX280" fmla="*/ 40670 w 998239"/>
                  <a:gd name="connsiteY280" fmla="*/ 2359024 h 2601565"/>
                  <a:gd name="connsiteX281" fmla="*/ 55321 w 998239"/>
                  <a:gd name="connsiteY281" fmla="*/ 2347300 h 2601565"/>
                  <a:gd name="connsiteX282" fmla="*/ 71663 w 998239"/>
                  <a:gd name="connsiteY282" fmla="*/ 2332515 h 2601565"/>
                  <a:gd name="connsiteX283" fmla="*/ 94475 w 998239"/>
                  <a:gd name="connsiteY283" fmla="*/ 2314213 h 2601565"/>
                  <a:gd name="connsiteX284" fmla="*/ 121818 w 998239"/>
                  <a:gd name="connsiteY284" fmla="*/ 2292046 h 2601565"/>
                  <a:gd name="connsiteX285" fmla="*/ 160830 w 998239"/>
                  <a:gd name="connsiteY285" fmla="*/ 2255375 h 2601565"/>
                  <a:gd name="connsiteX286" fmla="*/ 197971 w 998239"/>
                  <a:gd name="connsiteY286" fmla="*/ 2213486 h 2601565"/>
                  <a:gd name="connsiteX287" fmla="*/ 234107 w 998239"/>
                  <a:gd name="connsiteY287" fmla="*/ 2169419 h 2601565"/>
                  <a:gd name="connsiteX288" fmla="*/ 274428 w 998239"/>
                  <a:gd name="connsiteY288" fmla="*/ 2123636 h 2601565"/>
                  <a:gd name="connsiteX289" fmla="*/ 282447 w 998239"/>
                  <a:gd name="connsiteY289" fmla="*/ 2113474 h 2601565"/>
                  <a:gd name="connsiteX290" fmla="*/ 294255 w 998239"/>
                  <a:gd name="connsiteY290" fmla="*/ 2098111 h 2601565"/>
                  <a:gd name="connsiteX291" fmla="*/ 304716 w 998239"/>
                  <a:gd name="connsiteY291" fmla="*/ 2083635 h 2601565"/>
                  <a:gd name="connsiteX292" fmla="*/ 328894 w 998239"/>
                  <a:gd name="connsiteY292" fmla="*/ 2047263 h 2601565"/>
                  <a:gd name="connsiteX293" fmla="*/ 330780 w 998239"/>
                  <a:gd name="connsiteY293" fmla="*/ 2044202 h 2601565"/>
                  <a:gd name="connsiteX294" fmla="*/ 331717 w 998239"/>
                  <a:gd name="connsiteY294" fmla="*/ 2042063 h 2601565"/>
                  <a:gd name="connsiteX295" fmla="*/ 391204 w 998239"/>
                  <a:gd name="connsiteY295" fmla="*/ 1933218 h 2601565"/>
                  <a:gd name="connsiteX296" fmla="*/ 390156 w 998239"/>
                  <a:gd name="connsiteY296" fmla="*/ 1860349 h 2601565"/>
                  <a:gd name="connsiteX297" fmla="*/ 396502 w 998239"/>
                  <a:gd name="connsiteY297" fmla="*/ 1818105 h 2601565"/>
                  <a:gd name="connsiteX298" fmla="*/ 402330 w 998239"/>
                  <a:gd name="connsiteY298" fmla="*/ 1747141 h 2601565"/>
                  <a:gd name="connsiteX299" fmla="*/ 412844 w 998239"/>
                  <a:gd name="connsiteY299" fmla="*/ 1718578 h 2601565"/>
                  <a:gd name="connsiteX300" fmla="*/ 421839 w 998239"/>
                  <a:gd name="connsiteY300" fmla="*/ 1686822 h 2601565"/>
                  <a:gd name="connsiteX301" fmla="*/ 430327 w 998239"/>
                  <a:gd name="connsiteY301" fmla="*/ 1651516 h 2601565"/>
                  <a:gd name="connsiteX302" fmla="*/ 438181 w 998239"/>
                  <a:gd name="connsiteY302" fmla="*/ 1613906 h 2601565"/>
                  <a:gd name="connsiteX303" fmla="*/ 444515 w 998239"/>
                  <a:gd name="connsiteY303" fmla="*/ 1573279 h 2601565"/>
                  <a:gd name="connsiteX304" fmla="*/ 449329 w 998239"/>
                  <a:gd name="connsiteY304" fmla="*/ 1531942 h 2601565"/>
                  <a:gd name="connsiteX305" fmla="*/ 454016 w 998239"/>
                  <a:gd name="connsiteY305" fmla="*/ 1488654 h 2601565"/>
                  <a:gd name="connsiteX306" fmla="*/ 457183 w 998239"/>
                  <a:gd name="connsiteY306" fmla="*/ 1444833 h 2601565"/>
                  <a:gd name="connsiteX307" fmla="*/ 459843 w 998239"/>
                  <a:gd name="connsiteY307" fmla="*/ 1399239 h 2601565"/>
                  <a:gd name="connsiteX308" fmla="*/ 459843 w 998239"/>
                  <a:gd name="connsiteY308" fmla="*/ 1354354 h 2601565"/>
                  <a:gd name="connsiteX309" fmla="*/ 459843 w 998239"/>
                  <a:gd name="connsiteY309" fmla="*/ 1310001 h 2601565"/>
                  <a:gd name="connsiteX310" fmla="*/ 457183 w 998239"/>
                  <a:gd name="connsiteY310" fmla="*/ 1265471 h 2601565"/>
                  <a:gd name="connsiteX311" fmla="*/ 453509 w 998239"/>
                  <a:gd name="connsiteY311" fmla="*/ 1222715 h 2601565"/>
                  <a:gd name="connsiteX312" fmla="*/ 448822 w 998239"/>
                  <a:gd name="connsiteY312" fmla="*/ 1181023 h 2601565"/>
                  <a:gd name="connsiteX313" fmla="*/ 441854 w 998239"/>
                  <a:gd name="connsiteY313" fmla="*/ 1140751 h 2601565"/>
                  <a:gd name="connsiteX314" fmla="*/ 432353 w 998239"/>
                  <a:gd name="connsiteY314" fmla="*/ 1103318 h 2601565"/>
                  <a:gd name="connsiteX315" fmla="*/ 421839 w 998239"/>
                  <a:gd name="connsiteY315" fmla="*/ 1067835 h 2601565"/>
                  <a:gd name="connsiteX316" fmla="*/ 409170 w 998239"/>
                  <a:gd name="connsiteY316" fmla="*/ 1036079 h 2601565"/>
                  <a:gd name="connsiteX317" fmla="*/ 405274 w 998239"/>
                  <a:gd name="connsiteY317" fmla="*/ 1028382 h 2601565"/>
                  <a:gd name="connsiteX318" fmla="*/ 325111 w 998239"/>
                  <a:gd name="connsiteY318" fmla="*/ 669960 h 2601565"/>
                  <a:gd name="connsiteX319" fmla="*/ 324674 w 998239"/>
                  <a:gd name="connsiteY319" fmla="*/ 667064 h 2601565"/>
                  <a:gd name="connsiteX320" fmla="*/ 321000 w 998239"/>
                  <a:gd name="connsiteY320" fmla="*/ 613131 h 2601565"/>
                  <a:gd name="connsiteX321" fmla="*/ 317833 w 998239"/>
                  <a:gd name="connsiteY321" fmla="*/ 556715 h 2601565"/>
                  <a:gd name="connsiteX322" fmla="*/ 317833 w 998239"/>
                  <a:gd name="connsiteY322" fmla="*/ 499057 h 2601565"/>
                  <a:gd name="connsiteX323" fmla="*/ 319986 w 998239"/>
                  <a:gd name="connsiteY323" fmla="*/ 440866 h 2601565"/>
                  <a:gd name="connsiteX324" fmla="*/ 324674 w 998239"/>
                  <a:gd name="connsiteY324" fmla="*/ 383208 h 2601565"/>
                  <a:gd name="connsiteX325" fmla="*/ 331642 w 998239"/>
                  <a:gd name="connsiteY325" fmla="*/ 325726 h 2601565"/>
                  <a:gd name="connsiteX326" fmla="*/ 338989 w 998239"/>
                  <a:gd name="connsiteY326" fmla="*/ 270197 h 2601565"/>
                  <a:gd name="connsiteX327" fmla="*/ 349504 w 998239"/>
                  <a:gd name="connsiteY327" fmla="*/ 216264 h 2601565"/>
                  <a:gd name="connsiteX328" fmla="*/ 362172 w 998239"/>
                  <a:gd name="connsiteY328" fmla="*/ 165524 h 2601565"/>
                  <a:gd name="connsiteX329" fmla="*/ 375347 w 998239"/>
                  <a:gd name="connsiteY329" fmla="*/ 117446 h 2601565"/>
                  <a:gd name="connsiteX330" fmla="*/ 390675 w 998239"/>
                  <a:gd name="connsiteY330" fmla="*/ 73980 h 2601565"/>
                  <a:gd name="connsiteX331" fmla="*/ 407017 w 998239"/>
                  <a:gd name="connsiteY331" fmla="*/ 34418 h 2601565"/>
                  <a:gd name="connsiteX332" fmla="*/ 426653 w 998239"/>
                  <a:gd name="connsiteY332" fmla="*/ 0 h 2601565"/>
                  <a:gd name="connsiteX0" fmla="*/ 426653 w 998239"/>
                  <a:gd name="connsiteY0" fmla="*/ 0 h 2601565"/>
                  <a:gd name="connsiteX1" fmla="*/ 424499 w 998239"/>
                  <a:gd name="connsiteY1" fmla="*/ 8516 h 2601565"/>
                  <a:gd name="connsiteX2" fmla="*/ 423485 w 998239"/>
                  <a:gd name="connsiteY2" fmla="*/ 14193 h 2601565"/>
                  <a:gd name="connsiteX3" fmla="*/ 422345 w 998239"/>
                  <a:gd name="connsiteY3" fmla="*/ 17918 h 2601565"/>
                  <a:gd name="connsiteX4" fmla="*/ 422345 w 998239"/>
                  <a:gd name="connsiteY4" fmla="*/ 20048 h 2601565"/>
                  <a:gd name="connsiteX5" fmla="*/ 423485 w 998239"/>
                  <a:gd name="connsiteY5" fmla="*/ 21112 h 2601565"/>
                  <a:gd name="connsiteX6" fmla="*/ 423485 w 998239"/>
                  <a:gd name="connsiteY6" fmla="*/ 22177 h 2601565"/>
                  <a:gd name="connsiteX7" fmla="*/ 424499 w 998239"/>
                  <a:gd name="connsiteY7" fmla="*/ 22177 h 2601565"/>
                  <a:gd name="connsiteX8" fmla="*/ 424499 w 998239"/>
                  <a:gd name="connsiteY8" fmla="*/ 23773 h 2601565"/>
                  <a:gd name="connsiteX9" fmla="*/ 423485 w 998239"/>
                  <a:gd name="connsiteY9" fmla="*/ 26967 h 2601565"/>
                  <a:gd name="connsiteX10" fmla="*/ 422345 w 998239"/>
                  <a:gd name="connsiteY10" fmla="*/ 31756 h 2601565"/>
                  <a:gd name="connsiteX11" fmla="*/ 420825 w 998239"/>
                  <a:gd name="connsiteY11" fmla="*/ 39208 h 2601565"/>
                  <a:gd name="connsiteX12" fmla="*/ 417658 w 998239"/>
                  <a:gd name="connsiteY12" fmla="*/ 49676 h 2601565"/>
                  <a:gd name="connsiteX13" fmla="*/ 412844 w 998239"/>
                  <a:gd name="connsiteY13" fmla="*/ 64578 h 2601565"/>
                  <a:gd name="connsiteX14" fmla="*/ 408157 w 998239"/>
                  <a:gd name="connsiteY14" fmla="*/ 82496 h 2601565"/>
                  <a:gd name="connsiteX15" fmla="*/ 400683 w 998239"/>
                  <a:gd name="connsiteY15" fmla="*/ 105737 h 2601565"/>
                  <a:gd name="connsiteX16" fmla="*/ 391815 w 998239"/>
                  <a:gd name="connsiteY16" fmla="*/ 133768 h 2601565"/>
                  <a:gd name="connsiteX17" fmla="*/ 381174 w 998239"/>
                  <a:gd name="connsiteY17" fmla="*/ 177588 h 2601565"/>
                  <a:gd name="connsiteX18" fmla="*/ 373826 w 998239"/>
                  <a:gd name="connsiteY18" fmla="*/ 224602 h 2601565"/>
                  <a:gd name="connsiteX19" fmla="*/ 367999 w 998239"/>
                  <a:gd name="connsiteY19" fmla="*/ 272858 h 2601565"/>
                  <a:gd name="connsiteX20" fmla="*/ 360145 w 998239"/>
                  <a:gd name="connsiteY20" fmla="*/ 324130 h 2601565"/>
                  <a:gd name="connsiteX21" fmla="*/ 359005 w 998239"/>
                  <a:gd name="connsiteY21" fmla="*/ 335129 h 2601565"/>
                  <a:gd name="connsiteX22" fmla="*/ 357484 w 998239"/>
                  <a:gd name="connsiteY22" fmla="*/ 351628 h 2601565"/>
                  <a:gd name="connsiteX23" fmla="*/ 356344 w 998239"/>
                  <a:gd name="connsiteY23" fmla="*/ 369015 h 2601565"/>
                  <a:gd name="connsiteX24" fmla="*/ 355331 w 998239"/>
                  <a:gd name="connsiteY24" fmla="*/ 387997 h 2601565"/>
                  <a:gd name="connsiteX25" fmla="*/ 355331 w 998239"/>
                  <a:gd name="connsiteY25" fmla="*/ 407513 h 2601565"/>
                  <a:gd name="connsiteX26" fmla="*/ 357484 w 998239"/>
                  <a:gd name="connsiteY26" fmla="*/ 425077 h 2601565"/>
                  <a:gd name="connsiteX27" fmla="*/ 360145 w 998239"/>
                  <a:gd name="connsiteY27" fmla="*/ 440334 h 2601565"/>
                  <a:gd name="connsiteX28" fmla="*/ 364832 w 998239"/>
                  <a:gd name="connsiteY28" fmla="*/ 450979 h 2601565"/>
                  <a:gd name="connsiteX29" fmla="*/ 390168 w 998239"/>
                  <a:gd name="connsiteY29" fmla="*/ 448849 h 2601565"/>
                  <a:gd name="connsiteX30" fmla="*/ 414997 w 998239"/>
                  <a:gd name="connsiteY30" fmla="*/ 440334 h 2601565"/>
                  <a:gd name="connsiteX31" fmla="*/ 438687 w 998239"/>
                  <a:gd name="connsiteY31" fmla="*/ 426673 h 2601565"/>
                  <a:gd name="connsiteX32" fmla="*/ 463010 w 998239"/>
                  <a:gd name="connsiteY32" fmla="*/ 407513 h 2601565"/>
                  <a:gd name="connsiteX33" fmla="*/ 485179 w 998239"/>
                  <a:gd name="connsiteY33" fmla="*/ 385336 h 2601565"/>
                  <a:gd name="connsiteX34" fmla="*/ 506842 w 998239"/>
                  <a:gd name="connsiteY34" fmla="*/ 358370 h 2601565"/>
                  <a:gd name="connsiteX35" fmla="*/ 527364 w 998239"/>
                  <a:gd name="connsiteY35" fmla="*/ 329807 h 2601565"/>
                  <a:gd name="connsiteX36" fmla="*/ 546367 w 998239"/>
                  <a:gd name="connsiteY36" fmla="*/ 299825 h 2601565"/>
                  <a:gd name="connsiteX37" fmla="*/ 564862 w 998239"/>
                  <a:gd name="connsiteY37" fmla="*/ 268068 h 2601565"/>
                  <a:gd name="connsiteX38" fmla="*/ 580697 w 998239"/>
                  <a:gd name="connsiteY38" fmla="*/ 235247 h 2601565"/>
                  <a:gd name="connsiteX39" fmla="*/ 595519 w 998239"/>
                  <a:gd name="connsiteY39" fmla="*/ 203491 h 2601565"/>
                  <a:gd name="connsiteX40" fmla="*/ 607680 w 998239"/>
                  <a:gd name="connsiteY40" fmla="*/ 172798 h 2601565"/>
                  <a:gd name="connsiteX41" fmla="*/ 613508 w 998239"/>
                  <a:gd name="connsiteY41" fmla="*/ 172798 h 2601565"/>
                  <a:gd name="connsiteX42" fmla="*/ 613508 w 998239"/>
                  <a:gd name="connsiteY42" fmla="*/ 175992 h 2601565"/>
                  <a:gd name="connsiteX43" fmla="*/ 604006 w 998239"/>
                  <a:gd name="connsiteY43" fmla="*/ 206684 h 2601565"/>
                  <a:gd name="connsiteX44" fmla="*/ 593365 w 998239"/>
                  <a:gd name="connsiteY44" fmla="*/ 238440 h 2601565"/>
                  <a:gd name="connsiteX45" fmla="*/ 581837 w 998239"/>
                  <a:gd name="connsiteY45" fmla="*/ 269132 h 2601565"/>
                  <a:gd name="connsiteX46" fmla="*/ 570183 w 998239"/>
                  <a:gd name="connsiteY46" fmla="*/ 298760 h 2601565"/>
                  <a:gd name="connsiteX47" fmla="*/ 558021 w 998239"/>
                  <a:gd name="connsiteY47" fmla="*/ 327678 h 2601565"/>
                  <a:gd name="connsiteX48" fmla="*/ 544339 w 998239"/>
                  <a:gd name="connsiteY48" fmla="*/ 354645 h 2601565"/>
                  <a:gd name="connsiteX49" fmla="*/ 530025 w 998239"/>
                  <a:gd name="connsiteY49" fmla="*/ 380546 h 2601565"/>
                  <a:gd name="connsiteX50" fmla="*/ 512669 w 998239"/>
                  <a:gd name="connsiteY50" fmla="*/ 404319 h 2601565"/>
                  <a:gd name="connsiteX51" fmla="*/ 494680 w 998239"/>
                  <a:gd name="connsiteY51" fmla="*/ 427738 h 2601565"/>
                  <a:gd name="connsiteX52" fmla="*/ 473524 w 998239"/>
                  <a:gd name="connsiteY52" fmla="*/ 446720 h 2601565"/>
                  <a:gd name="connsiteX53" fmla="*/ 449329 w 998239"/>
                  <a:gd name="connsiteY53" fmla="*/ 464107 h 2601565"/>
                  <a:gd name="connsiteX54" fmla="*/ 422345 w 998239"/>
                  <a:gd name="connsiteY54" fmla="*/ 479542 h 2601565"/>
                  <a:gd name="connsiteX55" fmla="*/ 393842 w 998239"/>
                  <a:gd name="connsiteY55" fmla="*/ 491073 h 2601565"/>
                  <a:gd name="connsiteX56" fmla="*/ 360145 w 998239"/>
                  <a:gd name="connsiteY56" fmla="*/ 499057 h 2601565"/>
                  <a:gd name="connsiteX57" fmla="*/ 361158 w 998239"/>
                  <a:gd name="connsiteY57" fmla="*/ 554586 h 2601565"/>
                  <a:gd name="connsiteX58" fmla="*/ 365845 w 998239"/>
                  <a:gd name="connsiteY58" fmla="*/ 607455 h 2601565"/>
                  <a:gd name="connsiteX59" fmla="*/ 373826 w 998239"/>
                  <a:gd name="connsiteY59" fmla="*/ 657662 h 2601565"/>
                  <a:gd name="connsiteX60" fmla="*/ 384341 w 998239"/>
                  <a:gd name="connsiteY60" fmla="*/ 705208 h 2601565"/>
                  <a:gd name="connsiteX61" fmla="*/ 397516 w 998239"/>
                  <a:gd name="connsiteY61" fmla="*/ 750625 h 2601565"/>
                  <a:gd name="connsiteX62" fmla="*/ 411831 w 998239"/>
                  <a:gd name="connsiteY62" fmla="*/ 794090 h 2601565"/>
                  <a:gd name="connsiteX63" fmla="*/ 428172 w 998239"/>
                  <a:gd name="connsiteY63" fmla="*/ 835250 h 2601565"/>
                  <a:gd name="connsiteX64" fmla="*/ 444515 w 998239"/>
                  <a:gd name="connsiteY64" fmla="*/ 875345 h 2601565"/>
                  <a:gd name="connsiteX65" fmla="*/ 449329 w 998239"/>
                  <a:gd name="connsiteY65" fmla="*/ 884925 h 2601565"/>
                  <a:gd name="connsiteX66" fmla="*/ 453509 w 998239"/>
                  <a:gd name="connsiteY66" fmla="*/ 896634 h 2601565"/>
                  <a:gd name="connsiteX67" fmla="*/ 459336 w 998239"/>
                  <a:gd name="connsiteY67" fmla="*/ 909231 h 2601565"/>
                  <a:gd name="connsiteX68" fmla="*/ 464657 w 998239"/>
                  <a:gd name="connsiteY68" fmla="*/ 922536 h 2601565"/>
                  <a:gd name="connsiteX69" fmla="*/ 471498 w 998239"/>
                  <a:gd name="connsiteY69" fmla="*/ 935132 h 2601565"/>
                  <a:gd name="connsiteX70" fmla="*/ 479352 w 998239"/>
                  <a:gd name="connsiteY70" fmla="*/ 945776 h 2601565"/>
                  <a:gd name="connsiteX71" fmla="*/ 488853 w 998239"/>
                  <a:gd name="connsiteY71" fmla="*/ 955180 h 2601565"/>
                  <a:gd name="connsiteX72" fmla="*/ 499494 w 998239"/>
                  <a:gd name="connsiteY72" fmla="*/ 962099 h 2601565"/>
                  <a:gd name="connsiteX73" fmla="*/ 512163 w 998239"/>
                  <a:gd name="connsiteY73" fmla="*/ 964760 h 2601565"/>
                  <a:gd name="connsiteX74" fmla="*/ 525338 w 998239"/>
                  <a:gd name="connsiteY74" fmla="*/ 964228 h 2601565"/>
                  <a:gd name="connsiteX75" fmla="*/ 549027 w 998239"/>
                  <a:gd name="connsiteY75" fmla="*/ 956244 h 2601565"/>
                  <a:gd name="connsiteX76" fmla="*/ 570183 w 998239"/>
                  <a:gd name="connsiteY76" fmla="*/ 943116 h 2601565"/>
                  <a:gd name="connsiteX77" fmla="*/ 590705 w 998239"/>
                  <a:gd name="connsiteY77" fmla="*/ 926617 h 2601565"/>
                  <a:gd name="connsiteX78" fmla="*/ 607680 w 998239"/>
                  <a:gd name="connsiteY78" fmla="*/ 907101 h 2601565"/>
                  <a:gd name="connsiteX79" fmla="*/ 624022 w 998239"/>
                  <a:gd name="connsiteY79" fmla="*/ 885989 h 2601565"/>
                  <a:gd name="connsiteX80" fmla="*/ 639350 w 998239"/>
                  <a:gd name="connsiteY80" fmla="*/ 863813 h 2601565"/>
                  <a:gd name="connsiteX81" fmla="*/ 653032 w 998239"/>
                  <a:gd name="connsiteY81" fmla="*/ 842701 h 2601565"/>
                  <a:gd name="connsiteX82" fmla="*/ 664687 w 998239"/>
                  <a:gd name="connsiteY82" fmla="*/ 822476 h 2601565"/>
                  <a:gd name="connsiteX83" fmla="*/ 690530 w 998239"/>
                  <a:gd name="connsiteY83" fmla="*/ 776527 h 2601565"/>
                  <a:gd name="connsiteX84" fmla="*/ 715359 w 998239"/>
                  <a:gd name="connsiteY84" fmla="*/ 724723 h 2601565"/>
                  <a:gd name="connsiteX85" fmla="*/ 740189 w 998239"/>
                  <a:gd name="connsiteY85" fmla="*/ 668129 h 2601565"/>
                  <a:gd name="connsiteX86" fmla="*/ 763372 w 998239"/>
                  <a:gd name="connsiteY86" fmla="*/ 606390 h 2601565"/>
                  <a:gd name="connsiteX87" fmla="*/ 784528 w 998239"/>
                  <a:gd name="connsiteY87" fmla="*/ 541280 h 2601565"/>
                  <a:gd name="connsiteX88" fmla="*/ 803530 w 998239"/>
                  <a:gd name="connsiteY88" fmla="*/ 472090 h 2601565"/>
                  <a:gd name="connsiteX89" fmla="*/ 820886 w 998239"/>
                  <a:gd name="connsiteY89" fmla="*/ 399707 h 2601565"/>
                  <a:gd name="connsiteX90" fmla="*/ 833553 w 998239"/>
                  <a:gd name="connsiteY90" fmla="*/ 324662 h 2601565"/>
                  <a:gd name="connsiteX91" fmla="*/ 843055 w 998239"/>
                  <a:gd name="connsiteY91" fmla="*/ 247843 h 2601565"/>
                  <a:gd name="connsiteX92" fmla="*/ 848882 w 998239"/>
                  <a:gd name="connsiteY92" fmla="*/ 169250 h 2601565"/>
                  <a:gd name="connsiteX93" fmla="*/ 853569 w 998239"/>
                  <a:gd name="connsiteY93" fmla="*/ 172798 h 2601565"/>
                  <a:gd name="connsiteX94" fmla="*/ 857370 w 998239"/>
                  <a:gd name="connsiteY94" fmla="*/ 181846 h 2601565"/>
                  <a:gd name="connsiteX95" fmla="*/ 860537 w 998239"/>
                  <a:gd name="connsiteY95" fmla="*/ 195152 h 2601565"/>
                  <a:gd name="connsiteX96" fmla="*/ 862057 w 998239"/>
                  <a:gd name="connsiteY96" fmla="*/ 212538 h 2601565"/>
                  <a:gd name="connsiteX97" fmla="*/ 863070 w 998239"/>
                  <a:gd name="connsiteY97" fmla="*/ 232586 h 2601565"/>
                  <a:gd name="connsiteX98" fmla="*/ 863070 w 998239"/>
                  <a:gd name="connsiteY98" fmla="*/ 255827 h 2601565"/>
                  <a:gd name="connsiteX99" fmla="*/ 863070 w 998239"/>
                  <a:gd name="connsiteY99" fmla="*/ 280664 h 2601565"/>
                  <a:gd name="connsiteX100" fmla="*/ 862057 w 998239"/>
                  <a:gd name="connsiteY100" fmla="*/ 307630 h 2601565"/>
                  <a:gd name="connsiteX101" fmla="*/ 860537 w 998239"/>
                  <a:gd name="connsiteY101" fmla="*/ 335129 h 2601565"/>
                  <a:gd name="connsiteX102" fmla="*/ 858383 w 998239"/>
                  <a:gd name="connsiteY102" fmla="*/ 363160 h 2601565"/>
                  <a:gd name="connsiteX103" fmla="*/ 855216 w 998239"/>
                  <a:gd name="connsiteY103" fmla="*/ 391191 h 2601565"/>
                  <a:gd name="connsiteX104" fmla="*/ 853569 w 998239"/>
                  <a:gd name="connsiteY104" fmla="*/ 418157 h 2601565"/>
                  <a:gd name="connsiteX105" fmla="*/ 850402 w 998239"/>
                  <a:gd name="connsiteY105" fmla="*/ 442995 h 2601565"/>
                  <a:gd name="connsiteX106" fmla="*/ 847869 w 998239"/>
                  <a:gd name="connsiteY106" fmla="*/ 466236 h 2601565"/>
                  <a:gd name="connsiteX107" fmla="*/ 844701 w 998239"/>
                  <a:gd name="connsiteY107" fmla="*/ 486283 h 2601565"/>
                  <a:gd name="connsiteX108" fmla="*/ 842041 w 998239"/>
                  <a:gd name="connsiteY108" fmla="*/ 502782 h 2601565"/>
                  <a:gd name="connsiteX109" fmla="*/ 839888 w 998239"/>
                  <a:gd name="connsiteY109" fmla="*/ 515910 h 2601565"/>
                  <a:gd name="connsiteX110" fmla="*/ 801883 w 998239"/>
                  <a:gd name="connsiteY110" fmla="*/ 666000 h 2601565"/>
                  <a:gd name="connsiteX111" fmla="*/ 832540 w 998239"/>
                  <a:gd name="connsiteY111" fmla="*/ 662984 h 2601565"/>
                  <a:gd name="connsiteX112" fmla="*/ 861044 w 998239"/>
                  <a:gd name="connsiteY112" fmla="*/ 655533 h 2601565"/>
                  <a:gd name="connsiteX113" fmla="*/ 887900 w 998239"/>
                  <a:gd name="connsiteY113" fmla="*/ 644888 h 2601565"/>
                  <a:gd name="connsiteX114" fmla="*/ 913743 w 998239"/>
                  <a:gd name="connsiteY114" fmla="*/ 631228 h 2601565"/>
                  <a:gd name="connsiteX115" fmla="*/ 937052 w 998239"/>
                  <a:gd name="connsiteY115" fmla="*/ 615793 h 2601565"/>
                  <a:gd name="connsiteX116" fmla="*/ 958081 w 998239"/>
                  <a:gd name="connsiteY116" fmla="*/ 598939 h 2601565"/>
                  <a:gd name="connsiteX117" fmla="*/ 978224 w 998239"/>
                  <a:gd name="connsiteY117" fmla="*/ 581553 h 2601565"/>
                  <a:gd name="connsiteX118" fmla="*/ 996719 w 998239"/>
                  <a:gd name="connsiteY118" fmla="*/ 565054 h 2601565"/>
                  <a:gd name="connsiteX119" fmla="*/ 998239 w 998239"/>
                  <a:gd name="connsiteY119" fmla="*/ 573037 h 2601565"/>
                  <a:gd name="connsiteX120" fmla="*/ 981391 w 998239"/>
                  <a:gd name="connsiteY120" fmla="*/ 598939 h 2601565"/>
                  <a:gd name="connsiteX121" fmla="*/ 960742 w 998239"/>
                  <a:gd name="connsiteY121" fmla="*/ 623776 h 2601565"/>
                  <a:gd name="connsiteX122" fmla="*/ 935912 w 998239"/>
                  <a:gd name="connsiteY122" fmla="*/ 645953 h 2601565"/>
                  <a:gd name="connsiteX123" fmla="*/ 908042 w 998239"/>
                  <a:gd name="connsiteY123" fmla="*/ 666000 h 2601565"/>
                  <a:gd name="connsiteX124" fmla="*/ 878399 w 998239"/>
                  <a:gd name="connsiteY124" fmla="*/ 684096 h 2601565"/>
                  <a:gd name="connsiteX125" fmla="*/ 846728 w 998239"/>
                  <a:gd name="connsiteY125" fmla="*/ 699886 h 2601565"/>
                  <a:gd name="connsiteX126" fmla="*/ 814044 w 998239"/>
                  <a:gd name="connsiteY126" fmla="*/ 712127 h 2601565"/>
                  <a:gd name="connsiteX127" fmla="*/ 780728 w 998239"/>
                  <a:gd name="connsiteY127" fmla="*/ 720997 h 2601565"/>
                  <a:gd name="connsiteX128" fmla="*/ 773886 w 998239"/>
                  <a:gd name="connsiteY128" fmla="*/ 742287 h 2601565"/>
                  <a:gd name="connsiteX129" fmla="*/ 764385 w 998239"/>
                  <a:gd name="connsiteY129" fmla="*/ 767124 h 2601565"/>
                  <a:gd name="connsiteX130" fmla="*/ 753871 w 998239"/>
                  <a:gd name="connsiteY130" fmla="*/ 793026 h 2601565"/>
                  <a:gd name="connsiteX131" fmla="*/ 740189 w 998239"/>
                  <a:gd name="connsiteY131" fmla="*/ 821057 h 2601565"/>
                  <a:gd name="connsiteX132" fmla="*/ 725874 w 998239"/>
                  <a:gd name="connsiteY132" fmla="*/ 850507 h 2601565"/>
                  <a:gd name="connsiteX133" fmla="*/ 710546 w 998239"/>
                  <a:gd name="connsiteY133" fmla="*/ 879603 h 2601565"/>
                  <a:gd name="connsiteX134" fmla="*/ 705253 w 998239"/>
                  <a:gd name="connsiteY134" fmla="*/ 888509 h 2601565"/>
                  <a:gd name="connsiteX135" fmla="*/ 657504 w 998239"/>
                  <a:gd name="connsiteY135" fmla="*/ 965731 h 2601565"/>
                  <a:gd name="connsiteX136" fmla="*/ 646192 w 998239"/>
                  <a:gd name="connsiteY136" fmla="*/ 981082 h 2601565"/>
                  <a:gd name="connsiteX137" fmla="*/ 631877 w 998239"/>
                  <a:gd name="connsiteY137" fmla="*/ 1000774 h 2601565"/>
                  <a:gd name="connsiteX138" fmla="*/ 618195 w 998239"/>
                  <a:gd name="connsiteY138" fmla="*/ 1014967 h 2601565"/>
                  <a:gd name="connsiteX139" fmla="*/ 620348 w 998239"/>
                  <a:gd name="connsiteY139" fmla="*/ 1025612 h 2601565"/>
                  <a:gd name="connsiteX140" fmla="*/ 624022 w 998239"/>
                  <a:gd name="connsiteY140" fmla="*/ 1027740 h 2601565"/>
                  <a:gd name="connsiteX141" fmla="*/ 609304 w 998239"/>
                  <a:gd name="connsiteY141" fmla="*/ 1157153 h 2601565"/>
                  <a:gd name="connsiteX142" fmla="*/ 598179 w 998239"/>
                  <a:gd name="connsiteY142" fmla="*/ 1179427 h 2601565"/>
                  <a:gd name="connsiteX143" fmla="*/ 587538 w 998239"/>
                  <a:gd name="connsiteY143" fmla="*/ 1212780 h 2601565"/>
                  <a:gd name="connsiteX144" fmla="*/ 579177 w 998239"/>
                  <a:gd name="connsiteY144" fmla="*/ 1247552 h 2601565"/>
                  <a:gd name="connsiteX145" fmla="*/ 574363 w 998239"/>
                  <a:gd name="connsiteY145" fmla="*/ 1283035 h 2601565"/>
                  <a:gd name="connsiteX146" fmla="*/ 572336 w 998239"/>
                  <a:gd name="connsiteY146" fmla="*/ 1320468 h 2601565"/>
                  <a:gd name="connsiteX147" fmla="*/ 571196 w 998239"/>
                  <a:gd name="connsiteY147" fmla="*/ 1358079 h 2601565"/>
                  <a:gd name="connsiteX148" fmla="*/ 572336 w 998239"/>
                  <a:gd name="connsiteY148" fmla="*/ 1395691 h 2601565"/>
                  <a:gd name="connsiteX149" fmla="*/ 574363 w 998239"/>
                  <a:gd name="connsiteY149" fmla="*/ 1434189 h 2601565"/>
                  <a:gd name="connsiteX150" fmla="*/ 577023 w 998239"/>
                  <a:gd name="connsiteY150" fmla="*/ 1472331 h 2601565"/>
                  <a:gd name="connsiteX151" fmla="*/ 580190 w 998239"/>
                  <a:gd name="connsiteY151" fmla="*/ 1509765 h 2601565"/>
                  <a:gd name="connsiteX152" fmla="*/ 580697 w 998239"/>
                  <a:gd name="connsiteY152" fmla="*/ 1564763 h 2601565"/>
                  <a:gd name="connsiteX153" fmla="*/ 578037 w 998239"/>
                  <a:gd name="connsiteY153" fmla="*/ 1619760 h 2601565"/>
                  <a:gd name="connsiteX154" fmla="*/ 573350 w 998239"/>
                  <a:gd name="connsiteY154" fmla="*/ 1672629 h 2601565"/>
                  <a:gd name="connsiteX155" fmla="*/ 567522 w 998239"/>
                  <a:gd name="connsiteY155" fmla="*/ 1724432 h 2601565"/>
                  <a:gd name="connsiteX156" fmla="*/ 564474 w 998239"/>
                  <a:gd name="connsiteY156" fmla="*/ 1798067 h 2601565"/>
                  <a:gd name="connsiteX157" fmla="*/ 565843 w 998239"/>
                  <a:gd name="connsiteY157" fmla="*/ 1798067 h 2601565"/>
                  <a:gd name="connsiteX158" fmla="*/ 596167 w 998239"/>
                  <a:gd name="connsiteY158" fmla="*/ 2004317 h 2601565"/>
                  <a:gd name="connsiteX159" fmla="*/ 614772 w 998239"/>
                  <a:gd name="connsiteY159" fmla="*/ 2015335 h 2601565"/>
                  <a:gd name="connsiteX160" fmla="*/ 633212 w 998239"/>
                  <a:gd name="connsiteY160" fmla="*/ 2026005 h 2601565"/>
                  <a:gd name="connsiteX161" fmla="*/ 649037 w 998239"/>
                  <a:gd name="connsiteY161" fmla="*/ 2036824 h 2601565"/>
                  <a:gd name="connsiteX162" fmla="*/ 682546 w 998239"/>
                  <a:gd name="connsiteY162" fmla="*/ 2063750 h 2601565"/>
                  <a:gd name="connsiteX163" fmla="*/ 712427 w 998239"/>
                  <a:gd name="connsiteY163" fmla="*/ 2092373 h 2601565"/>
                  <a:gd name="connsiteX164" fmla="*/ 738220 w 998239"/>
                  <a:gd name="connsiteY164" fmla="*/ 2120464 h 2601565"/>
                  <a:gd name="connsiteX165" fmla="*/ 761610 w 998239"/>
                  <a:gd name="connsiteY165" fmla="*/ 2148686 h 2601565"/>
                  <a:gd name="connsiteX166" fmla="*/ 783089 w 998239"/>
                  <a:gd name="connsiteY166" fmla="*/ 2177264 h 2601565"/>
                  <a:gd name="connsiteX167" fmla="*/ 803347 w 998239"/>
                  <a:gd name="connsiteY167" fmla="*/ 2204774 h 2601565"/>
                  <a:gd name="connsiteX168" fmla="*/ 821429 w 998239"/>
                  <a:gd name="connsiteY168" fmla="*/ 2231393 h 2601565"/>
                  <a:gd name="connsiteX169" fmla="*/ 812873 w 998239"/>
                  <a:gd name="connsiteY169" fmla="*/ 2236092 h 2601565"/>
                  <a:gd name="connsiteX170" fmla="*/ 783805 w 998239"/>
                  <a:gd name="connsiteY170" fmla="*/ 2203301 h 2601565"/>
                  <a:gd name="connsiteX171" fmla="*/ 753719 w 998239"/>
                  <a:gd name="connsiteY171" fmla="*/ 2172059 h 2601565"/>
                  <a:gd name="connsiteX172" fmla="*/ 722647 w 998239"/>
                  <a:gd name="connsiteY172" fmla="*/ 2142999 h 2601565"/>
                  <a:gd name="connsiteX173" fmla="*/ 690330 w 998239"/>
                  <a:gd name="connsiteY173" fmla="*/ 2116510 h 2601565"/>
                  <a:gd name="connsiteX174" fmla="*/ 655982 w 998239"/>
                  <a:gd name="connsiteY174" fmla="*/ 2093118 h 2601565"/>
                  <a:gd name="connsiteX175" fmla="*/ 620297 w 998239"/>
                  <a:gd name="connsiteY175" fmla="*/ 2072215 h 2601565"/>
                  <a:gd name="connsiteX176" fmla="*/ 583862 w 998239"/>
                  <a:gd name="connsiteY176" fmla="*/ 2054108 h 2601565"/>
                  <a:gd name="connsiteX177" fmla="*/ 545427 w 998239"/>
                  <a:gd name="connsiteY177" fmla="*/ 2040553 h 2601565"/>
                  <a:gd name="connsiteX178" fmla="*/ 511522 w 998239"/>
                  <a:gd name="connsiteY178" fmla="*/ 2221026 h 2601565"/>
                  <a:gd name="connsiteX179" fmla="*/ 546020 w 998239"/>
                  <a:gd name="connsiteY179" fmla="*/ 2245768 h 2601565"/>
                  <a:gd name="connsiteX180" fmla="*/ 576539 w 998239"/>
                  <a:gd name="connsiteY180" fmla="*/ 2272514 h 2601565"/>
                  <a:gd name="connsiteX181" fmla="*/ 601206 w 998239"/>
                  <a:gd name="connsiteY181" fmla="*/ 2299617 h 2601565"/>
                  <a:gd name="connsiteX182" fmla="*/ 620912 w 998239"/>
                  <a:gd name="connsiteY182" fmla="*/ 2328269 h 2601565"/>
                  <a:gd name="connsiteX183" fmla="*/ 635746 w 998239"/>
                  <a:gd name="connsiteY183" fmla="*/ 2357733 h 2601565"/>
                  <a:gd name="connsiteX184" fmla="*/ 645162 w 998239"/>
                  <a:gd name="connsiteY184" fmla="*/ 2386515 h 2601565"/>
                  <a:gd name="connsiteX185" fmla="*/ 649446 w 998239"/>
                  <a:gd name="connsiteY185" fmla="*/ 2415678 h 2601565"/>
                  <a:gd name="connsiteX186" fmla="*/ 648196 w 998239"/>
                  <a:gd name="connsiteY186" fmla="*/ 2444260 h 2601565"/>
                  <a:gd name="connsiteX187" fmla="*/ 641984 w 998239"/>
                  <a:gd name="connsiteY187" fmla="*/ 2470935 h 2601565"/>
                  <a:gd name="connsiteX188" fmla="*/ 637257 w 998239"/>
                  <a:gd name="connsiteY188" fmla="*/ 2472280 h 2601565"/>
                  <a:gd name="connsiteX189" fmla="*/ 635317 w 998239"/>
                  <a:gd name="connsiteY189" fmla="*/ 2465092 h 2601565"/>
                  <a:gd name="connsiteX190" fmla="*/ 641087 w 998239"/>
                  <a:gd name="connsiteY190" fmla="*/ 2449008 h 2601565"/>
                  <a:gd name="connsiteX191" fmla="*/ 641384 w 998239"/>
                  <a:gd name="connsiteY191" fmla="*/ 2430972 h 2601565"/>
                  <a:gd name="connsiteX192" fmla="*/ 639215 w 998239"/>
                  <a:gd name="connsiteY192" fmla="*/ 2410982 h 2601565"/>
                  <a:gd name="connsiteX193" fmla="*/ 632287 w 998239"/>
                  <a:gd name="connsiteY193" fmla="*/ 2390884 h 2601565"/>
                  <a:gd name="connsiteX194" fmla="*/ 621944 w 998239"/>
                  <a:gd name="connsiteY194" fmla="*/ 2369828 h 2601565"/>
                  <a:gd name="connsiteX195" fmla="*/ 609133 w 998239"/>
                  <a:gd name="connsiteY195" fmla="*/ 2349453 h 2601565"/>
                  <a:gd name="connsiteX196" fmla="*/ 593107 w 998239"/>
                  <a:gd name="connsiteY196" fmla="*/ 2329922 h 2601565"/>
                  <a:gd name="connsiteX197" fmla="*/ 574242 w 998239"/>
                  <a:gd name="connsiteY197" fmla="*/ 2311561 h 2601565"/>
                  <a:gd name="connsiteX198" fmla="*/ 554736 w 998239"/>
                  <a:gd name="connsiteY198" fmla="*/ 2295077 h 2601565"/>
                  <a:gd name="connsiteX199" fmla="*/ 542732 w 998239"/>
                  <a:gd name="connsiteY199" fmla="*/ 2286998 h 2601565"/>
                  <a:gd name="connsiteX200" fmla="*/ 533341 w 998239"/>
                  <a:gd name="connsiteY200" fmla="*/ 2278769 h 2601565"/>
                  <a:gd name="connsiteX201" fmla="*/ 523778 w 998239"/>
                  <a:gd name="connsiteY201" fmla="*/ 2272829 h 2601565"/>
                  <a:gd name="connsiteX202" fmla="*/ 514151 w 998239"/>
                  <a:gd name="connsiteY202" fmla="*/ 2267440 h 2601565"/>
                  <a:gd name="connsiteX203" fmla="*/ 503656 w 998239"/>
                  <a:gd name="connsiteY203" fmla="*/ 2264952 h 2601565"/>
                  <a:gd name="connsiteX204" fmla="*/ 491006 w 998239"/>
                  <a:gd name="connsiteY204" fmla="*/ 2308954 h 2601565"/>
                  <a:gd name="connsiteX205" fmla="*/ 476330 w 998239"/>
                  <a:gd name="connsiteY205" fmla="*/ 2349959 h 2601565"/>
                  <a:gd name="connsiteX206" fmla="*/ 459509 w 998239"/>
                  <a:gd name="connsiteY206" fmla="*/ 2391527 h 2601565"/>
                  <a:gd name="connsiteX207" fmla="*/ 439580 w 998239"/>
                  <a:gd name="connsiteY207" fmla="*/ 2432199 h 2601565"/>
                  <a:gd name="connsiteX208" fmla="*/ 416585 w 998239"/>
                  <a:gd name="connsiteY208" fmla="*/ 2475063 h 2601565"/>
                  <a:gd name="connsiteX209" fmla="*/ 389961 w 998239"/>
                  <a:gd name="connsiteY209" fmla="*/ 2519626 h 2601565"/>
                  <a:gd name="connsiteX210" fmla="*/ 384223 w 998239"/>
                  <a:gd name="connsiteY210" fmla="*/ 2526793 h 2601565"/>
                  <a:gd name="connsiteX211" fmla="*/ 377695 w 998239"/>
                  <a:gd name="connsiteY211" fmla="*/ 2537945 h 2601565"/>
                  <a:gd name="connsiteX212" fmla="*/ 368996 w 998239"/>
                  <a:gd name="connsiteY212" fmla="*/ 2549023 h 2601565"/>
                  <a:gd name="connsiteX213" fmla="*/ 360933 w 998239"/>
                  <a:gd name="connsiteY213" fmla="*/ 2560863 h 2601565"/>
                  <a:gd name="connsiteX214" fmla="*/ 351567 w 998239"/>
                  <a:gd name="connsiteY214" fmla="*/ 2573185 h 2601565"/>
                  <a:gd name="connsiteX215" fmla="*/ 341532 w 998239"/>
                  <a:gd name="connsiteY215" fmla="*/ 2583296 h 2601565"/>
                  <a:gd name="connsiteX216" fmla="*/ 331557 w 998239"/>
                  <a:gd name="connsiteY216" fmla="*/ 2592037 h 2601565"/>
                  <a:gd name="connsiteX217" fmla="*/ 321124 w 998239"/>
                  <a:gd name="connsiteY217" fmla="*/ 2598545 h 2601565"/>
                  <a:gd name="connsiteX218" fmla="*/ 312044 w 998239"/>
                  <a:gd name="connsiteY218" fmla="*/ 2601565 h 2601565"/>
                  <a:gd name="connsiteX219" fmla="*/ 309960 w 998239"/>
                  <a:gd name="connsiteY219" fmla="*/ 2597301 h 2601565"/>
                  <a:gd name="connsiteX220" fmla="*/ 342120 w 998239"/>
                  <a:gd name="connsiteY220" fmla="*/ 2563687 h 2601565"/>
                  <a:gd name="connsiteX221" fmla="*/ 370336 w 998239"/>
                  <a:gd name="connsiteY221" fmla="*/ 2526618 h 2601565"/>
                  <a:gd name="connsiteX222" fmla="*/ 394287 w 998239"/>
                  <a:gd name="connsiteY222" fmla="*/ 2487031 h 2601565"/>
                  <a:gd name="connsiteX223" fmla="*/ 413201 w 998239"/>
                  <a:gd name="connsiteY223" fmla="*/ 2447908 h 2601565"/>
                  <a:gd name="connsiteX224" fmla="*/ 428806 w 998239"/>
                  <a:gd name="connsiteY224" fmla="*/ 2409545 h 2601565"/>
                  <a:gd name="connsiteX225" fmla="*/ 435216 w 998239"/>
                  <a:gd name="connsiteY225" fmla="*/ 2381215 h 2601565"/>
                  <a:gd name="connsiteX226" fmla="*/ 437508 w 998239"/>
                  <a:gd name="connsiteY226" fmla="*/ 2382004 h 2601565"/>
                  <a:gd name="connsiteX227" fmla="*/ 438204 w 998239"/>
                  <a:gd name="connsiteY227" fmla="*/ 2381394 h 2601565"/>
                  <a:gd name="connsiteX228" fmla="*/ 438054 w 998239"/>
                  <a:gd name="connsiteY228" fmla="*/ 2380044 h 2601565"/>
                  <a:gd name="connsiteX229" fmla="*/ 437652 w 998239"/>
                  <a:gd name="connsiteY229" fmla="*/ 2379080 h 2601565"/>
                  <a:gd name="connsiteX230" fmla="*/ 436750 w 998239"/>
                  <a:gd name="connsiteY230" fmla="*/ 2377071 h 2601565"/>
                  <a:gd name="connsiteX231" fmla="*/ 437767 w 998239"/>
                  <a:gd name="connsiteY231" fmla="*/ 2375523 h 2601565"/>
                  <a:gd name="connsiteX232" fmla="*/ 437711 w 998239"/>
                  <a:gd name="connsiteY232" fmla="*/ 2374255 h 2601565"/>
                  <a:gd name="connsiteX233" fmla="*/ 438004 w 998239"/>
                  <a:gd name="connsiteY233" fmla="*/ 2372682 h 2601565"/>
                  <a:gd name="connsiteX234" fmla="*/ 437308 w 998239"/>
                  <a:gd name="connsiteY234" fmla="*/ 2373292 h 2601565"/>
                  <a:gd name="connsiteX235" fmla="*/ 437711 w 998239"/>
                  <a:gd name="connsiteY235" fmla="*/ 2374255 h 2601565"/>
                  <a:gd name="connsiteX236" fmla="*/ 435216 w 998239"/>
                  <a:gd name="connsiteY236" fmla="*/ 2381215 h 2601565"/>
                  <a:gd name="connsiteX237" fmla="*/ 419562 w 998239"/>
                  <a:gd name="connsiteY237" fmla="*/ 2378474 h 2601565"/>
                  <a:gd name="connsiteX238" fmla="*/ 399876 w 998239"/>
                  <a:gd name="connsiteY238" fmla="*/ 2379925 h 2601565"/>
                  <a:gd name="connsiteX239" fmla="*/ 378919 w 998239"/>
                  <a:gd name="connsiteY239" fmla="*/ 2383310 h 2601565"/>
                  <a:gd name="connsiteX240" fmla="*/ 355837 w 998239"/>
                  <a:gd name="connsiteY240" fmla="*/ 2389713 h 2601565"/>
                  <a:gd name="connsiteX241" fmla="*/ 331860 w 998239"/>
                  <a:gd name="connsiteY241" fmla="*/ 2398379 h 2601565"/>
                  <a:gd name="connsiteX242" fmla="*/ 307564 w 998239"/>
                  <a:gd name="connsiteY242" fmla="*/ 2407986 h 2601565"/>
                  <a:gd name="connsiteX243" fmla="*/ 283791 w 998239"/>
                  <a:gd name="connsiteY243" fmla="*/ 2419271 h 2601565"/>
                  <a:gd name="connsiteX244" fmla="*/ 261091 w 998239"/>
                  <a:gd name="connsiteY244" fmla="*/ 2430275 h 2601565"/>
                  <a:gd name="connsiteX245" fmla="*/ 258707 w 998239"/>
                  <a:gd name="connsiteY245" fmla="*/ 2431515 h 2601565"/>
                  <a:gd name="connsiteX246" fmla="*/ 264907 w 998239"/>
                  <a:gd name="connsiteY246" fmla="*/ 2418233 h 2601565"/>
                  <a:gd name="connsiteX247" fmla="*/ 283331 w 998239"/>
                  <a:gd name="connsiteY247" fmla="*/ 2403215 h 2601565"/>
                  <a:gd name="connsiteX248" fmla="*/ 306269 w 998239"/>
                  <a:gd name="connsiteY248" fmla="*/ 2389370 h 2601565"/>
                  <a:gd name="connsiteX249" fmla="*/ 330709 w 998239"/>
                  <a:gd name="connsiteY249" fmla="*/ 2376839 h 2601565"/>
                  <a:gd name="connsiteX250" fmla="*/ 356078 w 998239"/>
                  <a:gd name="connsiteY250" fmla="*/ 2366953 h 2601565"/>
                  <a:gd name="connsiteX251" fmla="*/ 384546 w 998239"/>
                  <a:gd name="connsiteY251" fmla="*/ 2359782 h 2601565"/>
                  <a:gd name="connsiteX252" fmla="*/ 448037 w 998239"/>
                  <a:gd name="connsiteY252" fmla="*/ 2345291 h 2601565"/>
                  <a:gd name="connsiteX253" fmla="*/ 456052 w 998239"/>
                  <a:gd name="connsiteY253" fmla="*/ 2295805 h 2601565"/>
                  <a:gd name="connsiteX254" fmla="*/ 459891 w 998239"/>
                  <a:gd name="connsiteY254" fmla="*/ 2246520 h 2601565"/>
                  <a:gd name="connsiteX255" fmla="*/ 459547 w 998239"/>
                  <a:gd name="connsiteY255" fmla="*/ 2196621 h 2601565"/>
                  <a:gd name="connsiteX256" fmla="*/ 455007 w 998239"/>
                  <a:gd name="connsiteY256" fmla="*/ 2147109 h 2601565"/>
                  <a:gd name="connsiteX257" fmla="*/ 414605 w 998239"/>
                  <a:gd name="connsiteY257" fmla="*/ 1999908 h 2601565"/>
                  <a:gd name="connsiteX258" fmla="*/ 392039 w 998239"/>
                  <a:gd name="connsiteY258" fmla="*/ 2033339 h 2601565"/>
                  <a:gd name="connsiteX259" fmla="*/ 351498 w 998239"/>
                  <a:gd name="connsiteY259" fmla="*/ 2087417 h 2601565"/>
                  <a:gd name="connsiteX260" fmla="*/ 308424 w 998239"/>
                  <a:gd name="connsiteY260" fmla="*/ 2139893 h 2601565"/>
                  <a:gd name="connsiteX261" fmla="*/ 266098 w 998239"/>
                  <a:gd name="connsiteY261" fmla="*/ 2190203 h 2601565"/>
                  <a:gd name="connsiteX262" fmla="*/ 221074 w 998239"/>
                  <a:gd name="connsiteY262" fmla="*/ 2236952 h 2601565"/>
                  <a:gd name="connsiteX263" fmla="*/ 175500 w 998239"/>
                  <a:gd name="connsiteY263" fmla="*/ 2279195 h 2601565"/>
                  <a:gd name="connsiteX264" fmla="*/ 130958 w 998239"/>
                  <a:gd name="connsiteY264" fmla="*/ 2318489 h 2601565"/>
                  <a:gd name="connsiteX265" fmla="*/ 86731 w 998239"/>
                  <a:gd name="connsiteY265" fmla="*/ 2351876 h 2601565"/>
                  <a:gd name="connsiteX266" fmla="*/ 43708 w 998239"/>
                  <a:gd name="connsiteY266" fmla="*/ 2380769 h 2601565"/>
                  <a:gd name="connsiteX267" fmla="*/ 0 w 998239"/>
                  <a:gd name="connsiteY267" fmla="*/ 2402513 h 2601565"/>
                  <a:gd name="connsiteX268" fmla="*/ 7680 w 998239"/>
                  <a:gd name="connsiteY268" fmla="*/ 2395440 h 2601565"/>
                  <a:gd name="connsiteX269" fmla="*/ 12312 w 998239"/>
                  <a:gd name="connsiteY269" fmla="*/ 2390461 h 2601565"/>
                  <a:gd name="connsiteX270" fmla="*/ 15901 w 998239"/>
                  <a:gd name="connsiteY270" fmla="*/ 2387490 h 2601565"/>
                  <a:gd name="connsiteX271" fmla="*/ 17197 w 998239"/>
                  <a:gd name="connsiteY271" fmla="*/ 2385386 h 2601565"/>
                  <a:gd name="connsiteX272" fmla="*/ 16525 w 998239"/>
                  <a:gd name="connsiteY272" fmla="*/ 2383620 h 2601565"/>
                  <a:gd name="connsiteX273" fmla="*/ 17174 w 998239"/>
                  <a:gd name="connsiteY273" fmla="*/ 2382567 h 2601565"/>
                  <a:gd name="connsiteX274" fmla="*/ 15999 w 998239"/>
                  <a:gd name="connsiteY274" fmla="*/ 2381933 h 2601565"/>
                  <a:gd name="connsiteX275" fmla="*/ 16971 w 998239"/>
                  <a:gd name="connsiteY275" fmla="*/ 2380354 h 2601565"/>
                  <a:gd name="connsiteX276" fmla="*/ 20090 w 998239"/>
                  <a:gd name="connsiteY276" fmla="*/ 2377830 h 2601565"/>
                  <a:gd name="connsiteX277" fmla="*/ 24327 w 998239"/>
                  <a:gd name="connsiteY277" fmla="*/ 2373807 h 2601565"/>
                  <a:gd name="connsiteX278" fmla="*/ 30627 w 998239"/>
                  <a:gd name="connsiteY278" fmla="*/ 2367391 h 2601565"/>
                  <a:gd name="connsiteX279" fmla="*/ 40670 w 998239"/>
                  <a:gd name="connsiteY279" fmla="*/ 2359024 h 2601565"/>
                  <a:gd name="connsiteX280" fmla="*/ 55321 w 998239"/>
                  <a:gd name="connsiteY280" fmla="*/ 2347300 h 2601565"/>
                  <a:gd name="connsiteX281" fmla="*/ 71663 w 998239"/>
                  <a:gd name="connsiteY281" fmla="*/ 2332515 h 2601565"/>
                  <a:gd name="connsiteX282" fmla="*/ 94475 w 998239"/>
                  <a:gd name="connsiteY282" fmla="*/ 2314213 h 2601565"/>
                  <a:gd name="connsiteX283" fmla="*/ 121818 w 998239"/>
                  <a:gd name="connsiteY283" fmla="*/ 2292046 h 2601565"/>
                  <a:gd name="connsiteX284" fmla="*/ 160830 w 998239"/>
                  <a:gd name="connsiteY284" fmla="*/ 2255375 h 2601565"/>
                  <a:gd name="connsiteX285" fmla="*/ 197971 w 998239"/>
                  <a:gd name="connsiteY285" fmla="*/ 2213486 h 2601565"/>
                  <a:gd name="connsiteX286" fmla="*/ 234107 w 998239"/>
                  <a:gd name="connsiteY286" fmla="*/ 2169419 h 2601565"/>
                  <a:gd name="connsiteX287" fmla="*/ 274428 w 998239"/>
                  <a:gd name="connsiteY287" fmla="*/ 2123636 h 2601565"/>
                  <a:gd name="connsiteX288" fmla="*/ 282447 w 998239"/>
                  <a:gd name="connsiteY288" fmla="*/ 2113474 h 2601565"/>
                  <a:gd name="connsiteX289" fmla="*/ 294255 w 998239"/>
                  <a:gd name="connsiteY289" fmla="*/ 2098111 h 2601565"/>
                  <a:gd name="connsiteX290" fmla="*/ 304716 w 998239"/>
                  <a:gd name="connsiteY290" fmla="*/ 2083635 h 2601565"/>
                  <a:gd name="connsiteX291" fmla="*/ 328894 w 998239"/>
                  <a:gd name="connsiteY291" fmla="*/ 2047263 h 2601565"/>
                  <a:gd name="connsiteX292" fmla="*/ 330780 w 998239"/>
                  <a:gd name="connsiteY292" fmla="*/ 2044202 h 2601565"/>
                  <a:gd name="connsiteX293" fmla="*/ 331717 w 998239"/>
                  <a:gd name="connsiteY293" fmla="*/ 2042063 h 2601565"/>
                  <a:gd name="connsiteX294" fmla="*/ 391204 w 998239"/>
                  <a:gd name="connsiteY294" fmla="*/ 1933218 h 2601565"/>
                  <a:gd name="connsiteX295" fmla="*/ 390156 w 998239"/>
                  <a:gd name="connsiteY295" fmla="*/ 1860349 h 2601565"/>
                  <a:gd name="connsiteX296" fmla="*/ 396502 w 998239"/>
                  <a:gd name="connsiteY296" fmla="*/ 1818105 h 2601565"/>
                  <a:gd name="connsiteX297" fmla="*/ 402330 w 998239"/>
                  <a:gd name="connsiteY297" fmla="*/ 1747141 h 2601565"/>
                  <a:gd name="connsiteX298" fmla="*/ 412844 w 998239"/>
                  <a:gd name="connsiteY298" fmla="*/ 1718578 h 2601565"/>
                  <a:gd name="connsiteX299" fmla="*/ 421839 w 998239"/>
                  <a:gd name="connsiteY299" fmla="*/ 1686822 h 2601565"/>
                  <a:gd name="connsiteX300" fmla="*/ 430327 w 998239"/>
                  <a:gd name="connsiteY300" fmla="*/ 1651516 h 2601565"/>
                  <a:gd name="connsiteX301" fmla="*/ 438181 w 998239"/>
                  <a:gd name="connsiteY301" fmla="*/ 1613906 h 2601565"/>
                  <a:gd name="connsiteX302" fmla="*/ 444515 w 998239"/>
                  <a:gd name="connsiteY302" fmla="*/ 1573279 h 2601565"/>
                  <a:gd name="connsiteX303" fmla="*/ 449329 w 998239"/>
                  <a:gd name="connsiteY303" fmla="*/ 1531942 h 2601565"/>
                  <a:gd name="connsiteX304" fmla="*/ 454016 w 998239"/>
                  <a:gd name="connsiteY304" fmla="*/ 1488654 h 2601565"/>
                  <a:gd name="connsiteX305" fmla="*/ 457183 w 998239"/>
                  <a:gd name="connsiteY305" fmla="*/ 1444833 h 2601565"/>
                  <a:gd name="connsiteX306" fmla="*/ 459843 w 998239"/>
                  <a:gd name="connsiteY306" fmla="*/ 1399239 h 2601565"/>
                  <a:gd name="connsiteX307" fmla="*/ 459843 w 998239"/>
                  <a:gd name="connsiteY307" fmla="*/ 1354354 h 2601565"/>
                  <a:gd name="connsiteX308" fmla="*/ 459843 w 998239"/>
                  <a:gd name="connsiteY308" fmla="*/ 1310001 h 2601565"/>
                  <a:gd name="connsiteX309" fmla="*/ 457183 w 998239"/>
                  <a:gd name="connsiteY309" fmla="*/ 1265471 h 2601565"/>
                  <a:gd name="connsiteX310" fmla="*/ 453509 w 998239"/>
                  <a:gd name="connsiteY310" fmla="*/ 1222715 h 2601565"/>
                  <a:gd name="connsiteX311" fmla="*/ 448822 w 998239"/>
                  <a:gd name="connsiteY311" fmla="*/ 1181023 h 2601565"/>
                  <a:gd name="connsiteX312" fmla="*/ 441854 w 998239"/>
                  <a:gd name="connsiteY312" fmla="*/ 1140751 h 2601565"/>
                  <a:gd name="connsiteX313" fmla="*/ 432353 w 998239"/>
                  <a:gd name="connsiteY313" fmla="*/ 1103318 h 2601565"/>
                  <a:gd name="connsiteX314" fmla="*/ 421839 w 998239"/>
                  <a:gd name="connsiteY314" fmla="*/ 1067835 h 2601565"/>
                  <a:gd name="connsiteX315" fmla="*/ 409170 w 998239"/>
                  <a:gd name="connsiteY315" fmla="*/ 1036079 h 2601565"/>
                  <a:gd name="connsiteX316" fmla="*/ 405274 w 998239"/>
                  <a:gd name="connsiteY316" fmla="*/ 1028382 h 2601565"/>
                  <a:gd name="connsiteX317" fmla="*/ 325111 w 998239"/>
                  <a:gd name="connsiteY317" fmla="*/ 669960 h 2601565"/>
                  <a:gd name="connsiteX318" fmla="*/ 324674 w 998239"/>
                  <a:gd name="connsiteY318" fmla="*/ 667064 h 2601565"/>
                  <a:gd name="connsiteX319" fmla="*/ 321000 w 998239"/>
                  <a:gd name="connsiteY319" fmla="*/ 613131 h 2601565"/>
                  <a:gd name="connsiteX320" fmla="*/ 317833 w 998239"/>
                  <a:gd name="connsiteY320" fmla="*/ 556715 h 2601565"/>
                  <a:gd name="connsiteX321" fmla="*/ 317833 w 998239"/>
                  <a:gd name="connsiteY321" fmla="*/ 499057 h 2601565"/>
                  <a:gd name="connsiteX322" fmla="*/ 319986 w 998239"/>
                  <a:gd name="connsiteY322" fmla="*/ 440866 h 2601565"/>
                  <a:gd name="connsiteX323" fmla="*/ 324674 w 998239"/>
                  <a:gd name="connsiteY323" fmla="*/ 383208 h 2601565"/>
                  <a:gd name="connsiteX324" fmla="*/ 331642 w 998239"/>
                  <a:gd name="connsiteY324" fmla="*/ 325726 h 2601565"/>
                  <a:gd name="connsiteX325" fmla="*/ 338989 w 998239"/>
                  <a:gd name="connsiteY325" fmla="*/ 270197 h 2601565"/>
                  <a:gd name="connsiteX326" fmla="*/ 349504 w 998239"/>
                  <a:gd name="connsiteY326" fmla="*/ 216264 h 2601565"/>
                  <a:gd name="connsiteX327" fmla="*/ 362172 w 998239"/>
                  <a:gd name="connsiteY327" fmla="*/ 165524 h 2601565"/>
                  <a:gd name="connsiteX328" fmla="*/ 375347 w 998239"/>
                  <a:gd name="connsiteY328" fmla="*/ 117446 h 2601565"/>
                  <a:gd name="connsiteX329" fmla="*/ 390675 w 998239"/>
                  <a:gd name="connsiteY329" fmla="*/ 73980 h 2601565"/>
                  <a:gd name="connsiteX330" fmla="*/ 407017 w 998239"/>
                  <a:gd name="connsiteY330" fmla="*/ 34418 h 2601565"/>
                  <a:gd name="connsiteX331" fmla="*/ 426653 w 998239"/>
                  <a:gd name="connsiteY331" fmla="*/ 0 h 2601565"/>
                  <a:gd name="connsiteX0" fmla="*/ 609304 w 998239"/>
                  <a:gd name="connsiteY0" fmla="*/ 1157153 h 2601565"/>
                  <a:gd name="connsiteX1" fmla="*/ 598179 w 998239"/>
                  <a:gd name="connsiteY1" fmla="*/ 1179427 h 2601565"/>
                  <a:gd name="connsiteX2" fmla="*/ 587538 w 998239"/>
                  <a:gd name="connsiteY2" fmla="*/ 1212780 h 2601565"/>
                  <a:gd name="connsiteX3" fmla="*/ 579177 w 998239"/>
                  <a:gd name="connsiteY3" fmla="*/ 1247552 h 2601565"/>
                  <a:gd name="connsiteX4" fmla="*/ 574363 w 998239"/>
                  <a:gd name="connsiteY4" fmla="*/ 1283035 h 2601565"/>
                  <a:gd name="connsiteX5" fmla="*/ 572336 w 998239"/>
                  <a:gd name="connsiteY5" fmla="*/ 1320468 h 2601565"/>
                  <a:gd name="connsiteX6" fmla="*/ 571196 w 998239"/>
                  <a:gd name="connsiteY6" fmla="*/ 1358079 h 2601565"/>
                  <a:gd name="connsiteX7" fmla="*/ 572336 w 998239"/>
                  <a:gd name="connsiteY7" fmla="*/ 1395691 h 2601565"/>
                  <a:gd name="connsiteX8" fmla="*/ 574363 w 998239"/>
                  <a:gd name="connsiteY8" fmla="*/ 1434189 h 2601565"/>
                  <a:gd name="connsiteX9" fmla="*/ 577023 w 998239"/>
                  <a:gd name="connsiteY9" fmla="*/ 1472331 h 2601565"/>
                  <a:gd name="connsiteX10" fmla="*/ 580190 w 998239"/>
                  <a:gd name="connsiteY10" fmla="*/ 1509765 h 2601565"/>
                  <a:gd name="connsiteX11" fmla="*/ 580697 w 998239"/>
                  <a:gd name="connsiteY11" fmla="*/ 1564763 h 2601565"/>
                  <a:gd name="connsiteX12" fmla="*/ 578037 w 998239"/>
                  <a:gd name="connsiteY12" fmla="*/ 1619760 h 2601565"/>
                  <a:gd name="connsiteX13" fmla="*/ 573350 w 998239"/>
                  <a:gd name="connsiteY13" fmla="*/ 1672629 h 2601565"/>
                  <a:gd name="connsiteX14" fmla="*/ 567522 w 998239"/>
                  <a:gd name="connsiteY14" fmla="*/ 1724432 h 2601565"/>
                  <a:gd name="connsiteX15" fmla="*/ 564474 w 998239"/>
                  <a:gd name="connsiteY15" fmla="*/ 1798067 h 2601565"/>
                  <a:gd name="connsiteX16" fmla="*/ 565843 w 998239"/>
                  <a:gd name="connsiteY16" fmla="*/ 1798067 h 2601565"/>
                  <a:gd name="connsiteX17" fmla="*/ 596167 w 998239"/>
                  <a:gd name="connsiteY17" fmla="*/ 2004317 h 2601565"/>
                  <a:gd name="connsiteX18" fmla="*/ 614772 w 998239"/>
                  <a:gd name="connsiteY18" fmla="*/ 2015335 h 2601565"/>
                  <a:gd name="connsiteX19" fmla="*/ 633212 w 998239"/>
                  <a:gd name="connsiteY19" fmla="*/ 2026005 h 2601565"/>
                  <a:gd name="connsiteX20" fmla="*/ 649037 w 998239"/>
                  <a:gd name="connsiteY20" fmla="*/ 2036824 h 2601565"/>
                  <a:gd name="connsiteX21" fmla="*/ 682546 w 998239"/>
                  <a:gd name="connsiteY21" fmla="*/ 2063750 h 2601565"/>
                  <a:gd name="connsiteX22" fmla="*/ 712427 w 998239"/>
                  <a:gd name="connsiteY22" fmla="*/ 2092373 h 2601565"/>
                  <a:gd name="connsiteX23" fmla="*/ 738220 w 998239"/>
                  <a:gd name="connsiteY23" fmla="*/ 2120464 h 2601565"/>
                  <a:gd name="connsiteX24" fmla="*/ 761610 w 998239"/>
                  <a:gd name="connsiteY24" fmla="*/ 2148686 h 2601565"/>
                  <a:gd name="connsiteX25" fmla="*/ 783089 w 998239"/>
                  <a:gd name="connsiteY25" fmla="*/ 2177264 h 2601565"/>
                  <a:gd name="connsiteX26" fmla="*/ 803347 w 998239"/>
                  <a:gd name="connsiteY26" fmla="*/ 2204774 h 2601565"/>
                  <a:gd name="connsiteX27" fmla="*/ 821429 w 998239"/>
                  <a:gd name="connsiteY27" fmla="*/ 2231393 h 2601565"/>
                  <a:gd name="connsiteX28" fmla="*/ 812873 w 998239"/>
                  <a:gd name="connsiteY28" fmla="*/ 2236092 h 2601565"/>
                  <a:gd name="connsiteX29" fmla="*/ 783805 w 998239"/>
                  <a:gd name="connsiteY29" fmla="*/ 2203301 h 2601565"/>
                  <a:gd name="connsiteX30" fmla="*/ 753719 w 998239"/>
                  <a:gd name="connsiteY30" fmla="*/ 2172059 h 2601565"/>
                  <a:gd name="connsiteX31" fmla="*/ 722647 w 998239"/>
                  <a:gd name="connsiteY31" fmla="*/ 2142999 h 2601565"/>
                  <a:gd name="connsiteX32" fmla="*/ 690330 w 998239"/>
                  <a:gd name="connsiteY32" fmla="*/ 2116510 h 2601565"/>
                  <a:gd name="connsiteX33" fmla="*/ 655982 w 998239"/>
                  <a:gd name="connsiteY33" fmla="*/ 2093118 h 2601565"/>
                  <a:gd name="connsiteX34" fmla="*/ 620297 w 998239"/>
                  <a:gd name="connsiteY34" fmla="*/ 2072215 h 2601565"/>
                  <a:gd name="connsiteX35" fmla="*/ 583862 w 998239"/>
                  <a:gd name="connsiteY35" fmla="*/ 2054108 h 2601565"/>
                  <a:gd name="connsiteX36" fmla="*/ 545427 w 998239"/>
                  <a:gd name="connsiteY36" fmla="*/ 2040553 h 2601565"/>
                  <a:gd name="connsiteX37" fmla="*/ 511522 w 998239"/>
                  <a:gd name="connsiteY37" fmla="*/ 2221026 h 2601565"/>
                  <a:gd name="connsiteX38" fmla="*/ 546020 w 998239"/>
                  <a:gd name="connsiteY38" fmla="*/ 2245768 h 2601565"/>
                  <a:gd name="connsiteX39" fmla="*/ 576539 w 998239"/>
                  <a:gd name="connsiteY39" fmla="*/ 2272514 h 2601565"/>
                  <a:gd name="connsiteX40" fmla="*/ 601206 w 998239"/>
                  <a:gd name="connsiteY40" fmla="*/ 2299617 h 2601565"/>
                  <a:gd name="connsiteX41" fmla="*/ 620912 w 998239"/>
                  <a:gd name="connsiteY41" fmla="*/ 2328269 h 2601565"/>
                  <a:gd name="connsiteX42" fmla="*/ 635746 w 998239"/>
                  <a:gd name="connsiteY42" fmla="*/ 2357733 h 2601565"/>
                  <a:gd name="connsiteX43" fmla="*/ 645162 w 998239"/>
                  <a:gd name="connsiteY43" fmla="*/ 2386515 h 2601565"/>
                  <a:gd name="connsiteX44" fmla="*/ 649446 w 998239"/>
                  <a:gd name="connsiteY44" fmla="*/ 2415678 h 2601565"/>
                  <a:gd name="connsiteX45" fmla="*/ 648196 w 998239"/>
                  <a:gd name="connsiteY45" fmla="*/ 2444260 h 2601565"/>
                  <a:gd name="connsiteX46" fmla="*/ 641984 w 998239"/>
                  <a:gd name="connsiteY46" fmla="*/ 2470935 h 2601565"/>
                  <a:gd name="connsiteX47" fmla="*/ 637257 w 998239"/>
                  <a:gd name="connsiteY47" fmla="*/ 2472280 h 2601565"/>
                  <a:gd name="connsiteX48" fmla="*/ 635317 w 998239"/>
                  <a:gd name="connsiteY48" fmla="*/ 2465092 h 2601565"/>
                  <a:gd name="connsiteX49" fmla="*/ 641087 w 998239"/>
                  <a:gd name="connsiteY49" fmla="*/ 2449008 h 2601565"/>
                  <a:gd name="connsiteX50" fmla="*/ 641384 w 998239"/>
                  <a:gd name="connsiteY50" fmla="*/ 2430972 h 2601565"/>
                  <a:gd name="connsiteX51" fmla="*/ 639215 w 998239"/>
                  <a:gd name="connsiteY51" fmla="*/ 2410982 h 2601565"/>
                  <a:gd name="connsiteX52" fmla="*/ 632287 w 998239"/>
                  <a:gd name="connsiteY52" fmla="*/ 2390884 h 2601565"/>
                  <a:gd name="connsiteX53" fmla="*/ 621944 w 998239"/>
                  <a:gd name="connsiteY53" fmla="*/ 2369828 h 2601565"/>
                  <a:gd name="connsiteX54" fmla="*/ 609133 w 998239"/>
                  <a:gd name="connsiteY54" fmla="*/ 2349453 h 2601565"/>
                  <a:gd name="connsiteX55" fmla="*/ 593107 w 998239"/>
                  <a:gd name="connsiteY55" fmla="*/ 2329922 h 2601565"/>
                  <a:gd name="connsiteX56" fmla="*/ 574242 w 998239"/>
                  <a:gd name="connsiteY56" fmla="*/ 2311561 h 2601565"/>
                  <a:gd name="connsiteX57" fmla="*/ 554736 w 998239"/>
                  <a:gd name="connsiteY57" fmla="*/ 2295077 h 2601565"/>
                  <a:gd name="connsiteX58" fmla="*/ 542732 w 998239"/>
                  <a:gd name="connsiteY58" fmla="*/ 2286998 h 2601565"/>
                  <a:gd name="connsiteX59" fmla="*/ 533341 w 998239"/>
                  <a:gd name="connsiteY59" fmla="*/ 2278769 h 2601565"/>
                  <a:gd name="connsiteX60" fmla="*/ 523778 w 998239"/>
                  <a:gd name="connsiteY60" fmla="*/ 2272829 h 2601565"/>
                  <a:gd name="connsiteX61" fmla="*/ 514151 w 998239"/>
                  <a:gd name="connsiteY61" fmla="*/ 2267440 h 2601565"/>
                  <a:gd name="connsiteX62" fmla="*/ 503656 w 998239"/>
                  <a:gd name="connsiteY62" fmla="*/ 2264952 h 2601565"/>
                  <a:gd name="connsiteX63" fmla="*/ 491006 w 998239"/>
                  <a:gd name="connsiteY63" fmla="*/ 2308954 h 2601565"/>
                  <a:gd name="connsiteX64" fmla="*/ 476330 w 998239"/>
                  <a:gd name="connsiteY64" fmla="*/ 2349959 h 2601565"/>
                  <a:gd name="connsiteX65" fmla="*/ 459509 w 998239"/>
                  <a:gd name="connsiteY65" fmla="*/ 2391527 h 2601565"/>
                  <a:gd name="connsiteX66" fmla="*/ 439580 w 998239"/>
                  <a:gd name="connsiteY66" fmla="*/ 2432199 h 2601565"/>
                  <a:gd name="connsiteX67" fmla="*/ 416585 w 998239"/>
                  <a:gd name="connsiteY67" fmla="*/ 2475063 h 2601565"/>
                  <a:gd name="connsiteX68" fmla="*/ 389961 w 998239"/>
                  <a:gd name="connsiteY68" fmla="*/ 2519626 h 2601565"/>
                  <a:gd name="connsiteX69" fmla="*/ 384223 w 998239"/>
                  <a:gd name="connsiteY69" fmla="*/ 2526793 h 2601565"/>
                  <a:gd name="connsiteX70" fmla="*/ 377695 w 998239"/>
                  <a:gd name="connsiteY70" fmla="*/ 2537945 h 2601565"/>
                  <a:gd name="connsiteX71" fmla="*/ 368996 w 998239"/>
                  <a:gd name="connsiteY71" fmla="*/ 2549023 h 2601565"/>
                  <a:gd name="connsiteX72" fmla="*/ 360933 w 998239"/>
                  <a:gd name="connsiteY72" fmla="*/ 2560863 h 2601565"/>
                  <a:gd name="connsiteX73" fmla="*/ 351567 w 998239"/>
                  <a:gd name="connsiteY73" fmla="*/ 2573185 h 2601565"/>
                  <a:gd name="connsiteX74" fmla="*/ 341532 w 998239"/>
                  <a:gd name="connsiteY74" fmla="*/ 2583296 h 2601565"/>
                  <a:gd name="connsiteX75" fmla="*/ 331557 w 998239"/>
                  <a:gd name="connsiteY75" fmla="*/ 2592037 h 2601565"/>
                  <a:gd name="connsiteX76" fmla="*/ 321124 w 998239"/>
                  <a:gd name="connsiteY76" fmla="*/ 2598545 h 2601565"/>
                  <a:gd name="connsiteX77" fmla="*/ 312044 w 998239"/>
                  <a:gd name="connsiteY77" fmla="*/ 2601565 h 2601565"/>
                  <a:gd name="connsiteX78" fmla="*/ 309960 w 998239"/>
                  <a:gd name="connsiteY78" fmla="*/ 2597301 h 2601565"/>
                  <a:gd name="connsiteX79" fmla="*/ 342120 w 998239"/>
                  <a:gd name="connsiteY79" fmla="*/ 2563687 h 2601565"/>
                  <a:gd name="connsiteX80" fmla="*/ 370336 w 998239"/>
                  <a:gd name="connsiteY80" fmla="*/ 2526618 h 2601565"/>
                  <a:gd name="connsiteX81" fmla="*/ 394287 w 998239"/>
                  <a:gd name="connsiteY81" fmla="*/ 2487031 h 2601565"/>
                  <a:gd name="connsiteX82" fmla="*/ 413201 w 998239"/>
                  <a:gd name="connsiteY82" fmla="*/ 2447908 h 2601565"/>
                  <a:gd name="connsiteX83" fmla="*/ 428806 w 998239"/>
                  <a:gd name="connsiteY83" fmla="*/ 2409545 h 2601565"/>
                  <a:gd name="connsiteX84" fmla="*/ 435216 w 998239"/>
                  <a:gd name="connsiteY84" fmla="*/ 2381215 h 2601565"/>
                  <a:gd name="connsiteX85" fmla="*/ 437508 w 998239"/>
                  <a:gd name="connsiteY85" fmla="*/ 2382004 h 2601565"/>
                  <a:gd name="connsiteX86" fmla="*/ 438204 w 998239"/>
                  <a:gd name="connsiteY86" fmla="*/ 2381394 h 2601565"/>
                  <a:gd name="connsiteX87" fmla="*/ 438054 w 998239"/>
                  <a:gd name="connsiteY87" fmla="*/ 2380044 h 2601565"/>
                  <a:gd name="connsiteX88" fmla="*/ 437652 w 998239"/>
                  <a:gd name="connsiteY88" fmla="*/ 2379080 h 2601565"/>
                  <a:gd name="connsiteX89" fmla="*/ 436750 w 998239"/>
                  <a:gd name="connsiteY89" fmla="*/ 2377071 h 2601565"/>
                  <a:gd name="connsiteX90" fmla="*/ 437767 w 998239"/>
                  <a:gd name="connsiteY90" fmla="*/ 2375523 h 2601565"/>
                  <a:gd name="connsiteX91" fmla="*/ 437711 w 998239"/>
                  <a:gd name="connsiteY91" fmla="*/ 2374255 h 2601565"/>
                  <a:gd name="connsiteX92" fmla="*/ 438004 w 998239"/>
                  <a:gd name="connsiteY92" fmla="*/ 2372682 h 2601565"/>
                  <a:gd name="connsiteX93" fmla="*/ 437308 w 998239"/>
                  <a:gd name="connsiteY93" fmla="*/ 2373292 h 2601565"/>
                  <a:gd name="connsiteX94" fmla="*/ 437711 w 998239"/>
                  <a:gd name="connsiteY94" fmla="*/ 2374255 h 2601565"/>
                  <a:gd name="connsiteX95" fmla="*/ 435216 w 998239"/>
                  <a:gd name="connsiteY95" fmla="*/ 2381215 h 2601565"/>
                  <a:gd name="connsiteX96" fmla="*/ 419562 w 998239"/>
                  <a:gd name="connsiteY96" fmla="*/ 2378474 h 2601565"/>
                  <a:gd name="connsiteX97" fmla="*/ 399876 w 998239"/>
                  <a:gd name="connsiteY97" fmla="*/ 2379925 h 2601565"/>
                  <a:gd name="connsiteX98" fmla="*/ 378919 w 998239"/>
                  <a:gd name="connsiteY98" fmla="*/ 2383310 h 2601565"/>
                  <a:gd name="connsiteX99" fmla="*/ 355837 w 998239"/>
                  <a:gd name="connsiteY99" fmla="*/ 2389713 h 2601565"/>
                  <a:gd name="connsiteX100" fmla="*/ 331860 w 998239"/>
                  <a:gd name="connsiteY100" fmla="*/ 2398379 h 2601565"/>
                  <a:gd name="connsiteX101" fmla="*/ 307564 w 998239"/>
                  <a:gd name="connsiteY101" fmla="*/ 2407986 h 2601565"/>
                  <a:gd name="connsiteX102" fmla="*/ 283791 w 998239"/>
                  <a:gd name="connsiteY102" fmla="*/ 2419271 h 2601565"/>
                  <a:gd name="connsiteX103" fmla="*/ 261091 w 998239"/>
                  <a:gd name="connsiteY103" fmla="*/ 2430275 h 2601565"/>
                  <a:gd name="connsiteX104" fmla="*/ 258707 w 998239"/>
                  <a:gd name="connsiteY104" fmla="*/ 2431515 h 2601565"/>
                  <a:gd name="connsiteX105" fmla="*/ 264907 w 998239"/>
                  <a:gd name="connsiteY105" fmla="*/ 2418233 h 2601565"/>
                  <a:gd name="connsiteX106" fmla="*/ 283331 w 998239"/>
                  <a:gd name="connsiteY106" fmla="*/ 2403215 h 2601565"/>
                  <a:gd name="connsiteX107" fmla="*/ 306269 w 998239"/>
                  <a:gd name="connsiteY107" fmla="*/ 2389370 h 2601565"/>
                  <a:gd name="connsiteX108" fmla="*/ 330709 w 998239"/>
                  <a:gd name="connsiteY108" fmla="*/ 2376839 h 2601565"/>
                  <a:gd name="connsiteX109" fmla="*/ 356078 w 998239"/>
                  <a:gd name="connsiteY109" fmla="*/ 2366953 h 2601565"/>
                  <a:gd name="connsiteX110" fmla="*/ 384546 w 998239"/>
                  <a:gd name="connsiteY110" fmla="*/ 2359782 h 2601565"/>
                  <a:gd name="connsiteX111" fmla="*/ 448037 w 998239"/>
                  <a:gd name="connsiteY111" fmla="*/ 2345291 h 2601565"/>
                  <a:gd name="connsiteX112" fmla="*/ 456052 w 998239"/>
                  <a:gd name="connsiteY112" fmla="*/ 2295805 h 2601565"/>
                  <a:gd name="connsiteX113" fmla="*/ 459891 w 998239"/>
                  <a:gd name="connsiteY113" fmla="*/ 2246520 h 2601565"/>
                  <a:gd name="connsiteX114" fmla="*/ 459547 w 998239"/>
                  <a:gd name="connsiteY114" fmla="*/ 2196621 h 2601565"/>
                  <a:gd name="connsiteX115" fmla="*/ 455007 w 998239"/>
                  <a:gd name="connsiteY115" fmla="*/ 2147109 h 2601565"/>
                  <a:gd name="connsiteX116" fmla="*/ 414605 w 998239"/>
                  <a:gd name="connsiteY116" fmla="*/ 1999908 h 2601565"/>
                  <a:gd name="connsiteX117" fmla="*/ 392039 w 998239"/>
                  <a:gd name="connsiteY117" fmla="*/ 2033339 h 2601565"/>
                  <a:gd name="connsiteX118" fmla="*/ 351498 w 998239"/>
                  <a:gd name="connsiteY118" fmla="*/ 2087417 h 2601565"/>
                  <a:gd name="connsiteX119" fmla="*/ 308424 w 998239"/>
                  <a:gd name="connsiteY119" fmla="*/ 2139893 h 2601565"/>
                  <a:gd name="connsiteX120" fmla="*/ 266098 w 998239"/>
                  <a:gd name="connsiteY120" fmla="*/ 2190203 h 2601565"/>
                  <a:gd name="connsiteX121" fmla="*/ 221074 w 998239"/>
                  <a:gd name="connsiteY121" fmla="*/ 2236952 h 2601565"/>
                  <a:gd name="connsiteX122" fmla="*/ 175500 w 998239"/>
                  <a:gd name="connsiteY122" fmla="*/ 2279195 h 2601565"/>
                  <a:gd name="connsiteX123" fmla="*/ 130958 w 998239"/>
                  <a:gd name="connsiteY123" fmla="*/ 2318489 h 2601565"/>
                  <a:gd name="connsiteX124" fmla="*/ 86731 w 998239"/>
                  <a:gd name="connsiteY124" fmla="*/ 2351876 h 2601565"/>
                  <a:gd name="connsiteX125" fmla="*/ 43708 w 998239"/>
                  <a:gd name="connsiteY125" fmla="*/ 2380769 h 2601565"/>
                  <a:gd name="connsiteX126" fmla="*/ 0 w 998239"/>
                  <a:gd name="connsiteY126" fmla="*/ 2402513 h 2601565"/>
                  <a:gd name="connsiteX127" fmla="*/ 7680 w 998239"/>
                  <a:gd name="connsiteY127" fmla="*/ 2395440 h 2601565"/>
                  <a:gd name="connsiteX128" fmla="*/ 12312 w 998239"/>
                  <a:gd name="connsiteY128" fmla="*/ 2390461 h 2601565"/>
                  <a:gd name="connsiteX129" fmla="*/ 15901 w 998239"/>
                  <a:gd name="connsiteY129" fmla="*/ 2387490 h 2601565"/>
                  <a:gd name="connsiteX130" fmla="*/ 17197 w 998239"/>
                  <a:gd name="connsiteY130" fmla="*/ 2385386 h 2601565"/>
                  <a:gd name="connsiteX131" fmla="*/ 16525 w 998239"/>
                  <a:gd name="connsiteY131" fmla="*/ 2383620 h 2601565"/>
                  <a:gd name="connsiteX132" fmla="*/ 17174 w 998239"/>
                  <a:gd name="connsiteY132" fmla="*/ 2382567 h 2601565"/>
                  <a:gd name="connsiteX133" fmla="*/ 15999 w 998239"/>
                  <a:gd name="connsiteY133" fmla="*/ 2381933 h 2601565"/>
                  <a:gd name="connsiteX134" fmla="*/ 16971 w 998239"/>
                  <a:gd name="connsiteY134" fmla="*/ 2380354 h 2601565"/>
                  <a:gd name="connsiteX135" fmla="*/ 20090 w 998239"/>
                  <a:gd name="connsiteY135" fmla="*/ 2377830 h 2601565"/>
                  <a:gd name="connsiteX136" fmla="*/ 24327 w 998239"/>
                  <a:gd name="connsiteY136" fmla="*/ 2373807 h 2601565"/>
                  <a:gd name="connsiteX137" fmla="*/ 30627 w 998239"/>
                  <a:gd name="connsiteY137" fmla="*/ 2367391 h 2601565"/>
                  <a:gd name="connsiteX138" fmla="*/ 40670 w 998239"/>
                  <a:gd name="connsiteY138" fmla="*/ 2359024 h 2601565"/>
                  <a:gd name="connsiteX139" fmla="*/ 55321 w 998239"/>
                  <a:gd name="connsiteY139" fmla="*/ 2347300 h 2601565"/>
                  <a:gd name="connsiteX140" fmla="*/ 71663 w 998239"/>
                  <a:gd name="connsiteY140" fmla="*/ 2332515 h 2601565"/>
                  <a:gd name="connsiteX141" fmla="*/ 94475 w 998239"/>
                  <a:gd name="connsiteY141" fmla="*/ 2314213 h 2601565"/>
                  <a:gd name="connsiteX142" fmla="*/ 121818 w 998239"/>
                  <a:gd name="connsiteY142" fmla="*/ 2292046 h 2601565"/>
                  <a:gd name="connsiteX143" fmla="*/ 160830 w 998239"/>
                  <a:gd name="connsiteY143" fmla="*/ 2255375 h 2601565"/>
                  <a:gd name="connsiteX144" fmla="*/ 197971 w 998239"/>
                  <a:gd name="connsiteY144" fmla="*/ 2213486 h 2601565"/>
                  <a:gd name="connsiteX145" fmla="*/ 234107 w 998239"/>
                  <a:gd name="connsiteY145" fmla="*/ 2169419 h 2601565"/>
                  <a:gd name="connsiteX146" fmla="*/ 274428 w 998239"/>
                  <a:gd name="connsiteY146" fmla="*/ 2123636 h 2601565"/>
                  <a:gd name="connsiteX147" fmla="*/ 282447 w 998239"/>
                  <a:gd name="connsiteY147" fmla="*/ 2113474 h 2601565"/>
                  <a:gd name="connsiteX148" fmla="*/ 294255 w 998239"/>
                  <a:gd name="connsiteY148" fmla="*/ 2098111 h 2601565"/>
                  <a:gd name="connsiteX149" fmla="*/ 304716 w 998239"/>
                  <a:gd name="connsiteY149" fmla="*/ 2083635 h 2601565"/>
                  <a:gd name="connsiteX150" fmla="*/ 328894 w 998239"/>
                  <a:gd name="connsiteY150" fmla="*/ 2047263 h 2601565"/>
                  <a:gd name="connsiteX151" fmla="*/ 330780 w 998239"/>
                  <a:gd name="connsiteY151" fmla="*/ 2044202 h 2601565"/>
                  <a:gd name="connsiteX152" fmla="*/ 331717 w 998239"/>
                  <a:gd name="connsiteY152" fmla="*/ 2042063 h 2601565"/>
                  <a:gd name="connsiteX153" fmla="*/ 391204 w 998239"/>
                  <a:gd name="connsiteY153" fmla="*/ 1933218 h 2601565"/>
                  <a:gd name="connsiteX154" fmla="*/ 390156 w 998239"/>
                  <a:gd name="connsiteY154" fmla="*/ 1860349 h 2601565"/>
                  <a:gd name="connsiteX155" fmla="*/ 396502 w 998239"/>
                  <a:gd name="connsiteY155" fmla="*/ 1818105 h 2601565"/>
                  <a:gd name="connsiteX156" fmla="*/ 402330 w 998239"/>
                  <a:gd name="connsiteY156" fmla="*/ 1747141 h 2601565"/>
                  <a:gd name="connsiteX157" fmla="*/ 412844 w 998239"/>
                  <a:gd name="connsiteY157" fmla="*/ 1718578 h 2601565"/>
                  <a:gd name="connsiteX158" fmla="*/ 421839 w 998239"/>
                  <a:gd name="connsiteY158" fmla="*/ 1686822 h 2601565"/>
                  <a:gd name="connsiteX159" fmla="*/ 430327 w 998239"/>
                  <a:gd name="connsiteY159" fmla="*/ 1651516 h 2601565"/>
                  <a:gd name="connsiteX160" fmla="*/ 438181 w 998239"/>
                  <a:gd name="connsiteY160" fmla="*/ 1613906 h 2601565"/>
                  <a:gd name="connsiteX161" fmla="*/ 444515 w 998239"/>
                  <a:gd name="connsiteY161" fmla="*/ 1573279 h 2601565"/>
                  <a:gd name="connsiteX162" fmla="*/ 449329 w 998239"/>
                  <a:gd name="connsiteY162" fmla="*/ 1531942 h 2601565"/>
                  <a:gd name="connsiteX163" fmla="*/ 454016 w 998239"/>
                  <a:gd name="connsiteY163" fmla="*/ 1488654 h 2601565"/>
                  <a:gd name="connsiteX164" fmla="*/ 457183 w 998239"/>
                  <a:gd name="connsiteY164" fmla="*/ 1444833 h 2601565"/>
                  <a:gd name="connsiteX165" fmla="*/ 459843 w 998239"/>
                  <a:gd name="connsiteY165" fmla="*/ 1399239 h 2601565"/>
                  <a:gd name="connsiteX166" fmla="*/ 459843 w 998239"/>
                  <a:gd name="connsiteY166" fmla="*/ 1354354 h 2601565"/>
                  <a:gd name="connsiteX167" fmla="*/ 459843 w 998239"/>
                  <a:gd name="connsiteY167" fmla="*/ 1310001 h 2601565"/>
                  <a:gd name="connsiteX168" fmla="*/ 457183 w 998239"/>
                  <a:gd name="connsiteY168" fmla="*/ 1265471 h 2601565"/>
                  <a:gd name="connsiteX169" fmla="*/ 453509 w 998239"/>
                  <a:gd name="connsiteY169" fmla="*/ 1222715 h 2601565"/>
                  <a:gd name="connsiteX170" fmla="*/ 448822 w 998239"/>
                  <a:gd name="connsiteY170" fmla="*/ 1181023 h 2601565"/>
                  <a:gd name="connsiteX171" fmla="*/ 441854 w 998239"/>
                  <a:gd name="connsiteY171" fmla="*/ 1140751 h 2601565"/>
                  <a:gd name="connsiteX172" fmla="*/ 432353 w 998239"/>
                  <a:gd name="connsiteY172" fmla="*/ 1103318 h 2601565"/>
                  <a:gd name="connsiteX173" fmla="*/ 421839 w 998239"/>
                  <a:gd name="connsiteY173" fmla="*/ 1067835 h 2601565"/>
                  <a:gd name="connsiteX174" fmla="*/ 409170 w 998239"/>
                  <a:gd name="connsiteY174" fmla="*/ 1036079 h 2601565"/>
                  <a:gd name="connsiteX175" fmla="*/ 405274 w 998239"/>
                  <a:gd name="connsiteY175" fmla="*/ 1028382 h 2601565"/>
                  <a:gd name="connsiteX176" fmla="*/ 325111 w 998239"/>
                  <a:gd name="connsiteY176" fmla="*/ 669960 h 2601565"/>
                  <a:gd name="connsiteX177" fmla="*/ 324674 w 998239"/>
                  <a:gd name="connsiteY177" fmla="*/ 667064 h 2601565"/>
                  <a:gd name="connsiteX178" fmla="*/ 321000 w 998239"/>
                  <a:gd name="connsiteY178" fmla="*/ 613131 h 2601565"/>
                  <a:gd name="connsiteX179" fmla="*/ 317833 w 998239"/>
                  <a:gd name="connsiteY179" fmla="*/ 556715 h 2601565"/>
                  <a:gd name="connsiteX180" fmla="*/ 317833 w 998239"/>
                  <a:gd name="connsiteY180" fmla="*/ 499057 h 2601565"/>
                  <a:gd name="connsiteX181" fmla="*/ 319986 w 998239"/>
                  <a:gd name="connsiteY181" fmla="*/ 440866 h 2601565"/>
                  <a:gd name="connsiteX182" fmla="*/ 324674 w 998239"/>
                  <a:gd name="connsiteY182" fmla="*/ 383208 h 2601565"/>
                  <a:gd name="connsiteX183" fmla="*/ 331642 w 998239"/>
                  <a:gd name="connsiteY183" fmla="*/ 325726 h 2601565"/>
                  <a:gd name="connsiteX184" fmla="*/ 338989 w 998239"/>
                  <a:gd name="connsiteY184" fmla="*/ 270197 h 2601565"/>
                  <a:gd name="connsiteX185" fmla="*/ 349504 w 998239"/>
                  <a:gd name="connsiteY185" fmla="*/ 216264 h 2601565"/>
                  <a:gd name="connsiteX186" fmla="*/ 362172 w 998239"/>
                  <a:gd name="connsiteY186" fmla="*/ 165524 h 2601565"/>
                  <a:gd name="connsiteX187" fmla="*/ 375347 w 998239"/>
                  <a:gd name="connsiteY187" fmla="*/ 117446 h 2601565"/>
                  <a:gd name="connsiteX188" fmla="*/ 390675 w 998239"/>
                  <a:gd name="connsiteY188" fmla="*/ 73980 h 2601565"/>
                  <a:gd name="connsiteX189" fmla="*/ 407017 w 998239"/>
                  <a:gd name="connsiteY189" fmla="*/ 34418 h 2601565"/>
                  <a:gd name="connsiteX190" fmla="*/ 426653 w 998239"/>
                  <a:gd name="connsiteY190" fmla="*/ 0 h 2601565"/>
                  <a:gd name="connsiteX191" fmla="*/ 424499 w 998239"/>
                  <a:gd name="connsiteY191" fmla="*/ 8516 h 2601565"/>
                  <a:gd name="connsiteX192" fmla="*/ 423485 w 998239"/>
                  <a:gd name="connsiteY192" fmla="*/ 14193 h 2601565"/>
                  <a:gd name="connsiteX193" fmla="*/ 422345 w 998239"/>
                  <a:gd name="connsiteY193" fmla="*/ 17918 h 2601565"/>
                  <a:gd name="connsiteX194" fmla="*/ 422345 w 998239"/>
                  <a:gd name="connsiteY194" fmla="*/ 20048 h 2601565"/>
                  <a:gd name="connsiteX195" fmla="*/ 423485 w 998239"/>
                  <a:gd name="connsiteY195" fmla="*/ 21112 h 2601565"/>
                  <a:gd name="connsiteX196" fmla="*/ 423485 w 998239"/>
                  <a:gd name="connsiteY196" fmla="*/ 22177 h 2601565"/>
                  <a:gd name="connsiteX197" fmla="*/ 424499 w 998239"/>
                  <a:gd name="connsiteY197" fmla="*/ 22177 h 2601565"/>
                  <a:gd name="connsiteX198" fmla="*/ 424499 w 998239"/>
                  <a:gd name="connsiteY198" fmla="*/ 23773 h 2601565"/>
                  <a:gd name="connsiteX199" fmla="*/ 423485 w 998239"/>
                  <a:gd name="connsiteY199" fmla="*/ 26967 h 2601565"/>
                  <a:gd name="connsiteX200" fmla="*/ 422345 w 998239"/>
                  <a:gd name="connsiteY200" fmla="*/ 31756 h 2601565"/>
                  <a:gd name="connsiteX201" fmla="*/ 420825 w 998239"/>
                  <a:gd name="connsiteY201" fmla="*/ 39208 h 2601565"/>
                  <a:gd name="connsiteX202" fmla="*/ 417658 w 998239"/>
                  <a:gd name="connsiteY202" fmla="*/ 49676 h 2601565"/>
                  <a:gd name="connsiteX203" fmla="*/ 412844 w 998239"/>
                  <a:gd name="connsiteY203" fmla="*/ 64578 h 2601565"/>
                  <a:gd name="connsiteX204" fmla="*/ 408157 w 998239"/>
                  <a:gd name="connsiteY204" fmla="*/ 82496 h 2601565"/>
                  <a:gd name="connsiteX205" fmla="*/ 400683 w 998239"/>
                  <a:gd name="connsiteY205" fmla="*/ 105737 h 2601565"/>
                  <a:gd name="connsiteX206" fmla="*/ 391815 w 998239"/>
                  <a:gd name="connsiteY206" fmla="*/ 133768 h 2601565"/>
                  <a:gd name="connsiteX207" fmla="*/ 381174 w 998239"/>
                  <a:gd name="connsiteY207" fmla="*/ 177588 h 2601565"/>
                  <a:gd name="connsiteX208" fmla="*/ 373826 w 998239"/>
                  <a:gd name="connsiteY208" fmla="*/ 224602 h 2601565"/>
                  <a:gd name="connsiteX209" fmla="*/ 367999 w 998239"/>
                  <a:gd name="connsiteY209" fmla="*/ 272858 h 2601565"/>
                  <a:gd name="connsiteX210" fmla="*/ 360145 w 998239"/>
                  <a:gd name="connsiteY210" fmla="*/ 324130 h 2601565"/>
                  <a:gd name="connsiteX211" fmla="*/ 359005 w 998239"/>
                  <a:gd name="connsiteY211" fmla="*/ 335129 h 2601565"/>
                  <a:gd name="connsiteX212" fmla="*/ 357484 w 998239"/>
                  <a:gd name="connsiteY212" fmla="*/ 351628 h 2601565"/>
                  <a:gd name="connsiteX213" fmla="*/ 356344 w 998239"/>
                  <a:gd name="connsiteY213" fmla="*/ 369015 h 2601565"/>
                  <a:gd name="connsiteX214" fmla="*/ 355331 w 998239"/>
                  <a:gd name="connsiteY214" fmla="*/ 387997 h 2601565"/>
                  <a:gd name="connsiteX215" fmla="*/ 355331 w 998239"/>
                  <a:gd name="connsiteY215" fmla="*/ 407513 h 2601565"/>
                  <a:gd name="connsiteX216" fmla="*/ 357484 w 998239"/>
                  <a:gd name="connsiteY216" fmla="*/ 425077 h 2601565"/>
                  <a:gd name="connsiteX217" fmla="*/ 360145 w 998239"/>
                  <a:gd name="connsiteY217" fmla="*/ 440334 h 2601565"/>
                  <a:gd name="connsiteX218" fmla="*/ 364832 w 998239"/>
                  <a:gd name="connsiteY218" fmla="*/ 450979 h 2601565"/>
                  <a:gd name="connsiteX219" fmla="*/ 390168 w 998239"/>
                  <a:gd name="connsiteY219" fmla="*/ 448849 h 2601565"/>
                  <a:gd name="connsiteX220" fmla="*/ 414997 w 998239"/>
                  <a:gd name="connsiteY220" fmla="*/ 440334 h 2601565"/>
                  <a:gd name="connsiteX221" fmla="*/ 438687 w 998239"/>
                  <a:gd name="connsiteY221" fmla="*/ 426673 h 2601565"/>
                  <a:gd name="connsiteX222" fmla="*/ 463010 w 998239"/>
                  <a:gd name="connsiteY222" fmla="*/ 407513 h 2601565"/>
                  <a:gd name="connsiteX223" fmla="*/ 485179 w 998239"/>
                  <a:gd name="connsiteY223" fmla="*/ 385336 h 2601565"/>
                  <a:gd name="connsiteX224" fmla="*/ 506842 w 998239"/>
                  <a:gd name="connsiteY224" fmla="*/ 358370 h 2601565"/>
                  <a:gd name="connsiteX225" fmla="*/ 527364 w 998239"/>
                  <a:gd name="connsiteY225" fmla="*/ 329807 h 2601565"/>
                  <a:gd name="connsiteX226" fmla="*/ 546367 w 998239"/>
                  <a:gd name="connsiteY226" fmla="*/ 299825 h 2601565"/>
                  <a:gd name="connsiteX227" fmla="*/ 564862 w 998239"/>
                  <a:gd name="connsiteY227" fmla="*/ 268068 h 2601565"/>
                  <a:gd name="connsiteX228" fmla="*/ 580697 w 998239"/>
                  <a:gd name="connsiteY228" fmla="*/ 235247 h 2601565"/>
                  <a:gd name="connsiteX229" fmla="*/ 595519 w 998239"/>
                  <a:gd name="connsiteY229" fmla="*/ 203491 h 2601565"/>
                  <a:gd name="connsiteX230" fmla="*/ 607680 w 998239"/>
                  <a:gd name="connsiteY230" fmla="*/ 172798 h 2601565"/>
                  <a:gd name="connsiteX231" fmla="*/ 613508 w 998239"/>
                  <a:gd name="connsiteY231" fmla="*/ 172798 h 2601565"/>
                  <a:gd name="connsiteX232" fmla="*/ 613508 w 998239"/>
                  <a:gd name="connsiteY232" fmla="*/ 175992 h 2601565"/>
                  <a:gd name="connsiteX233" fmla="*/ 604006 w 998239"/>
                  <a:gd name="connsiteY233" fmla="*/ 206684 h 2601565"/>
                  <a:gd name="connsiteX234" fmla="*/ 593365 w 998239"/>
                  <a:gd name="connsiteY234" fmla="*/ 238440 h 2601565"/>
                  <a:gd name="connsiteX235" fmla="*/ 581837 w 998239"/>
                  <a:gd name="connsiteY235" fmla="*/ 269132 h 2601565"/>
                  <a:gd name="connsiteX236" fmla="*/ 570183 w 998239"/>
                  <a:gd name="connsiteY236" fmla="*/ 298760 h 2601565"/>
                  <a:gd name="connsiteX237" fmla="*/ 558021 w 998239"/>
                  <a:gd name="connsiteY237" fmla="*/ 327678 h 2601565"/>
                  <a:gd name="connsiteX238" fmla="*/ 544339 w 998239"/>
                  <a:gd name="connsiteY238" fmla="*/ 354645 h 2601565"/>
                  <a:gd name="connsiteX239" fmla="*/ 530025 w 998239"/>
                  <a:gd name="connsiteY239" fmla="*/ 380546 h 2601565"/>
                  <a:gd name="connsiteX240" fmla="*/ 512669 w 998239"/>
                  <a:gd name="connsiteY240" fmla="*/ 404319 h 2601565"/>
                  <a:gd name="connsiteX241" fmla="*/ 494680 w 998239"/>
                  <a:gd name="connsiteY241" fmla="*/ 427738 h 2601565"/>
                  <a:gd name="connsiteX242" fmla="*/ 473524 w 998239"/>
                  <a:gd name="connsiteY242" fmla="*/ 446720 h 2601565"/>
                  <a:gd name="connsiteX243" fmla="*/ 449329 w 998239"/>
                  <a:gd name="connsiteY243" fmla="*/ 464107 h 2601565"/>
                  <a:gd name="connsiteX244" fmla="*/ 422345 w 998239"/>
                  <a:gd name="connsiteY244" fmla="*/ 479542 h 2601565"/>
                  <a:gd name="connsiteX245" fmla="*/ 393842 w 998239"/>
                  <a:gd name="connsiteY245" fmla="*/ 491073 h 2601565"/>
                  <a:gd name="connsiteX246" fmla="*/ 360145 w 998239"/>
                  <a:gd name="connsiteY246" fmla="*/ 499057 h 2601565"/>
                  <a:gd name="connsiteX247" fmla="*/ 361158 w 998239"/>
                  <a:gd name="connsiteY247" fmla="*/ 554586 h 2601565"/>
                  <a:gd name="connsiteX248" fmla="*/ 365845 w 998239"/>
                  <a:gd name="connsiteY248" fmla="*/ 607455 h 2601565"/>
                  <a:gd name="connsiteX249" fmla="*/ 373826 w 998239"/>
                  <a:gd name="connsiteY249" fmla="*/ 657662 h 2601565"/>
                  <a:gd name="connsiteX250" fmla="*/ 384341 w 998239"/>
                  <a:gd name="connsiteY250" fmla="*/ 705208 h 2601565"/>
                  <a:gd name="connsiteX251" fmla="*/ 397516 w 998239"/>
                  <a:gd name="connsiteY251" fmla="*/ 750625 h 2601565"/>
                  <a:gd name="connsiteX252" fmla="*/ 411831 w 998239"/>
                  <a:gd name="connsiteY252" fmla="*/ 794090 h 2601565"/>
                  <a:gd name="connsiteX253" fmla="*/ 428172 w 998239"/>
                  <a:gd name="connsiteY253" fmla="*/ 835250 h 2601565"/>
                  <a:gd name="connsiteX254" fmla="*/ 444515 w 998239"/>
                  <a:gd name="connsiteY254" fmla="*/ 875345 h 2601565"/>
                  <a:gd name="connsiteX255" fmla="*/ 449329 w 998239"/>
                  <a:gd name="connsiteY255" fmla="*/ 884925 h 2601565"/>
                  <a:gd name="connsiteX256" fmla="*/ 453509 w 998239"/>
                  <a:gd name="connsiteY256" fmla="*/ 896634 h 2601565"/>
                  <a:gd name="connsiteX257" fmla="*/ 459336 w 998239"/>
                  <a:gd name="connsiteY257" fmla="*/ 909231 h 2601565"/>
                  <a:gd name="connsiteX258" fmla="*/ 464657 w 998239"/>
                  <a:gd name="connsiteY258" fmla="*/ 922536 h 2601565"/>
                  <a:gd name="connsiteX259" fmla="*/ 471498 w 998239"/>
                  <a:gd name="connsiteY259" fmla="*/ 935132 h 2601565"/>
                  <a:gd name="connsiteX260" fmla="*/ 479352 w 998239"/>
                  <a:gd name="connsiteY260" fmla="*/ 945776 h 2601565"/>
                  <a:gd name="connsiteX261" fmla="*/ 488853 w 998239"/>
                  <a:gd name="connsiteY261" fmla="*/ 955180 h 2601565"/>
                  <a:gd name="connsiteX262" fmla="*/ 499494 w 998239"/>
                  <a:gd name="connsiteY262" fmla="*/ 962099 h 2601565"/>
                  <a:gd name="connsiteX263" fmla="*/ 512163 w 998239"/>
                  <a:gd name="connsiteY263" fmla="*/ 964760 h 2601565"/>
                  <a:gd name="connsiteX264" fmla="*/ 525338 w 998239"/>
                  <a:gd name="connsiteY264" fmla="*/ 964228 h 2601565"/>
                  <a:gd name="connsiteX265" fmla="*/ 549027 w 998239"/>
                  <a:gd name="connsiteY265" fmla="*/ 956244 h 2601565"/>
                  <a:gd name="connsiteX266" fmla="*/ 570183 w 998239"/>
                  <a:gd name="connsiteY266" fmla="*/ 943116 h 2601565"/>
                  <a:gd name="connsiteX267" fmla="*/ 590705 w 998239"/>
                  <a:gd name="connsiteY267" fmla="*/ 926617 h 2601565"/>
                  <a:gd name="connsiteX268" fmla="*/ 607680 w 998239"/>
                  <a:gd name="connsiteY268" fmla="*/ 907101 h 2601565"/>
                  <a:gd name="connsiteX269" fmla="*/ 624022 w 998239"/>
                  <a:gd name="connsiteY269" fmla="*/ 885989 h 2601565"/>
                  <a:gd name="connsiteX270" fmla="*/ 639350 w 998239"/>
                  <a:gd name="connsiteY270" fmla="*/ 863813 h 2601565"/>
                  <a:gd name="connsiteX271" fmla="*/ 653032 w 998239"/>
                  <a:gd name="connsiteY271" fmla="*/ 842701 h 2601565"/>
                  <a:gd name="connsiteX272" fmla="*/ 664687 w 998239"/>
                  <a:gd name="connsiteY272" fmla="*/ 822476 h 2601565"/>
                  <a:gd name="connsiteX273" fmla="*/ 690530 w 998239"/>
                  <a:gd name="connsiteY273" fmla="*/ 776527 h 2601565"/>
                  <a:gd name="connsiteX274" fmla="*/ 715359 w 998239"/>
                  <a:gd name="connsiteY274" fmla="*/ 724723 h 2601565"/>
                  <a:gd name="connsiteX275" fmla="*/ 740189 w 998239"/>
                  <a:gd name="connsiteY275" fmla="*/ 668129 h 2601565"/>
                  <a:gd name="connsiteX276" fmla="*/ 763372 w 998239"/>
                  <a:gd name="connsiteY276" fmla="*/ 606390 h 2601565"/>
                  <a:gd name="connsiteX277" fmla="*/ 784528 w 998239"/>
                  <a:gd name="connsiteY277" fmla="*/ 541280 h 2601565"/>
                  <a:gd name="connsiteX278" fmla="*/ 803530 w 998239"/>
                  <a:gd name="connsiteY278" fmla="*/ 472090 h 2601565"/>
                  <a:gd name="connsiteX279" fmla="*/ 820886 w 998239"/>
                  <a:gd name="connsiteY279" fmla="*/ 399707 h 2601565"/>
                  <a:gd name="connsiteX280" fmla="*/ 833553 w 998239"/>
                  <a:gd name="connsiteY280" fmla="*/ 324662 h 2601565"/>
                  <a:gd name="connsiteX281" fmla="*/ 843055 w 998239"/>
                  <a:gd name="connsiteY281" fmla="*/ 247843 h 2601565"/>
                  <a:gd name="connsiteX282" fmla="*/ 848882 w 998239"/>
                  <a:gd name="connsiteY282" fmla="*/ 169250 h 2601565"/>
                  <a:gd name="connsiteX283" fmla="*/ 853569 w 998239"/>
                  <a:gd name="connsiteY283" fmla="*/ 172798 h 2601565"/>
                  <a:gd name="connsiteX284" fmla="*/ 857370 w 998239"/>
                  <a:gd name="connsiteY284" fmla="*/ 181846 h 2601565"/>
                  <a:gd name="connsiteX285" fmla="*/ 860537 w 998239"/>
                  <a:gd name="connsiteY285" fmla="*/ 195152 h 2601565"/>
                  <a:gd name="connsiteX286" fmla="*/ 862057 w 998239"/>
                  <a:gd name="connsiteY286" fmla="*/ 212538 h 2601565"/>
                  <a:gd name="connsiteX287" fmla="*/ 863070 w 998239"/>
                  <a:gd name="connsiteY287" fmla="*/ 232586 h 2601565"/>
                  <a:gd name="connsiteX288" fmla="*/ 863070 w 998239"/>
                  <a:gd name="connsiteY288" fmla="*/ 255827 h 2601565"/>
                  <a:gd name="connsiteX289" fmla="*/ 863070 w 998239"/>
                  <a:gd name="connsiteY289" fmla="*/ 280664 h 2601565"/>
                  <a:gd name="connsiteX290" fmla="*/ 862057 w 998239"/>
                  <a:gd name="connsiteY290" fmla="*/ 307630 h 2601565"/>
                  <a:gd name="connsiteX291" fmla="*/ 860537 w 998239"/>
                  <a:gd name="connsiteY291" fmla="*/ 335129 h 2601565"/>
                  <a:gd name="connsiteX292" fmla="*/ 858383 w 998239"/>
                  <a:gd name="connsiteY292" fmla="*/ 363160 h 2601565"/>
                  <a:gd name="connsiteX293" fmla="*/ 855216 w 998239"/>
                  <a:gd name="connsiteY293" fmla="*/ 391191 h 2601565"/>
                  <a:gd name="connsiteX294" fmla="*/ 853569 w 998239"/>
                  <a:gd name="connsiteY294" fmla="*/ 418157 h 2601565"/>
                  <a:gd name="connsiteX295" fmla="*/ 850402 w 998239"/>
                  <a:gd name="connsiteY295" fmla="*/ 442995 h 2601565"/>
                  <a:gd name="connsiteX296" fmla="*/ 847869 w 998239"/>
                  <a:gd name="connsiteY296" fmla="*/ 466236 h 2601565"/>
                  <a:gd name="connsiteX297" fmla="*/ 844701 w 998239"/>
                  <a:gd name="connsiteY297" fmla="*/ 486283 h 2601565"/>
                  <a:gd name="connsiteX298" fmla="*/ 842041 w 998239"/>
                  <a:gd name="connsiteY298" fmla="*/ 502782 h 2601565"/>
                  <a:gd name="connsiteX299" fmla="*/ 839888 w 998239"/>
                  <a:gd name="connsiteY299" fmla="*/ 515910 h 2601565"/>
                  <a:gd name="connsiteX300" fmla="*/ 801883 w 998239"/>
                  <a:gd name="connsiteY300" fmla="*/ 666000 h 2601565"/>
                  <a:gd name="connsiteX301" fmla="*/ 832540 w 998239"/>
                  <a:gd name="connsiteY301" fmla="*/ 662984 h 2601565"/>
                  <a:gd name="connsiteX302" fmla="*/ 861044 w 998239"/>
                  <a:gd name="connsiteY302" fmla="*/ 655533 h 2601565"/>
                  <a:gd name="connsiteX303" fmla="*/ 887900 w 998239"/>
                  <a:gd name="connsiteY303" fmla="*/ 644888 h 2601565"/>
                  <a:gd name="connsiteX304" fmla="*/ 913743 w 998239"/>
                  <a:gd name="connsiteY304" fmla="*/ 631228 h 2601565"/>
                  <a:gd name="connsiteX305" fmla="*/ 937052 w 998239"/>
                  <a:gd name="connsiteY305" fmla="*/ 615793 h 2601565"/>
                  <a:gd name="connsiteX306" fmla="*/ 958081 w 998239"/>
                  <a:gd name="connsiteY306" fmla="*/ 598939 h 2601565"/>
                  <a:gd name="connsiteX307" fmla="*/ 978224 w 998239"/>
                  <a:gd name="connsiteY307" fmla="*/ 581553 h 2601565"/>
                  <a:gd name="connsiteX308" fmla="*/ 996719 w 998239"/>
                  <a:gd name="connsiteY308" fmla="*/ 565054 h 2601565"/>
                  <a:gd name="connsiteX309" fmla="*/ 998239 w 998239"/>
                  <a:gd name="connsiteY309" fmla="*/ 573037 h 2601565"/>
                  <a:gd name="connsiteX310" fmla="*/ 981391 w 998239"/>
                  <a:gd name="connsiteY310" fmla="*/ 598939 h 2601565"/>
                  <a:gd name="connsiteX311" fmla="*/ 960742 w 998239"/>
                  <a:gd name="connsiteY311" fmla="*/ 623776 h 2601565"/>
                  <a:gd name="connsiteX312" fmla="*/ 935912 w 998239"/>
                  <a:gd name="connsiteY312" fmla="*/ 645953 h 2601565"/>
                  <a:gd name="connsiteX313" fmla="*/ 908042 w 998239"/>
                  <a:gd name="connsiteY313" fmla="*/ 666000 h 2601565"/>
                  <a:gd name="connsiteX314" fmla="*/ 878399 w 998239"/>
                  <a:gd name="connsiteY314" fmla="*/ 684096 h 2601565"/>
                  <a:gd name="connsiteX315" fmla="*/ 846728 w 998239"/>
                  <a:gd name="connsiteY315" fmla="*/ 699886 h 2601565"/>
                  <a:gd name="connsiteX316" fmla="*/ 814044 w 998239"/>
                  <a:gd name="connsiteY316" fmla="*/ 712127 h 2601565"/>
                  <a:gd name="connsiteX317" fmla="*/ 780728 w 998239"/>
                  <a:gd name="connsiteY317" fmla="*/ 720997 h 2601565"/>
                  <a:gd name="connsiteX318" fmla="*/ 773886 w 998239"/>
                  <a:gd name="connsiteY318" fmla="*/ 742287 h 2601565"/>
                  <a:gd name="connsiteX319" fmla="*/ 764385 w 998239"/>
                  <a:gd name="connsiteY319" fmla="*/ 767124 h 2601565"/>
                  <a:gd name="connsiteX320" fmla="*/ 753871 w 998239"/>
                  <a:gd name="connsiteY320" fmla="*/ 793026 h 2601565"/>
                  <a:gd name="connsiteX321" fmla="*/ 740189 w 998239"/>
                  <a:gd name="connsiteY321" fmla="*/ 821057 h 2601565"/>
                  <a:gd name="connsiteX322" fmla="*/ 725874 w 998239"/>
                  <a:gd name="connsiteY322" fmla="*/ 850507 h 2601565"/>
                  <a:gd name="connsiteX323" fmla="*/ 710546 w 998239"/>
                  <a:gd name="connsiteY323" fmla="*/ 879603 h 2601565"/>
                  <a:gd name="connsiteX324" fmla="*/ 705253 w 998239"/>
                  <a:gd name="connsiteY324" fmla="*/ 888509 h 2601565"/>
                  <a:gd name="connsiteX325" fmla="*/ 657504 w 998239"/>
                  <a:gd name="connsiteY325" fmla="*/ 965731 h 2601565"/>
                  <a:gd name="connsiteX326" fmla="*/ 646192 w 998239"/>
                  <a:gd name="connsiteY326" fmla="*/ 981082 h 2601565"/>
                  <a:gd name="connsiteX327" fmla="*/ 631877 w 998239"/>
                  <a:gd name="connsiteY327" fmla="*/ 1000774 h 2601565"/>
                  <a:gd name="connsiteX328" fmla="*/ 618195 w 998239"/>
                  <a:gd name="connsiteY328" fmla="*/ 1014967 h 2601565"/>
                  <a:gd name="connsiteX329" fmla="*/ 620348 w 998239"/>
                  <a:gd name="connsiteY329" fmla="*/ 1025612 h 2601565"/>
                  <a:gd name="connsiteX330" fmla="*/ 715462 w 998239"/>
                  <a:gd name="connsiteY330" fmla="*/ 1119180 h 2601565"/>
                  <a:gd name="connsiteX0" fmla="*/ 609304 w 998239"/>
                  <a:gd name="connsiteY0" fmla="*/ 1157153 h 2601565"/>
                  <a:gd name="connsiteX1" fmla="*/ 598179 w 998239"/>
                  <a:gd name="connsiteY1" fmla="*/ 1179427 h 2601565"/>
                  <a:gd name="connsiteX2" fmla="*/ 587538 w 998239"/>
                  <a:gd name="connsiteY2" fmla="*/ 1212780 h 2601565"/>
                  <a:gd name="connsiteX3" fmla="*/ 579177 w 998239"/>
                  <a:gd name="connsiteY3" fmla="*/ 1247552 h 2601565"/>
                  <a:gd name="connsiteX4" fmla="*/ 574363 w 998239"/>
                  <a:gd name="connsiteY4" fmla="*/ 1283035 h 2601565"/>
                  <a:gd name="connsiteX5" fmla="*/ 572336 w 998239"/>
                  <a:gd name="connsiteY5" fmla="*/ 1320468 h 2601565"/>
                  <a:gd name="connsiteX6" fmla="*/ 571196 w 998239"/>
                  <a:gd name="connsiteY6" fmla="*/ 1358079 h 2601565"/>
                  <a:gd name="connsiteX7" fmla="*/ 572336 w 998239"/>
                  <a:gd name="connsiteY7" fmla="*/ 1395691 h 2601565"/>
                  <a:gd name="connsiteX8" fmla="*/ 574363 w 998239"/>
                  <a:gd name="connsiteY8" fmla="*/ 1434189 h 2601565"/>
                  <a:gd name="connsiteX9" fmla="*/ 577023 w 998239"/>
                  <a:gd name="connsiteY9" fmla="*/ 1472331 h 2601565"/>
                  <a:gd name="connsiteX10" fmla="*/ 580190 w 998239"/>
                  <a:gd name="connsiteY10" fmla="*/ 1509765 h 2601565"/>
                  <a:gd name="connsiteX11" fmla="*/ 580697 w 998239"/>
                  <a:gd name="connsiteY11" fmla="*/ 1564763 h 2601565"/>
                  <a:gd name="connsiteX12" fmla="*/ 578037 w 998239"/>
                  <a:gd name="connsiteY12" fmla="*/ 1619760 h 2601565"/>
                  <a:gd name="connsiteX13" fmla="*/ 573350 w 998239"/>
                  <a:gd name="connsiteY13" fmla="*/ 1672629 h 2601565"/>
                  <a:gd name="connsiteX14" fmla="*/ 567522 w 998239"/>
                  <a:gd name="connsiteY14" fmla="*/ 1724432 h 2601565"/>
                  <a:gd name="connsiteX15" fmla="*/ 564474 w 998239"/>
                  <a:gd name="connsiteY15" fmla="*/ 1798067 h 2601565"/>
                  <a:gd name="connsiteX16" fmla="*/ 565843 w 998239"/>
                  <a:gd name="connsiteY16" fmla="*/ 1798067 h 2601565"/>
                  <a:gd name="connsiteX17" fmla="*/ 596167 w 998239"/>
                  <a:gd name="connsiteY17" fmla="*/ 2004317 h 2601565"/>
                  <a:gd name="connsiteX18" fmla="*/ 614772 w 998239"/>
                  <a:gd name="connsiteY18" fmla="*/ 2015335 h 2601565"/>
                  <a:gd name="connsiteX19" fmla="*/ 633212 w 998239"/>
                  <a:gd name="connsiteY19" fmla="*/ 2026005 h 2601565"/>
                  <a:gd name="connsiteX20" fmla="*/ 649037 w 998239"/>
                  <a:gd name="connsiteY20" fmla="*/ 2036824 h 2601565"/>
                  <a:gd name="connsiteX21" fmla="*/ 682546 w 998239"/>
                  <a:gd name="connsiteY21" fmla="*/ 2063750 h 2601565"/>
                  <a:gd name="connsiteX22" fmla="*/ 712427 w 998239"/>
                  <a:gd name="connsiteY22" fmla="*/ 2092373 h 2601565"/>
                  <a:gd name="connsiteX23" fmla="*/ 738220 w 998239"/>
                  <a:gd name="connsiteY23" fmla="*/ 2120464 h 2601565"/>
                  <a:gd name="connsiteX24" fmla="*/ 761610 w 998239"/>
                  <a:gd name="connsiteY24" fmla="*/ 2148686 h 2601565"/>
                  <a:gd name="connsiteX25" fmla="*/ 783089 w 998239"/>
                  <a:gd name="connsiteY25" fmla="*/ 2177264 h 2601565"/>
                  <a:gd name="connsiteX26" fmla="*/ 803347 w 998239"/>
                  <a:gd name="connsiteY26" fmla="*/ 2204774 h 2601565"/>
                  <a:gd name="connsiteX27" fmla="*/ 821429 w 998239"/>
                  <a:gd name="connsiteY27" fmla="*/ 2231393 h 2601565"/>
                  <a:gd name="connsiteX28" fmla="*/ 812873 w 998239"/>
                  <a:gd name="connsiteY28" fmla="*/ 2236092 h 2601565"/>
                  <a:gd name="connsiteX29" fmla="*/ 783805 w 998239"/>
                  <a:gd name="connsiteY29" fmla="*/ 2203301 h 2601565"/>
                  <a:gd name="connsiteX30" fmla="*/ 753719 w 998239"/>
                  <a:gd name="connsiteY30" fmla="*/ 2172059 h 2601565"/>
                  <a:gd name="connsiteX31" fmla="*/ 722647 w 998239"/>
                  <a:gd name="connsiteY31" fmla="*/ 2142999 h 2601565"/>
                  <a:gd name="connsiteX32" fmla="*/ 690330 w 998239"/>
                  <a:gd name="connsiteY32" fmla="*/ 2116510 h 2601565"/>
                  <a:gd name="connsiteX33" fmla="*/ 655982 w 998239"/>
                  <a:gd name="connsiteY33" fmla="*/ 2093118 h 2601565"/>
                  <a:gd name="connsiteX34" fmla="*/ 620297 w 998239"/>
                  <a:gd name="connsiteY34" fmla="*/ 2072215 h 2601565"/>
                  <a:gd name="connsiteX35" fmla="*/ 583862 w 998239"/>
                  <a:gd name="connsiteY35" fmla="*/ 2054108 h 2601565"/>
                  <a:gd name="connsiteX36" fmla="*/ 545427 w 998239"/>
                  <a:gd name="connsiteY36" fmla="*/ 2040553 h 2601565"/>
                  <a:gd name="connsiteX37" fmla="*/ 511522 w 998239"/>
                  <a:gd name="connsiteY37" fmla="*/ 2221026 h 2601565"/>
                  <a:gd name="connsiteX38" fmla="*/ 546020 w 998239"/>
                  <a:gd name="connsiteY38" fmla="*/ 2245768 h 2601565"/>
                  <a:gd name="connsiteX39" fmla="*/ 576539 w 998239"/>
                  <a:gd name="connsiteY39" fmla="*/ 2272514 h 2601565"/>
                  <a:gd name="connsiteX40" fmla="*/ 601206 w 998239"/>
                  <a:gd name="connsiteY40" fmla="*/ 2299617 h 2601565"/>
                  <a:gd name="connsiteX41" fmla="*/ 620912 w 998239"/>
                  <a:gd name="connsiteY41" fmla="*/ 2328269 h 2601565"/>
                  <a:gd name="connsiteX42" fmla="*/ 635746 w 998239"/>
                  <a:gd name="connsiteY42" fmla="*/ 2357733 h 2601565"/>
                  <a:gd name="connsiteX43" fmla="*/ 645162 w 998239"/>
                  <a:gd name="connsiteY43" fmla="*/ 2386515 h 2601565"/>
                  <a:gd name="connsiteX44" fmla="*/ 649446 w 998239"/>
                  <a:gd name="connsiteY44" fmla="*/ 2415678 h 2601565"/>
                  <a:gd name="connsiteX45" fmla="*/ 648196 w 998239"/>
                  <a:gd name="connsiteY45" fmla="*/ 2444260 h 2601565"/>
                  <a:gd name="connsiteX46" fmla="*/ 641984 w 998239"/>
                  <a:gd name="connsiteY46" fmla="*/ 2470935 h 2601565"/>
                  <a:gd name="connsiteX47" fmla="*/ 637257 w 998239"/>
                  <a:gd name="connsiteY47" fmla="*/ 2472280 h 2601565"/>
                  <a:gd name="connsiteX48" fmla="*/ 635317 w 998239"/>
                  <a:gd name="connsiteY48" fmla="*/ 2465092 h 2601565"/>
                  <a:gd name="connsiteX49" fmla="*/ 641087 w 998239"/>
                  <a:gd name="connsiteY49" fmla="*/ 2449008 h 2601565"/>
                  <a:gd name="connsiteX50" fmla="*/ 641384 w 998239"/>
                  <a:gd name="connsiteY50" fmla="*/ 2430972 h 2601565"/>
                  <a:gd name="connsiteX51" fmla="*/ 639215 w 998239"/>
                  <a:gd name="connsiteY51" fmla="*/ 2410982 h 2601565"/>
                  <a:gd name="connsiteX52" fmla="*/ 632287 w 998239"/>
                  <a:gd name="connsiteY52" fmla="*/ 2390884 h 2601565"/>
                  <a:gd name="connsiteX53" fmla="*/ 621944 w 998239"/>
                  <a:gd name="connsiteY53" fmla="*/ 2369828 h 2601565"/>
                  <a:gd name="connsiteX54" fmla="*/ 609133 w 998239"/>
                  <a:gd name="connsiteY54" fmla="*/ 2349453 h 2601565"/>
                  <a:gd name="connsiteX55" fmla="*/ 593107 w 998239"/>
                  <a:gd name="connsiteY55" fmla="*/ 2329922 h 2601565"/>
                  <a:gd name="connsiteX56" fmla="*/ 574242 w 998239"/>
                  <a:gd name="connsiteY56" fmla="*/ 2311561 h 2601565"/>
                  <a:gd name="connsiteX57" fmla="*/ 554736 w 998239"/>
                  <a:gd name="connsiteY57" fmla="*/ 2295077 h 2601565"/>
                  <a:gd name="connsiteX58" fmla="*/ 542732 w 998239"/>
                  <a:gd name="connsiteY58" fmla="*/ 2286998 h 2601565"/>
                  <a:gd name="connsiteX59" fmla="*/ 533341 w 998239"/>
                  <a:gd name="connsiteY59" fmla="*/ 2278769 h 2601565"/>
                  <a:gd name="connsiteX60" fmla="*/ 523778 w 998239"/>
                  <a:gd name="connsiteY60" fmla="*/ 2272829 h 2601565"/>
                  <a:gd name="connsiteX61" fmla="*/ 514151 w 998239"/>
                  <a:gd name="connsiteY61" fmla="*/ 2267440 h 2601565"/>
                  <a:gd name="connsiteX62" fmla="*/ 503656 w 998239"/>
                  <a:gd name="connsiteY62" fmla="*/ 2264952 h 2601565"/>
                  <a:gd name="connsiteX63" fmla="*/ 491006 w 998239"/>
                  <a:gd name="connsiteY63" fmla="*/ 2308954 h 2601565"/>
                  <a:gd name="connsiteX64" fmla="*/ 476330 w 998239"/>
                  <a:gd name="connsiteY64" fmla="*/ 2349959 h 2601565"/>
                  <a:gd name="connsiteX65" fmla="*/ 459509 w 998239"/>
                  <a:gd name="connsiteY65" fmla="*/ 2391527 h 2601565"/>
                  <a:gd name="connsiteX66" fmla="*/ 439580 w 998239"/>
                  <a:gd name="connsiteY66" fmla="*/ 2432199 h 2601565"/>
                  <a:gd name="connsiteX67" fmla="*/ 416585 w 998239"/>
                  <a:gd name="connsiteY67" fmla="*/ 2475063 h 2601565"/>
                  <a:gd name="connsiteX68" fmla="*/ 389961 w 998239"/>
                  <a:gd name="connsiteY68" fmla="*/ 2519626 h 2601565"/>
                  <a:gd name="connsiteX69" fmla="*/ 384223 w 998239"/>
                  <a:gd name="connsiteY69" fmla="*/ 2526793 h 2601565"/>
                  <a:gd name="connsiteX70" fmla="*/ 377695 w 998239"/>
                  <a:gd name="connsiteY70" fmla="*/ 2537945 h 2601565"/>
                  <a:gd name="connsiteX71" fmla="*/ 368996 w 998239"/>
                  <a:gd name="connsiteY71" fmla="*/ 2549023 h 2601565"/>
                  <a:gd name="connsiteX72" fmla="*/ 360933 w 998239"/>
                  <a:gd name="connsiteY72" fmla="*/ 2560863 h 2601565"/>
                  <a:gd name="connsiteX73" fmla="*/ 351567 w 998239"/>
                  <a:gd name="connsiteY73" fmla="*/ 2573185 h 2601565"/>
                  <a:gd name="connsiteX74" fmla="*/ 341532 w 998239"/>
                  <a:gd name="connsiteY74" fmla="*/ 2583296 h 2601565"/>
                  <a:gd name="connsiteX75" fmla="*/ 331557 w 998239"/>
                  <a:gd name="connsiteY75" fmla="*/ 2592037 h 2601565"/>
                  <a:gd name="connsiteX76" fmla="*/ 321124 w 998239"/>
                  <a:gd name="connsiteY76" fmla="*/ 2598545 h 2601565"/>
                  <a:gd name="connsiteX77" fmla="*/ 312044 w 998239"/>
                  <a:gd name="connsiteY77" fmla="*/ 2601565 h 2601565"/>
                  <a:gd name="connsiteX78" fmla="*/ 309960 w 998239"/>
                  <a:gd name="connsiteY78" fmla="*/ 2597301 h 2601565"/>
                  <a:gd name="connsiteX79" fmla="*/ 342120 w 998239"/>
                  <a:gd name="connsiteY79" fmla="*/ 2563687 h 2601565"/>
                  <a:gd name="connsiteX80" fmla="*/ 370336 w 998239"/>
                  <a:gd name="connsiteY80" fmla="*/ 2526618 h 2601565"/>
                  <a:gd name="connsiteX81" fmla="*/ 394287 w 998239"/>
                  <a:gd name="connsiteY81" fmla="*/ 2487031 h 2601565"/>
                  <a:gd name="connsiteX82" fmla="*/ 413201 w 998239"/>
                  <a:gd name="connsiteY82" fmla="*/ 2447908 h 2601565"/>
                  <a:gd name="connsiteX83" fmla="*/ 428806 w 998239"/>
                  <a:gd name="connsiteY83" fmla="*/ 2409545 h 2601565"/>
                  <a:gd name="connsiteX84" fmla="*/ 435216 w 998239"/>
                  <a:gd name="connsiteY84" fmla="*/ 2381215 h 2601565"/>
                  <a:gd name="connsiteX85" fmla="*/ 437508 w 998239"/>
                  <a:gd name="connsiteY85" fmla="*/ 2382004 h 2601565"/>
                  <a:gd name="connsiteX86" fmla="*/ 438204 w 998239"/>
                  <a:gd name="connsiteY86" fmla="*/ 2381394 h 2601565"/>
                  <a:gd name="connsiteX87" fmla="*/ 438054 w 998239"/>
                  <a:gd name="connsiteY87" fmla="*/ 2380044 h 2601565"/>
                  <a:gd name="connsiteX88" fmla="*/ 437652 w 998239"/>
                  <a:gd name="connsiteY88" fmla="*/ 2379080 h 2601565"/>
                  <a:gd name="connsiteX89" fmla="*/ 436750 w 998239"/>
                  <a:gd name="connsiteY89" fmla="*/ 2377071 h 2601565"/>
                  <a:gd name="connsiteX90" fmla="*/ 437767 w 998239"/>
                  <a:gd name="connsiteY90" fmla="*/ 2375523 h 2601565"/>
                  <a:gd name="connsiteX91" fmla="*/ 437711 w 998239"/>
                  <a:gd name="connsiteY91" fmla="*/ 2374255 h 2601565"/>
                  <a:gd name="connsiteX92" fmla="*/ 438004 w 998239"/>
                  <a:gd name="connsiteY92" fmla="*/ 2372682 h 2601565"/>
                  <a:gd name="connsiteX93" fmla="*/ 437308 w 998239"/>
                  <a:gd name="connsiteY93" fmla="*/ 2373292 h 2601565"/>
                  <a:gd name="connsiteX94" fmla="*/ 437711 w 998239"/>
                  <a:gd name="connsiteY94" fmla="*/ 2374255 h 2601565"/>
                  <a:gd name="connsiteX95" fmla="*/ 435216 w 998239"/>
                  <a:gd name="connsiteY95" fmla="*/ 2381215 h 2601565"/>
                  <a:gd name="connsiteX96" fmla="*/ 419562 w 998239"/>
                  <a:gd name="connsiteY96" fmla="*/ 2378474 h 2601565"/>
                  <a:gd name="connsiteX97" fmla="*/ 399876 w 998239"/>
                  <a:gd name="connsiteY97" fmla="*/ 2379925 h 2601565"/>
                  <a:gd name="connsiteX98" fmla="*/ 378919 w 998239"/>
                  <a:gd name="connsiteY98" fmla="*/ 2383310 h 2601565"/>
                  <a:gd name="connsiteX99" fmla="*/ 355837 w 998239"/>
                  <a:gd name="connsiteY99" fmla="*/ 2389713 h 2601565"/>
                  <a:gd name="connsiteX100" fmla="*/ 331860 w 998239"/>
                  <a:gd name="connsiteY100" fmla="*/ 2398379 h 2601565"/>
                  <a:gd name="connsiteX101" fmla="*/ 307564 w 998239"/>
                  <a:gd name="connsiteY101" fmla="*/ 2407986 h 2601565"/>
                  <a:gd name="connsiteX102" fmla="*/ 283791 w 998239"/>
                  <a:gd name="connsiteY102" fmla="*/ 2419271 h 2601565"/>
                  <a:gd name="connsiteX103" fmla="*/ 261091 w 998239"/>
                  <a:gd name="connsiteY103" fmla="*/ 2430275 h 2601565"/>
                  <a:gd name="connsiteX104" fmla="*/ 258707 w 998239"/>
                  <a:gd name="connsiteY104" fmla="*/ 2431515 h 2601565"/>
                  <a:gd name="connsiteX105" fmla="*/ 264907 w 998239"/>
                  <a:gd name="connsiteY105" fmla="*/ 2418233 h 2601565"/>
                  <a:gd name="connsiteX106" fmla="*/ 283331 w 998239"/>
                  <a:gd name="connsiteY106" fmla="*/ 2403215 h 2601565"/>
                  <a:gd name="connsiteX107" fmla="*/ 306269 w 998239"/>
                  <a:gd name="connsiteY107" fmla="*/ 2389370 h 2601565"/>
                  <a:gd name="connsiteX108" fmla="*/ 330709 w 998239"/>
                  <a:gd name="connsiteY108" fmla="*/ 2376839 h 2601565"/>
                  <a:gd name="connsiteX109" fmla="*/ 356078 w 998239"/>
                  <a:gd name="connsiteY109" fmla="*/ 2366953 h 2601565"/>
                  <a:gd name="connsiteX110" fmla="*/ 384546 w 998239"/>
                  <a:gd name="connsiteY110" fmla="*/ 2359782 h 2601565"/>
                  <a:gd name="connsiteX111" fmla="*/ 448037 w 998239"/>
                  <a:gd name="connsiteY111" fmla="*/ 2345291 h 2601565"/>
                  <a:gd name="connsiteX112" fmla="*/ 456052 w 998239"/>
                  <a:gd name="connsiteY112" fmla="*/ 2295805 h 2601565"/>
                  <a:gd name="connsiteX113" fmla="*/ 459891 w 998239"/>
                  <a:gd name="connsiteY113" fmla="*/ 2246520 h 2601565"/>
                  <a:gd name="connsiteX114" fmla="*/ 459547 w 998239"/>
                  <a:gd name="connsiteY114" fmla="*/ 2196621 h 2601565"/>
                  <a:gd name="connsiteX115" fmla="*/ 455007 w 998239"/>
                  <a:gd name="connsiteY115" fmla="*/ 2147109 h 2601565"/>
                  <a:gd name="connsiteX116" fmla="*/ 414605 w 998239"/>
                  <a:gd name="connsiteY116" fmla="*/ 1999908 h 2601565"/>
                  <a:gd name="connsiteX117" fmla="*/ 392039 w 998239"/>
                  <a:gd name="connsiteY117" fmla="*/ 2033339 h 2601565"/>
                  <a:gd name="connsiteX118" fmla="*/ 351498 w 998239"/>
                  <a:gd name="connsiteY118" fmla="*/ 2087417 h 2601565"/>
                  <a:gd name="connsiteX119" fmla="*/ 308424 w 998239"/>
                  <a:gd name="connsiteY119" fmla="*/ 2139893 h 2601565"/>
                  <a:gd name="connsiteX120" fmla="*/ 266098 w 998239"/>
                  <a:gd name="connsiteY120" fmla="*/ 2190203 h 2601565"/>
                  <a:gd name="connsiteX121" fmla="*/ 221074 w 998239"/>
                  <a:gd name="connsiteY121" fmla="*/ 2236952 h 2601565"/>
                  <a:gd name="connsiteX122" fmla="*/ 175500 w 998239"/>
                  <a:gd name="connsiteY122" fmla="*/ 2279195 h 2601565"/>
                  <a:gd name="connsiteX123" fmla="*/ 130958 w 998239"/>
                  <a:gd name="connsiteY123" fmla="*/ 2318489 h 2601565"/>
                  <a:gd name="connsiteX124" fmla="*/ 86731 w 998239"/>
                  <a:gd name="connsiteY124" fmla="*/ 2351876 h 2601565"/>
                  <a:gd name="connsiteX125" fmla="*/ 43708 w 998239"/>
                  <a:gd name="connsiteY125" fmla="*/ 2380769 h 2601565"/>
                  <a:gd name="connsiteX126" fmla="*/ 0 w 998239"/>
                  <a:gd name="connsiteY126" fmla="*/ 2402513 h 2601565"/>
                  <a:gd name="connsiteX127" fmla="*/ 7680 w 998239"/>
                  <a:gd name="connsiteY127" fmla="*/ 2395440 h 2601565"/>
                  <a:gd name="connsiteX128" fmla="*/ 12312 w 998239"/>
                  <a:gd name="connsiteY128" fmla="*/ 2390461 h 2601565"/>
                  <a:gd name="connsiteX129" fmla="*/ 15901 w 998239"/>
                  <a:gd name="connsiteY129" fmla="*/ 2387490 h 2601565"/>
                  <a:gd name="connsiteX130" fmla="*/ 17197 w 998239"/>
                  <a:gd name="connsiteY130" fmla="*/ 2385386 h 2601565"/>
                  <a:gd name="connsiteX131" fmla="*/ 16525 w 998239"/>
                  <a:gd name="connsiteY131" fmla="*/ 2383620 h 2601565"/>
                  <a:gd name="connsiteX132" fmla="*/ 17174 w 998239"/>
                  <a:gd name="connsiteY132" fmla="*/ 2382567 h 2601565"/>
                  <a:gd name="connsiteX133" fmla="*/ 15999 w 998239"/>
                  <a:gd name="connsiteY133" fmla="*/ 2381933 h 2601565"/>
                  <a:gd name="connsiteX134" fmla="*/ 16971 w 998239"/>
                  <a:gd name="connsiteY134" fmla="*/ 2380354 h 2601565"/>
                  <a:gd name="connsiteX135" fmla="*/ 20090 w 998239"/>
                  <a:gd name="connsiteY135" fmla="*/ 2377830 h 2601565"/>
                  <a:gd name="connsiteX136" fmla="*/ 24327 w 998239"/>
                  <a:gd name="connsiteY136" fmla="*/ 2373807 h 2601565"/>
                  <a:gd name="connsiteX137" fmla="*/ 30627 w 998239"/>
                  <a:gd name="connsiteY137" fmla="*/ 2367391 h 2601565"/>
                  <a:gd name="connsiteX138" fmla="*/ 40670 w 998239"/>
                  <a:gd name="connsiteY138" fmla="*/ 2359024 h 2601565"/>
                  <a:gd name="connsiteX139" fmla="*/ 55321 w 998239"/>
                  <a:gd name="connsiteY139" fmla="*/ 2347300 h 2601565"/>
                  <a:gd name="connsiteX140" fmla="*/ 71663 w 998239"/>
                  <a:gd name="connsiteY140" fmla="*/ 2332515 h 2601565"/>
                  <a:gd name="connsiteX141" fmla="*/ 94475 w 998239"/>
                  <a:gd name="connsiteY141" fmla="*/ 2314213 h 2601565"/>
                  <a:gd name="connsiteX142" fmla="*/ 121818 w 998239"/>
                  <a:gd name="connsiteY142" fmla="*/ 2292046 h 2601565"/>
                  <a:gd name="connsiteX143" fmla="*/ 160830 w 998239"/>
                  <a:gd name="connsiteY143" fmla="*/ 2255375 h 2601565"/>
                  <a:gd name="connsiteX144" fmla="*/ 197971 w 998239"/>
                  <a:gd name="connsiteY144" fmla="*/ 2213486 h 2601565"/>
                  <a:gd name="connsiteX145" fmla="*/ 234107 w 998239"/>
                  <a:gd name="connsiteY145" fmla="*/ 2169419 h 2601565"/>
                  <a:gd name="connsiteX146" fmla="*/ 274428 w 998239"/>
                  <a:gd name="connsiteY146" fmla="*/ 2123636 h 2601565"/>
                  <a:gd name="connsiteX147" fmla="*/ 282447 w 998239"/>
                  <a:gd name="connsiteY147" fmla="*/ 2113474 h 2601565"/>
                  <a:gd name="connsiteX148" fmla="*/ 294255 w 998239"/>
                  <a:gd name="connsiteY148" fmla="*/ 2098111 h 2601565"/>
                  <a:gd name="connsiteX149" fmla="*/ 304716 w 998239"/>
                  <a:gd name="connsiteY149" fmla="*/ 2083635 h 2601565"/>
                  <a:gd name="connsiteX150" fmla="*/ 328894 w 998239"/>
                  <a:gd name="connsiteY150" fmla="*/ 2047263 h 2601565"/>
                  <a:gd name="connsiteX151" fmla="*/ 330780 w 998239"/>
                  <a:gd name="connsiteY151" fmla="*/ 2044202 h 2601565"/>
                  <a:gd name="connsiteX152" fmla="*/ 331717 w 998239"/>
                  <a:gd name="connsiteY152" fmla="*/ 2042063 h 2601565"/>
                  <a:gd name="connsiteX153" fmla="*/ 391204 w 998239"/>
                  <a:gd name="connsiteY153" fmla="*/ 1933218 h 2601565"/>
                  <a:gd name="connsiteX154" fmla="*/ 390156 w 998239"/>
                  <a:gd name="connsiteY154" fmla="*/ 1860349 h 2601565"/>
                  <a:gd name="connsiteX155" fmla="*/ 396502 w 998239"/>
                  <a:gd name="connsiteY155" fmla="*/ 1818105 h 2601565"/>
                  <a:gd name="connsiteX156" fmla="*/ 402330 w 998239"/>
                  <a:gd name="connsiteY156" fmla="*/ 1747141 h 2601565"/>
                  <a:gd name="connsiteX157" fmla="*/ 412844 w 998239"/>
                  <a:gd name="connsiteY157" fmla="*/ 1718578 h 2601565"/>
                  <a:gd name="connsiteX158" fmla="*/ 421839 w 998239"/>
                  <a:gd name="connsiteY158" fmla="*/ 1686822 h 2601565"/>
                  <a:gd name="connsiteX159" fmla="*/ 430327 w 998239"/>
                  <a:gd name="connsiteY159" fmla="*/ 1651516 h 2601565"/>
                  <a:gd name="connsiteX160" fmla="*/ 438181 w 998239"/>
                  <a:gd name="connsiteY160" fmla="*/ 1613906 h 2601565"/>
                  <a:gd name="connsiteX161" fmla="*/ 444515 w 998239"/>
                  <a:gd name="connsiteY161" fmla="*/ 1573279 h 2601565"/>
                  <a:gd name="connsiteX162" fmla="*/ 449329 w 998239"/>
                  <a:gd name="connsiteY162" fmla="*/ 1531942 h 2601565"/>
                  <a:gd name="connsiteX163" fmla="*/ 454016 w 998239"/>
                  <a:gd name="connsiteY163" fmla="*/ 1488654 h 2601565"/>
                  <a:gd name="connsiteX164" fmla="*/ 457183 w 998239"/>
                  <a:gd name="connsiteY164" fmla="*/ 1444833 h 2601565"/>
                  <a:gd name="connsiteX165" fmla="*/ 459843 w 998239"/>
                  <a:gd name="connsiteY165" fmla="*/ 1399239 h 2601565"/>
                  <a:gd name="connsiteX166" fmla="*/ 459843 w 998239"/>
                  <a:gd name="connsiteY166" fmla="*/ 1354354 h 2601565"/>
                  <a:gd name="connsiteX167" fmla="*/ 459843 w 998239"/>
                  <a:gd name="connsiteY167" fmla="*/ 1310001 h 2601565"/>
                  <a:gd name="connsiteX168" fmla="*/ 457183 w 998239"/>
                  <a:gd name="connsiteY168" fmla="*/ 1265471 h 2601565"/>
                  <a:gd name="connsiteX169" fmla="*/ 453509 w 998239"/>
                  <a:gd name="connsiteY169" fmla="*/ 1222715 h 2601565"/>
                  <a:gd name="connsiteX170" fmla="*/ 448822 w 998239"/>
                  <a:gd name="connsiteY170" fmla="*/ 1181023 h 2601565"/>
                  <a:gd name="connsiteX171" fmla="*/ 441854 w 998239"/>
                  <a:gd name="connsiteY171" fmla="*/ 1140751 h 2601565"/>
                  <a:gd name="connsiteX172" fmla="*/ 432353 w 998239"/>
                  <a:gd name="connsiteY172" fmla="*/ 1103318 h 2601565"/>
                  <a:gd name="connsiteX173" fmla="*/ 421839 w 998239"/>
                  <a:gd name="connsiteY173" fmla="*/ 1067835 h 2601565"/>
                  <a:gd name="connsiteX174" fmla="*/ 409170 w 998239"/>
                  <a:gd name="connsiteY174" fmla="*/ 1036079 h 2601565"/>
                  <a:gd name="connsiteX175" fmla="*/ 405274 w 998239"/>
                  <a:gd name="connsiteY175" fmla="*/ 1028382 h 2601565"/>
                  <a:gd name="connsiteX176" fmla="*/ 325111 w 998239"/>
                  <a:gd name="connsiteY176" fmla="*/ 669960 h 2601565"/>
                  <a:gd name="connsiteX177" fmla="*/ 324674 w 998239"/>
                  <a:gd name="connsiteY177" fmla="*/ 667064 h 2601565"/>
                  <a:gd name="connsiteX178" fmla="*/ 321000 w 998239"/>
                  <a:gd name="connsiteY178" fmla="*/ 613131 h 2601565"/>
                  <a:gd name="connsiteX179" fmla="*/ 317833 w 998239"/>
                  <a:gd name="connsiteY179" fmla="*/ 556715 h 2601565"/>
                  <a:gd name="connsiteX180" fmla="*/ 317833 w 998239"/>
                  <a:gd name="connsiteY180" fmla="*/ 499057 h 2601565"/>
                  <a:gd name="connsiteX181" fmla="*/ 319986 w 998239"/>
                  <a:gd name="connsiteY181" fmla="*/ 440866 h 2601565"/>
                  <a:gd name="connsiteX182" fmla="*/ 324674 w 998239"/>
                  <a:gd name="connsiteY182" fmla="*/ 383208 h 2601565"/>
                  <a:gd name="connsiteX183" fmla="*/ 331642 w 998239"/>
                  <a:gd name="connsiteY183" fmla="*/ 325726 h 2601565"/>
                  <a:gd name="connsiteX184" fmla="*/ 338989 w 998239"/>
                  <a:gd name="connsiteY184" fmla="*/ 270197 h 2601565"/>
                  <a:gd name="connsiteX185" fmla="*/ 349504 w 998239"/>
                  <a:gd name="connsiteY185" fmla="*/ 216264 h 2601565"/>
                  <a:gd name="connsiteX186" fmla="*/ 362172 w 998239"/>
                  <a:gd name="connsiteY186" fmla="*/ 165524 h 2601565"/>
                  <a:gd name="connsiteX187" fmla="*/ 375347 w 998239"/>
                  <a:gd name="connsiteY187" fmla="*/ 117446 h 2601565"/>
                  <a:gd name="connsiteX188" fmla="*/ 390675 w 998239"/>
                  <a:gd name="connsiteY188" fmla="*/ 73980 h 2601565"/>
                  <a:gd name="connsiteX189" fmla="*/ 407017 w 998239"/>
                  <a:gd name="connsiteY189" fmla="*/ 34418 h 2601565"/>
                  <a:gd name="connsiteX190" fmla="*/ 426653 w 998239"/>
                  <a:gd name="connsiteY190" fmla="*/ 0 h 2601565"/>
                  <a:gd name="connsiteX191" fmla="*/ 424499 w 998239"/>
                  <a:gd name="connsiteY191" fmla="*/ 8516 h 2601565"/>
                  <a:gd name="connsiteX192" fmla="*/ 423485 w 998239"/>
                  <a:gd name="connsiteY192" fmla="*/ 14193 h 2601565"/>
                  <a:gd name="connsiteX193" fmla="*/ 422345 w 998239"/>
                  <a:gd name="connsiteY193" fmla="*/ 17918 h 2601565"/>
                  <a:gd name="connsiteX194" fmla="*/ 422345 w 998239"/>
                  <a:gd name="connsiteY194" fmla="*/ 20048 h 2601565"/>
                  <a:gd name="connsiteX195" fmla="*/ 423485 w 998239"/>
                  <a:gd name="connsiteY195" fmla="*/ 21112 h 2601565"/>
                  <a:gd name="connsiteX196" fmla="*/ 423485 w 998239"/>
                  <a:gd name="connsiteY196" fmla="*/ 22177 h 2601565"/>
                  <a:gd name="connsiteX197" fmla="*/ 424499 w 998239"/>
                  <a:gd name="connsiteY197" fmla="*/ 22177 h 2601565"/>
                  <a:gd name="connsiteX198" fmla="*/ 424499 w 998239"/>
                  <a:gd name="connsiteY198" fmla="*/ 23773 h 2601565"/>
                  <a:gd name="connsiteX199" fmla="*/ 423485 w 998239"/>
                  <a:gd name="connsiteY199" fmla="*/ 26967 h 2601565"/>
                  <a:gd name="connsiteX200" fmla="*/ 422345 w 998239"/>
                  <a:gd name="connsiteY200" fmla="*/ 31756 h 2601565"/>
                  <a:gd name="connsiteX201" fmla="*/ 420825 w 998239"/>
                  <a:gd name="connsiteY201" fmla="*/ 39208 h 2601565"/>
                  <a:gd name="connsiteX202" fmla="*/ 417658 w 998239"/>
                  <a:gd name="connsiteY202" fmla="*/ 49676 h 2601565"/>
                  <a:gd name="connsiteX203" fmla="*/ 412844 w 998239"/>
                  <a:gd name="connsiteY203" fmla="*/ 64578 h 2601565"/>
                  <a:gd name="connsiteX204" fmla="*/ 408157 w 998239"/>
                  <a:gd name="connsiteY204" fmla="*/ 82496 h 2601565"/>
                  <a:gd name="connsiteX205" fmla="*/ 400683 w 998239"/>
                  <a:gd name="connsiteY205" fmla="*/ 105737 h 2601565"/>
                  <a:gd name="connsiteX206" fmla="*/ 391815 w 998239"/>
                  <a:gd name="connsiteY206" fmla="*/ 133768 h 2601565"/>
                  <a:gd name="connsiteX207" fmla="*/ 381174 w 998239"/>
                  <a:gd name="connsiteY207" fmla="*/ 177588 h 2601565"/>
                  <a:gd name="connsiteX208" fmla="*/ 373826 w 998239"/>
                  <a:gd name="connsiteY208" fmla="*/ 224602 h 2601565"/>
                  <a:gd name="connsiteX209" fmla="*/ 367999 w 998239"/>
                  <a:gd name="connsiteY209" fmla="*/ 272858 h 2601565"/>
                  <a:gd name="connsiteX210" fmla="*/ 360145 w 998239"/>
                  <a:gd name="connsiteY210" fmla="*/ 324130 h 2601565"/>
                  <a:gd name="connsiteX211" fmla="*/ 359005 w 998239"/>
                  <a:gd name="connsiteY211" fmla="*/ 335129 h 2601565"/>
                  <a:gd name="connsiteX212" fmla="*/ 357484 w 998239"/>
                  <a:gd name="connsiteY212" fmla="*/ 351628 h 2601565"/>
                  <a:gd name="connsiteX213" fmla="*/ 356344 w 998239"/>
                  <a:gd name="connsiteY213" fmla="*/ 369015 h 2601565"/>
                  <a:gd name="connsiteX214" fmla="*/ 355331 w 998239"/>
                  <a:gd name="connsiteY214" fmla="*/ 387997 h 2601565"/>
                  <a:gd name="connsiteX215" fmla="*/ 355331 w 998239"/>
                  <a:gd name="connsiteY215" fmla="*/ 407513 h 2601565"/>
                  <a:gd name="connsiteX216" fmla="*/ 357484 w 998239"/>
                  <a:gd name="connsiteY216" fmla="*/ 425077 h 2601565"/>
                  <a:gd name="connsiteX217" fmla="*/ 360145 w 998239"/>
                  <a:gd name="connsiteY217" fmla="*/ 440334 h 2601565"/>
                  <a:gd name="connsiteX218" fmla="*/ 364832 w 998239"/>
                  <a:gd name="connsiteY218" fmla="*/ 450979 h 2601565"/>
                  <a:gd name="connsiteX219" fmla="*/ 390168 w 998239"/>
                  <a:gd name="connsiteY219" fmla="*/ 448849 h 2601565"/>
                  <a:gd name="connsiteX220" fmla="*/ 414997 w 998239"/>
                  <a:gd name="connsiteY220" fmla="*/ 440334 h 2601565"/>
                  <a:gd name="connsiteX221" fmla="*/ 438687 w 998239"/>
                  <a:gd name="connsiteY221" fmla="*/ 426673 h 2601565"/>
                  <a:gd name="connsiteX222" fmla="*/ 463010 w 998239"/>
                  <a:gd name="connsiteY222" fmla="*/ 407513 h 2601565"/>
                  <a:gd name="connsiteX223" fmla="*/ 485179 w 998239"/>
                  <a:gd name="connsiteY223" fmla="*/ 385336 h 2601565"/>
                  <a:gd name="connsiteX224" fmla="*/ 506842 w 998239"/>
                  <a:gd name="connsiteY224" fmla="*/ 358370 h 2601565"/>
                  <a:gd name="connsiteX225" fmla="*/ 527364 w 998239"/>
                  <a:gd name="connsiteY225" fmla="*/ 329807 h 2601565"/>
                  <a:gd name="connsiteX226" fmla="*/ 546367 w 998239"/>
                  <a:gd name="connsiteY226" fmla="*/ 299825 h 2601565"/>
                  <a:gd name="connsiteX227" fmla="*/ 564862 w 998239"/>
                  <a:gd name="connsiteY227" fmla="*/ 268068 h 2601565"/>
                  <a:gd name="connsiteX228" fmla="*/ 580697 w 998239"/>
                  <a:gd name="connsiteY228" fmla="*/ 235247 h 2601565"/>
                  <a:gd name="connsiteX229" fmla="*/ 595519 w 998239"/>
                  <a:gd name="connsiteY229" fmla="*/ 203491 h 2601565"/>
                  <a:gd name="connsiteX230" fmla="*/ 607680 w 998239"/>
                  <a:gd name="connsiteY230" fmla="*/ 172798 h 2601565"/>
                  <a:gd name="connsiteX231" fmla="*/ 613508 w 998239"/>
                  <a:gd name="connsiteY231" fmla="*/ 172798 h 2601565"/>
                  <a:gd name="connsiteX232" fmla="*/ 613508 w 998239"/>
                  <a:gd name="connsiteY232" fmla="*/ 175992 h 2601565"/>
                  <a:gd name="connsiteX233" fmla="*/ 604006 w 998239"/>
                  <a:gd name="connsiteY233" fmla="*/ 206684 h 2601565"/>
                  <a:gd name="connsiteX234" fmla="*/ 593365 w 998239"/>
                  <a:gd name="connsiteY234" fmla="*/ 238440 h 2601565"/>
                  <a:gd name="connsiteX235" fmla="*/ 581837 w 998239"/>
                  <a:gd name="connsiteY235" fmla="*/ 269132 h 2601565"/>
                  <a:gd name="connsiteX236" fmla="*/ 570183 w 998239"/>
                  <a:gd name="connsiteY236" fmla="*/ 298760 h 2601565"/>
                  <a:gd name="connsiteX237" fmla="*/ 558021 w 998239"/>
                  <a:gd name="connsiteY237" fmla="*/ 327678 h 2601565"/>
                  <a:gd name="connsiteX238" fmla="*/ 544339 w 998239"/>
                  <a:gd name="connsiteY238" fmla="*/ 354645 h 2601565"/>
                  <a:gd name="connsiteX239" fmla="*/ 530025 w 998239"/>
                  <a:gd name="connsiteY239" fmla="*/ 380546 h 2601565"/>
                  <a:gd name="connsiteX240" fmla="*/ 512669 w 998239"/>
                  <a:gd name="connsiteY240" fmla="*/ 404319 h 2601565"/>
                  <a:gd name="connsiteX241" fmla="*/ 494680 w 998239"/>
                  <a:gd name="connsiteY241" fmla="*/ 427738 h 2601565"/>
                  <a:gd name="connsiteX242" fmla="*/ 473524 w 998239"/>
                  <a:gd name="connsiteY242" fmla="*/ 446720 h 2601565"/>
                  <a:gd name="connsiteX243" fmla="*/ 449329 w 998239"/>
                  <a:gd name="connsiteY243" fmla="*/ 464107 h 2601565"/>
                  <a:gd name="connsiteX244" fmla="*/ 422345 w 998239"/>
                  <a:gd name="connsiteY244" fmla="*/ 479542 h 2601565"/>
                  <a:gd name="connsiteX245" fmla="*/ 393842 w 998239"/>
                  <a:gd name="connsiteY245" fmla="*/ 491073 h 2601565"/>
                  <a:gd name="connsiteX246" fmla="*/ 360145 w 998239"/>
                  <a:gd name="connsiteY246" fmla="*/ 499057 h 2601565"/>
                  <a:gd name="connsiteX247" fmla="*/ 361158 w 998239"/>
                  <a:gd name="connsiteY247" fmla="*/ 554586 h 2601565"/>
                  <a:gd name="connsiteX248" fmla="*/ 365845 w 998239"/>
                  <a:gd name="connsiteY248" fmla="*/ 607455 h 2601565"/>
                  <a:gd name="connsiteX249" fmla="*/ 373826 w 998239"/>
                  <a:gd name="connsiteY249" fmla="*/ 657662 h 2601565"/>
                  <a:gd name="connsiteX250" fmla="*/ 384341 w 998239"/>
                  <a:gd name="connsiteY250" fmla="*/ 705208 h 2601565"/>
                  <a:gd name="connsiteX251" fmla="*/ 397516 w 998239"/>
                  <a:gd name="connsiteY251" fmla="*/ 750625 h 2601565"/>
                  <a:gd name="connsiteX252" fmla="*/ 411831 w 998239"/>
                  <a:gd name="connsiteY252" fmla="*/ 794090 h 2601565"/>
                  <a:gd name="connsiteX253" fmla="*/ 428172 w 998239"/>
                  <a:gd name="connsiteY253" fmla="*/ 835250 h 2601565"/>
                  <a:gd name="connsiteX254" fmla="*/ 444515 w 998239"/>
                  <a:gd name="connsiteY254" fmla="*/ 875345 h 2601565"/>
                  <a:gd name="connsiteX255" fmla="*/ 449329 w 998239"/>
                  <a:gd name="connsiteY255" fmla="*/ 884925 h 2601565"/>
                  <a:gd name="connsiteX256" fmla="*/ 453509 w 998239"/>
                  <a:gd name="connsiteY256" fmla="*/ 896634 h 2601565"/>
                  <a:gd name="connsiteX257" fmla="*/ 459336 w 998239"/>
                  <a:gd name="connsiteY257" fmla="*/ 909231 h 2601565"/>
                  <a:gd name="connsiteX258" fmla="*/ 464657 w 998239"/>
                  <a:gd name="connsiteY258" fmla="*/ 922536 h 2601565"/>
                  <a:gd name="connsiteX259" fmla="*/ 471498 w 998239"/>
                  <a:gd name="connsiteY259" fmla="*/ 935132 h 2601565"/>
                  <a:gd name="connsiteX260" fmla="*/ 479352 w 998239"/>
                  <a:gd name="connsiteY260" fmla="*/ 945776 h 2601565"/>
                  <a:gd name="connsiteX261" fmla="*/ 488853 w 998239"/>
                  <a:gd name="connsiteY261" fmla="*/ 955180 h 2601565"/>
                  <a:gd name="connsiteX262" fmla="*/ 499494 w 998239"/>
                  <a:gd name="connsiteY262" fmla="*/ 962099 h 2601565"/>
                  <a:gd name="connsiteX263" fmla="*/ 512163 w 998239"/>
                  <a:gd name="connsiteY263" fmla="*/ 964760 h 2601565"/>
                  <a:gd name="connsiteX264" fmla="*/ 525338 w 998239"/>
                  <a:gd name="connsiteY264" fmla="*/ 964228 h 2601565"/>
                  <a:gd name="connsiteX265" fmla="*/ 549027 w 998239"/>
                  <a:gd name="connsiteY265" fmla="*/ 956244 h 2601565"/>
                  <a:gd name="connsiteX266" fmla="*/ 570183 w 998239"/>
                  <a:gd name="connsiteY266" fmla="*/ 943116 h 2601565"/>
                  <a:gd name="connsiteX267" fmla="*/ 590705 w 998239"/>
                  <a:gd name="connsiteY267" fmla="*/ 926617 h 2601565"/>
                  <a:gd name="connsiteX268" fmla="*/ 607680 w 998239"/>
                  <a:gd name="connsiteY268" fmla="*/ 907101 h 2601565"/>
                  <a:gd name="connsiteX269" fmla="*/ 624022 w 998239"/>
                  <a:gd name="connsiteY269" fmla="*/ 885989 h 2601565"/>
                  <a:gd name="connsiteX270" fmla="*/ 639350 w 998239"/>
                  <a:gd name="connsiteY270" fmla="*/ 863813 h 2601565"/>
                  <a:gd name="connsiteX271" fmla="*/ 653032 w 998239"/>
                  <a:gd name="connsiteY271" fmla="*/ 842701 h 2601565"/>
                  <a:gd name="connsiteX272" fmla="*/ 664687 w 998239"/>
                  <a:gd name="connsiteY272" fmla="*/ 822476 h 2601565"/>
                  <a:gd name="connsiteX273" fmla="*/ 690530 w 998239"/>
                  <a:gd name="connsiteY273" fmla="*/ 776527 h 2601565"/>
                  <a:gd name="connsiteX274" fmla="*/ 715359 w 998239"/>
                  <a:gd name="connsiteY274" fmla="*/ 724723 h 2601565"/>
                  <a:gd name="connsiteX275" fmla="*/ 740189 w 998239"/>
                  <a:gd name="connsiteY275" fmla="*/ 668129 h 2601565"/>
                  <a:gd name="connsiteX276" fmla="*/ 763372 w 998239"/>
                  <a:gd name="connsiteY276" fmla="*/ 606390 h 2601565"/>
                  <a:gd name="connsiteX277" fmla="*/ 784528 w 998239"/>
                  <a:gd name="connsiteY277" fmla="*/ 541280 h 2601565"/>
                  <a:gd name="connsiteX278" fmla="*/ 803530 w 998239"/>
                  <a:gd name="connsiteY278" fmla="*/ 472090 h 2601565"/>
                  <a:gd name="connsiteX279" fmla="*/ 820886 w 998239"/>
                  <a:gd name="connsiteY279" fmla="*/ 399707 h 2601565"/>
                  <a:gd name="connsiteX280" fmla="*/ 833553 w 998239"/>
                  <a:gd name="connsiteY280" fmla="*/ 324662 h 2601565"/>
                  <a:gd name="connsiteX281" fmla="*/ 843055 w 998239"/>
                  <a:gd name="connsiteY281" fmla="*/ 247843 h 2601565"/>
                  <a:gd name="connsiteX282" fmla="*/ 848882 w 998239"/>
                  <a:gd name="connsiteY282" fmla="*/ 169250 h 2601565"/>
                  <a:gd name="connsiteX283" fmla="*/ 853569 w 998239"/>
                  <a:gd name="connsiteY283" fmla="*/ 172798 h 2601565"/>
                  <a:gd name="connsiteX284" fmla="*/ 857370 w 998239"/>
                  <a:gd name="connsiteY284" fmla="*/ 181846 h 2601565"/>
                  <a:gd name="connsiteX285" fmla="*/ 860537 w 998239"/>
                  <a:gd name="connsiteY285" fmla="*/ 195152 h 2601565"/>
                  <a:gd name="connsiteX286" fmla="*/ 862057 w 998239"/>
                  <a:gd name="connsiteY286" fmla="*/ 212538 h 2601565"/>
                  <a:gd name="connsiteX287" fmla="*/ 863070 w 998239"/>
                  <a:gd name="connsiteY287" fmla="*/ 232586 h 2601565"/>
                  <a:gd name="connsiteX288" fmla="*/ 863070 w 998239"/>
                  <a:gd name="connsiteY288" fmla="*/ 255827 h 2601565"/>
                  <a:gd name="connsiteX289" fmla="*/ 863070 w 998239"/>
                  <a:gd name="connsiteY289" fmla="*/ 280664 h 2601565"/>
                  <a:gd name="connsiteX290" fmla="*/ 862057 w 998239"/>
                  <a:gd name="connsiteY290" fmla="*/ 307630 h 2601565"/>
                  <a:gd name="connsiteX291" fmla="*/ 860537 w 998239"/>
                  <a:gd name="connsiteY291" fmla="*/ 335129 h 2601565"/>
                  <a:gd name="connsiteX292" fmla="*/ 858383 w 998239"/>
                  <a:gd name="connsiteY292" fmla="*/ 363160 h 2601565"/>
                  <a:gd name="connsiteX293" fmla="*/ 855216 w 998239"/>
                  <a:gd name="connsiteY293" fmla="*/ 391191 h 2601565"/>
                  <a:gd name="connsiteX294" fmla="*/ 853569 w 998239"/>
                  <a:gd name="connsiteY294" fmla="*/ 418157 h 2601565"/>
                  <a:gd name="connsiteX295" fmla="*/ 850402 w 998239"/>
                  <a:gd name="connsiteY295" fmla="*/ 442995 h 2601565"/>
                  <a:gd name="connsiteX296" fmla="*/ 847869 w 998239"/>
                  <a:gd name="connsiteY296" fmla="*/ 466236 h 2601565"/>
                  <a:gd name="connsiteX297" fmla="*/ 844701 w 998239"/>
                  <a:gd name="connsiteY297" fmla="*/ 486283 h 2601565"/>
                  <a:gd name="connsiteX298" fmla="*/ 842041 w 998239"/>
                  <a:gd name="connsiteY298" fmla="*/ 502782 h 2601565"/>
                  <a:gd name="connsiteX299" fmla="*/ 839888 w 998239"/>
                  <a:gd name="connsiteY299" fmla="*/ 515910 h 2601565"/>
                  <a:gd name="connsiteX300" fmla="*/ 801883 w 998239"/>
                  <a:gd name="connsiteY300" fmla="*/ 666000 h 2601565"/>
                  <a:gd name="connsiteX301" fmla="*/ 832540 w 998239"/>
                  <a:gd name="connsiteY301" fmla="*/ 662984 h 2601565"/>
                  <a:gd name="connsiteX302" fmla="*/ 861044 w 998239"/>
                  <a:gd name="connsiteY302" fmla="*/ 655533 h 2601565"/>
                  <a:gd name="connsiteX303" fmla="*/ 887900 w 998239"/>
                  <a:gd name="connsiteY303" fmla="*/ 644888 h 2601565"/>
                  <a:gd name="connsiteX304" fmla="*/ 913743 w 998239"/>
                  <a:gd name="connsiteY304" fmla="*/ 631228 h 2601565"/>
                  <a:gd name="connsiteX305" fmla="*/ 937052 w 998239"/>
                  <a:gd name="connsiteY305" fmla="*/ 615793 h 2601565"/>
                  <a:gd name="connsiteX306" fmla="*/ 958081 w 998239"/>
                  <a:gd name="connsiteY306" fmla="*/ 598939 h 2601565"/>
                  <a:gd name="connsiteX307" fmla="*/ 978224 w 998239"/>
                  <a:gd name="connsiteY307" fmla="*/ 581553 h 2601565"/>
                  <a:gd name="connsiteX308" fmla="*/ 996719 w 998239"/>
                  <a:gd name="connsiteY308" fmla="*/ 565054 h 2601565"/>
                  <a:gd name="connsiteX309" fmla="*/ 998239 w 998239"/>
                  <a:gd name="connsiteY309" fmla="*/ 573037 h 2601565"/>
                  <a:gd name="connsiteX310" fmla="*/ 981391 w 998239"/>
                  <a:gd name="connsiteY310" fmla="*/ 598939 h 2601565"/>
                  <a:gd name="connsiteX311" fmla="*/ 960742 w 998239"/>
                  <a:gd name="connsiteY311" fmla="*/ 623776 h 2601565"/>
                  <a:gd name="connsiteX312" fmla="*/ 935912 w 998239"/>
                  <a:gd name="connsiteY312" fmla="*/ 645953 h 2601565"/>
                  <a:gd name="connsiteX313" fmla="*/ 908042 w 998239"/>
                  <a:gd name="connsiteY313" fmla="*/ 666000 h 2601565"/>
                  <a:gd name="connsiteX314" fmla="*/ 878399 w 998239"/>
                  <a:gd name="connsiteY314" fmla="*/ 684096 h 2601565"/>
                  <a:gd name="connsiteX315" fmla="*/ 846728 w 998239"/>
                  <a:gd name="connsiteY315" fmla="*/ 699886 h 2601565"/>
                  <a:gd name="connsiteX316" fmla="*/ 814044 w 998239"/>
                  <a:gd name="connsiteY316" fmla="*/ 712127 h 2601565"/>
                  <a:gd name="connsiteX317" fmla="*/ 780728 w 998239"/>
                  <a:gd name="connsiteY317" fmla="*/ 720997 h 2601565"/>
                  <a:gd name="connsiteX318" fmla="*/ 773886 w 998239"/>
                  <a:gd name="connsiteY318" fmla="*/ 742287 h 2601565"/>
                  <a:gd name="connsiteX319" fmla="*/ 764385 w 998239"/>
                  <a:gd name="connsiteY319" fmla="*/ 767124 h 2601565"/>
                  <a:gd name="connsiteX320" fmla="*/ 753871 w 998239"/>
                  <a:gd name="connsiteY320" fmla="*/ 793026 h 2601565"/>
                  <a:gd name="connsiteX321" fmla="*/ 740189 w 998239"/>
                  <a:gd name="connsiteY321" fmla="*/ 821057 h 2601565"/>
                  <a:gd name="connsiteX322" fmla="*/ 725874 w 998239"/>
                  <a:gd name="connsiteY322" fmla="*/ 850507 h 2601565"/>
                  <a:gd name="connsiteX323" fmla="*/ 710546 w 998239"/>
                  <a:gd name="connsiteY323" fmla="*/ 879603 h 2601565"/>
                  <a:gd name="connsiteX324" fmla="*/ 705253 w 998239"/>
                  <a:gd name="connsiteY324" fmla="*/ 888509 h 2601565"/>
                  <a:gd name="connsiteX325" fmla="*/ 657504 w 998239"/>
                  <a:gd name="connsiteY325" fmla="*/ 965731 h 2601565"/>
                  <a:gd name="connsiteX326" fmla="*/ 646192 w 998239"/>
                  <a:gd name="connsiteY326" fmla="*/ 981082 h 2601565"/>
                  <a:gd name="connsiteX327" fmla="*/ 631877 w 998239"/>
                  <a:gd name="connsiteY327" fmla="*/ 1000774 h 2601565"/>
                  <a:gd name="connsiteX328" fmla="*/ 618195 w 998239"/>
                  <a:gd name="connsiteY328" fmla="*/ 1014967 h 2601565"/>
                  <a:gd name="connsiteX329" fmla="*/ 620348 w 998239"/>
                  <a:gd name="connsiteY329" fmla="*/ 1025612 h 2601565"/>
                  <a:gd name="connsiteX0" fmla="*/ 598179 w 998239"/>
                  <a:gd name="connsiteY0" fmla="*/ 1179427 h 2601565"/>
                  <a:gd name="connsiteX1" fmla="*/ 587538 w 998239"/>
                  <a:gd name="connsiteY1" fmla="*/ 1212780 h 2601565"/>
                  <a:gd name="connsiteX2" fmla="*/ 579177 w 998239"/>
                  <a:gd name="connsiteY2" fmla="*/ 1247552 h 2601565"/>
                  <a:gd name="connsiteX3" fmla="*/ 574363 w 998239"/>
                  <a:gd name="connsiteY3" fmla="*/ 1283035 h 2601565"/>
                  <a:gd name="connsiteX4" fmla="*/ 572336 w 998239"/>
                  <a:gd name="connsiteY4" fmla="*/ 1320468 h 2601565"/>
                  <a:gd name="connsiteX5" fmla="*/ 571196 w 998239"/>
                  <a:gd name="connsiteY5" fmla="*/ 1358079 h 2601565"/>
                  <a:gd name="connsiteX6" fmla="*/ 572336 w 998239"/>
                  <a:gd name="connsiteY6" fmla="*/ 1395691 h 2601565"/>
                  <a:gd name="connsiteX7" fmla="*/ 574363 w 998239"/>
                  <a:gd name="connsiteY7" fmla="*/ 1434189 h 2601565"/>
                  <a:gd name="connsiteX8" fmla="*/ 577023 w 998239"/>
                  <a:gd name="connsiteY8" fmla="*/ 1472331 h 2601565"/>
                  <a:gd name="connsiteX9" fmla="*/ 580190 w 998239"/>
                  <a:gd name="connsiteY9" fmla="*/ 1509765 h 2601565"/>
                  <a:gd name="connsiteX10" fmla="*/ 580697 w 998239"/>
                  <a:gd name="connsiteY10" fmla="*/ 1564763 h 2601565"/>
                  <a:gd name="connsiteX11" fmla="*/ 578037 w 998239"/>
                  <a:gd name="connsiteY11" fmla="*/ 1619760 h 2601565"/>
                  <a:gd name="connsiteX12" fmla="*/ 573350 w 998239"/>
                  <a:gd name="connsiteY12" fmla="*/ 1672629 h 2601565"/>
                  <a:gd name="connsiteX13" fmla="*/ 567522 w 998239"/>
                  <a:gd name="connsiteY13" fmla="*/ 1724432 h 2601565"/>
                  <a:gd name="connsiteX14" fmla="*/ 564474 w 998239"/>
                  <a:gd name="connsiteY14" fmla="*/ 1798067 h 2601565"/>
                  <a:gd name="connsiteX15" fmla="*/ 565843 w 998239"/>
                  <a:gd name="connsiteY15" fmla="*/ 1798067 h 2601565"/>
                  <a:gd name="connsiteX16" fmla="*/ 596167 w 998239"/>
                  <a:gd name="connsiteY16" fmla="*/ 2004317 h 2601565"/>
                  <a:gd name="connsiteX17" fmla="*/ 614772 w 998239"/>
                  <a:gd name="connsiteY17" fmla="*/ 2015335 h 2601565"/>
                  <a:gd name="connsiteX18" fmla="*/ 633212 w 998239"/>
                  <a:gd name="connsiteY18" fmla="*/ 2026005 h 2601565"/>
                  <a:gd name="connsiteX19" fmla="*/ 649037 w 998239"/>
                  <a:gd name="connsiteY19" fmla="*/ 2036824 h 2601565"/>
                  <a:gd name="connsiteX20" fmla="*/ 682546 w 998239"/>
                  <a:gd name="connsiteY20" fmla="*/ 2063750 h 2601565"/>
                  <a:gd name="connsiteX21" fmla="*/ 712427 w 998239"/>
                  <a:gd name="connsiteY21" fmla="*/ 2092373 h 2601565"/>
                  <a:gd name="connsiteX22" fmla="*/ 738220 w 998239"/>
                  <a:gd name="connsiteY22" fmla="*/ 2120464 h 2601565"/>
                  <a:gd name="connsiteX23" fmla="*/ 761610 w 998239"/>
                  <a:gd name="connsiteY23" fmla="*/ 2148686 h 2601565"/>
                  <a:gd name="connsiteX24" fmla="*/ 783089 w 998239"/>
                  <a:gd name="connsiteY24" fmla="*/ 2177264 h 2601565"/>
                  <a:gd name="connsiteX25" fmla="*/ 803347 w 998239"/>
                  <a:gd name="connsiteY25" fmla="*/ 2204774 h 2601565"/>
                  <a:gd name="connsiteX26" fmla="*/ 821429 w 998239"/>
                  <a:gd name="connsiteY26" fmla="*/ 2231393 h 2601565"/>
                  <a:gd name="connsiteX27" fmla="*/ 812873 w 998239"/>
                  <a:gd name="connsiteY27" fmla="*/ 2236092 h 2601565"/>
                  <a:gd name="connsiteX28" fmla="*/ 783805 w 998239"/>
                  <a:gd name="connsiteY28" fmla="*/ 2203301 h 2601565"/>
                  <a:gd name="connsiteX29" fmla="*/ 753719 w 998239"/>
                  <a:gd name="connsiteY29" fmla="*/ 2172059 h 2601565"/>
                  <a:gd name="connsiteX30" fmla="*/ 722647 w 998239"/>
                  <a:gd name="connsiteY30" fmla="*/ 2142999 h 2601565"/>
                  <a:gd name="connsiteX31" fmla="*/ 690330 w 998239"/>
                  <a:gd name="connsiteY31" fmla="*/ 2116510 h 2601565"/>
                  <a:gd name="connsiteX32" fmla="*/ 655982 w 998239"/>
                  <a:gd name="connsiteY32" fmla="*/ 2093118 h 2601565"/>
                  <a:gd name="connsiteX33" fmla="*/ 620297 w 998239"/>
                  <a:gd name="connsiteY33" fmla="*/ 2072215 h 2601565"/>
                  <a:gd name="connsiteX34" fmla="*/ 583862 w 998239"/>
                  <a:gd name="connsiteY34" fmla="*/ 2054108 h 2601565"/>
                  <a:gd name="connsiteX35" fmla="*/ 545427 w 998239"/>
                  <a:gd name="connsiteY35" fmla="*/ 2040553 h 2601565"/>
                  <a:gd name="connsiteX36" fmla="*/ 511522 w 998239"/>
                  <a:gd name="connsiteY36" fmla="*/ 2221026 h 2601565"/>
                  <a:gd name="connsiteX37" fmla="*/ 546020 w 998239"/>
                  <a:gd name="connsiteY37" fmla="*/ 2245768 h 2601565"/>
                  <a:gd name="connsiteX38" fmla="*/ 576539 w 998239"/>
                  <a:gd name="connsiteY38" fmla="*/ 2272514 h 2601565"/>
                  <a:gd name="connsiteX39" fmla="*/ 601206 w 998239"/>
                  <a:gd name="connsiteY39" fmla="*/ 2299617 h 2601565"/>
                  <a:gd name="connsiteX40" fmla="*/ 620912 w 998239"/>
                  <a:gd name="connsiteY40" fmla="*/ 2328269 h 2601565"/>
                  <a:gd name="connsiteX41" fmla="*/ 635746 w 998239"/>
                  <a:gd name="connsiteY41" fmla="*/ 2357733 h 2601565"/>
                  <a:gd name="connsiteX42" fmla="*/ 645162 w 998239"/>
                  <a:gd name="connsiteY42" fmla="*/ 2386515 h 2601565"/>
                  <a:gd name="connsiteX43" fmla="*/ 649446 w 998239"/>
                  <a:gd name="connsiteY43" fmla="*/ 2415678 h 2601565"/>
                  <a:gd name="connsiteX44" fmla="*/ 648196 w 998239"/>
                  <a:gd name="connsiteY44" fmla="*/ 2444260 h 2601565"/>
                  <a:gd name="connsiteX45" fmla="*/ 641984 w 998239"/>
                  <a:gd name="connsiteY45" fmla="*/ 2470935 h 2601565"/>
                  <a:gd name="connsiteX46" fmla="*/ 637257 w 998239"/>
                  <a:gd name="connsiteY46" fmla="*/ 2472280 h 2601565"/>
                  <a:gd name="connsiteX47" fmla="*/ 635317 w 998239"/>
                  <a:gd name="connsiteY47" fmla="*/ 2465092 h 2601565"/>
                  <a:gd name="connsiteX48" fmla="*/ 641087 w 998239"/>
                  <a:gd name="connsiteY48" fmla="*/ 2449008 h 2601565"/>
                  <a:gd name="connsiteX49" fmla="*/ 641384 w 998239"/>
                  <a:gd name="connsiteY49" fmla="*/ 2430972 h 2601565"/>
                  <a:gd name="connsiteX50" fmla="*/ 639215 w 998239"/>
                  <a:gd name="connsiteY50" fmla="*/ 2410982 h 2601565"/>
                  <a:gd name="connsiteX51" fmla="*/ 632287 w 998239"/>
                  <a:gd name="connsiteY51" fmla="*/ 2390884 h 2601565"/>
                  <a:gd name="connsiteX52" fmla="*/ 621944 w 998239"/>
                  <a:gd name="connsiteY52" fmla="*/ 2369828 h 2601565"/>
                  <a:gd name="connsiteX53" fmla="*/ 609133 w 998239"/>
                  <a:gd name="connsiteY53" fmla="*/ 2349453 h 2601565"/>
                  <a:gd name="connsiteX54" fmla="*/ 593107 w 998239"/>
                  <a:gd name="connsiteY54" fmla="*/ 2329922 h 2601565"/>
                  <a:gd name="connsiteX55" fmla="*/ 574242 w 998239"/>
                  <a:gd name="connsiteY55" fmla="*/ 2311561 h 2601565"/>
                  <a:gd name="connsiteX56" fmla="*/ 554736 w 998239"/>
                  <a:gd name="connsiteY56" fmla="*/ 2295077 h 2601565"/>
                  <a:gd name="connsiteX57" fmla="*/ 542732 w 998239"/>
                  <a:gd name="connsiteY57" fmla="*/ 2286998 h 2601565"/>
                  <a:gd name="connsiteX58" fmla="*/ 533341 w 998239"/>
                  <a:gd name="connsiteY58" fmla="*/ 2278769 h 2601565"/>
                  <a:gd name="connsiteX59" fmla="*/ 523778 w 998239"/>
                  <a:gd name="connsiteY59" fmla="*/ 2272829 h 2601565"/>
                  <a:gd name="connsiteX60" fmla="*/ 514151 w 998239"/>
                  <a:gd name="connsiteY60" fmla="*/ 2267440 h 2601565"/>
                  <a:gd name="connsiteX61" fmla="*/ 503656 w 998239"/>
                  <a:gd name="connsiteY61" fmla="*/ 2264952 h 2601565"/>
                  <a:gd name="connsiteX62" fmla="*/ 491006 w 998239"/>
                  <a:gd name="connsiteY62" fmla="*/ 2308954 h 2601565"/>
                  <a:gd name="connsiteX63" fmla="*/ 476330 w 998239"/>
                  <a:gd name="connsiteY63" fmla="*/ 2349959 h 2601565"/>
                  <a:gd name="connsiteX64" fmla="*/ 459509 w 998239"/>
                  <a:gd name="connsiteY64" fmla="*/ 2391527 h 2601565"/>
                  <a:gd name="connsiteX65" fmla="*/ 439580 w 998239"/>
                  <a:gd name="connsiteY65" fmla="*/ 2432199 h 2601565"/>
                  <a:gd name="connsiteX66" fmla="*/ 416585 w 998239"/>
                  <a:gd name="connsiteY66" fmla="*/ 2475063 h 2601565"/>
                  <a:gd name="connsiteX67" fmla="*/ 389961 w 998239"/>
                  <a:gd name="connsiteY67" fmla="*/ 2519626 h 2601565"/>
                  <a:gd name="connsiteX68" fmla="*/ 384223 w 998239"/>
                  <a:gd name="connsiteY68" fmla="*/ 2526793 h 2601565"/>
                  <a:gd name="connsiteX69" fmla="*/ 377695 w 998239"/>
                  <a:gd name="connsiteY69" fmla="*/ 2537945 h 2601565"/>
                  <a:gd name="connsiteX70" fmla="*/ 368996 w 998239"/>
                  <a:gd name="connsiteY70" fmla="*/ 2549023 h 2601565"/>
                  <a:gd name="connsiteX71" fmla="*/ 360933 w 998239"/>
                  <a:gd name="connsiteY71" fmla="*/ 2560863 h 2601565"/>
                  <a:gd name="connsiteX72" fmla="*/ 351567 w 998239"/>
                  <a:gd name="connsiteY72" fmla="*/ 2573185 h 2601565"/>
                  <a:gd name="connsiteX73" fmla="*/ 341532 w 998239"/>
                  <a:gd name="connsiteY73" fmla="*/ 2583296 h 2601565"/>
                  <a:gd name="connsiteX74" fmla="*/ 331557 w 998239"/>
                  <a:gd name="connsiteY74" fmla="*/ 2592037 h 2601565"/>
                  <a:gd name="connsiteX75" fmla="*/ 321124 w 998239"/>
                  <a:gd name="connsiteY75" fmla="*/ 2598545 h 2601565"/>
                  <a:gd name="connsiteX76" fmla="*/ 312044 w 998239"/>
                  <a:gd name="connsiteY76" fmla="*/ 2601565 h 2601565"/>
                  <a:gd name="connsiteX77" fmla="*/ 309960 w 998239"/>
                  <a:gd name="connsiteY77" fmla="*/ 2597301 h 2601565"/>
                  <a:gd name="connsiteX78" fmla="*/ 342120 w 998239"/>
                  <a:gd name="connsiteY78" fmla="*/ 2563687 h 2601565"/>
                  <a:gd name="connsiteX79" fmla="*/ 370336 w 998239"/>
                  <a:gd name="connsiteY79" fmla="*/ 2526618 h 2601565"/>
                  <a:gd name="connsiteX80" fmla="*/ 394287 w 998239"/>
                  <a:gd name="connsiteY80" fmla="*/ 2487031 h 2601565"/>
                  <a:gd name="connsiteX81" fmla="*/ 413201 w 998239"/>
                  <a:gd name="connsiteY81" fmla="*/ 2447908 h 2601565"/>
                  <a:gd name="connsiteX82" fmla="*/ 428806 w 998239"/>
                  <a:gd name="connsiteY82" fmla="*/ 2409545 h 2601565"/>
                  <a:gd name="connsiteX83" fmla="*/ 435216 w 998239"/>
                  <a:gd name="connsiteY83" fmla="*/ 2381215 h 2601565"/>
                  <a:gd name="connsiteX84" fmla="*/ 437508 w 998239"/>
                  <a:gd name="connsiteY84" fmla="*/ 2382004 h 2601565"/>
                  <a:gd name="connsiteX85" fmla="*/ 438204 w 998239"/>
                  <a:gd name="connsiteY85" fmla="*/ 2381394 h 2601565"/>
                  <a:gd name="connsiteX86" fmla="*/ 438054 w 998239"/>
                  <a:gd name="connsiteY86" fmla="*/ 2380044 h 2601565"/>
                  <a:gd name="connsiteX87" fmla="*/ 437652 w 998239"/>
                  <a:gd name="connsiteY87" fmla="*/ 2379080 h 2601565"/>
                  <a:gd name="connsiteX88" fmla="*/ 436750 w 998239"/>
                  <a:gd name="connsiteY88" fmla="*/ 2377071 h 2601565"/>
                  <a:gd name="connsiteX89" fmla="*/ 437767 w 998239"/>
                  <a:gd name="connsiteY89" fmla="*/ 2375523 h 2601565"/>
                  <a:gd name="connsiteX90" fmla="*/ 437711 w 998239"/>
                  <a:gd name="connsiteY90" fmla="*/ 2374255 h 2601565"/>
                  <a:gd name="connsiteX91" fmla="*/ 438004 w 998239"/>
                  <a:gd name="connsiteY91" fmla="*/ 2372682 h 2601565"/>
                  <a:gd name="connsiteX92" fmla="*/ 437308 w 998239"/>
                  <a:gd name="connsiteY92" fmla="*/ 2373292 h 2601565"/>
                  <a:gd name="connsiteX93" fmla="*/ 437711 w 998239"/>
                  <a:gd name="connsiteY93" fmla="*/ 2374255 h 2601565"/>
                  <a:gd name="connsiteX94" fmla="*/ 435216 w 998239"/>
                  <a:gd name="connsiteY94" fmla="*/ 2381215 h 2601565"/>
                  <a:gd name="connsiteX95" fmla="*/ 419562 w 998239"/>
                  <a:gd name="connsiteY95" fmla="*/ 2378474 h 2601565"/>
                  <a:gd name="connsiteX96" fmla="*/ 399876 w 998239"/>
                  <a:gd name="connsiteY96" fmla="*/ 2379925 h 2601565"/>
                  <a:gd name="connsiteX97" fmla="*/ 378919 w 998239"/>
                  <a:gd name="connsiteY97" fmla="*/ 2383310 h 2601565"/>
                  <a:gd name="connsiteX98" fmla="*/ 355837 w 998239"/>
                  <a:gd name="connsiteY98" fmla="*/ 2389713 h 2601565"/>
                  <a:gd name="connsiteX99" fmla="*/ 331860 w 998239"/>
                  <a:gd name="connsiteY99" fmla="*/ 2398379 h 2601565"/>
                  <a:gd name="connsiteX100" fmla="*/ 307564 w 998239"/>
                  <a:gd name="connsiteY100" fmla="*/ 2407986 h 2601565"/>
                  <a:gd name="connsiteX101" fmla="*/ 283791 w 998239"/>
                  <a:gd name="connsiteY101" fmla="*/ 2419271 h 2601565"/>
                  <a:gd name="connsiteX102" fmla="*/ 261091 w 998239"/>
                  <a:gd name="connsiteY102" fmla="*/ 2430275 h 2601565"/>
                  <a:gd name="connsiteX103" fmla="*/ 258707 w 998239"/>
                  <a:gd name="connsiteY103" fmla="*/ 2431515 h 2601565"/>
                  <a:gd name="connsiteX104" fmla="*/ 264907 w 998239"/>
                  <a:gd name="connsiteY104" fmla="*/ 2418233 h 2601565"/>
                  <a:gd name="connsiteX105" fmla="*/ 283331 w 998239"/>
                  <a:gd name="connsiteY105" fmla="*/ 2403215 h 2601565"/>
                  <a:gd name="connsiteX106" fmla="*/ 306269 w 998239"/>
                  <a:gd name="connsiteY106" fmla="*/ 2389370 h 2601565"/>
                  <a:gd name="connsiteX107" fmla="*/ 330709 w 998239"/>
                  <a:gd name="connsiteY107" fmla="*/ 2376839 h 2601565"/>
                  <a:gd name="connsiteX108" fmla="*/ 356078 w 998239"/>
                  <a:gd name="connsiteY108" fmla="*/ 2366953 h 2601565"/>
                  <a:gd name="connsiteX109" fmla="*/ 384546 w 998239"/>
                  <a:gd name="connsiteY109" fmla="*/ 2359782 h 2601565"/>
                  <a:gd name="connsiteX110" fmla="*/ 448037 w 998239"/>
                  <a:gd name="connsiteY110" fmla="*/ 2345291 h 2601565"/>
                  <a:gd name="connsiteX111" fmla="*/ 456052 w 998239"/>
                  <a:gd name="connsiteY111" fmla="*/ 2295805 h 2601565"/>
                  <a:gd name="connsiteX112" fmla="*/ 459891 w 998239"/>
                  <a:gd name="connsiteY112" fmla="*/ 2246520 h 2601565"/>
                  <a:gd name="connsiteX113" fmla="*/ 459547 w 998239"/>
                  <a:gd name="connsiteY113" fmla="*/ 2196621 h 2601565"/>
                  <a:gd name="connsiteX114" fmla="*/ 455007 w 998239"/>
                  <a:gd name="connsiteY114" fmla="*/ 2147109 h 2601565"/>
                  <a:gd name="connsiteX115" fmla="*/ 414605 w 998239"/>
                  <a:gd name="connsiteY115" fmla="*/ 1999908 h 2601565"/>
                  <a:gd name="connsiteX116" fmla="*/ 392039 w 998239"/>
                  <a:gd name="connsiteY116" fmla="*/ 2033339 h 2601565"/>
                  <a:gd name="connsiteX117" fmla="*/ 351498 w 998239"/>
                  <a:gd name="connsiteY117" fmla="*/ 2087417 h 2601565"/>
                  <a:gd name="connsiteX118" fmla="*/ 308424 w 998239"/>
                  <a:gd name="connsiteY118" fmla="*/ 2139893 h 2601565"/>
                  <a:gd name="connsiteX119" fmla="*/ 266098 w 998239"/>
                  <a:gd name="connsiteY119" fmla="*/ 2190203 h 2601565"/>
                  <a:gd name="connsiteX120" fmla="*/ 221074 w 998239"/>
                  <a:gd name="connsiteY120" fmla="*/ 2236952 h 2601565"/>
                  <a:gd name="connsiteX121" fmla="*/ 175500 w 998239"/>
                  <a:gd name="connsiteY121" fmla="*/ 2279195 h 2601565"/>
                  <a:gd name="connsiteX122" fmla="*/ 130958 w 998239"/>
                  <a:gd name="connsiteY122" fmla="*/ 2318489 h 2601565"/>
                  <a:gd name="connsiteX123" fmla="*/ 86731 w 998239"/>
                  <a:gd name="connsiteY123" fmla="*/ 2351876 h 2601565"/>
                  <a:gd name="connsiteX124" fmla="*/ 43708 w 998239"/>
                  <a:gd name="connsiteY124" fmla="*/ 2380769 h 2601565"/>
                  <a:gd name="connsiteX125" fmla="*/ 0 w 998239"/>
                  <a:gd name="connsiteY125" fmla="*/ 2402513 h 2601565"/>
                  <a:gd name="connsiteX126" fmla="*/ 7680 w 998239"/>
                  <a:gd name="connsiteY126" fmla="*/ 2395440 h 2601565"/>
                  <a:gd name="connsiteX127" fmla="*/ 12312 w 998239"/>
                  <a:gd name="connsiteY127" fmla="*/ 2390461 h 2601565"/>
                  <a:gd name="connsiteX128" fmla="*/ 15901 w 998239"/>
                  <a:gd name="connsiteY128" fmla="*/ 2387490 h 2601565"/>
                  <a:gd name="connsiteX129" fmla="*/ 17197 w 998239"/>
                  <a:gd name="connsiteY129" fmla="*/ 2385386 h 2601565"/>
                  <a:gd name="connsiteX130" fmla="*/ 16525 w 998239"/>
                  <a:gd name="connsiteY130" fmla="*/ 2383620 h 2601565"/>
                  <a:gd name="connsiteX131" fmla="*/ 17174 w 998239"/>
                  <a:gd name="connsiteY131" fmla="*/ 2382567 h 2601565"/>
                  <a:gd name="connsiteX132" fmla="*/ 15999 w 998239"/>
                  <a:gd name="connsiteY132" fmla="*/ 2381933 h 2601565"/>
                  <a:gd name="connsiteX133" fmla="*/ 16971 w 998239"/>
                  <a:gd name="connsiteY133" fmla="*/ 2380354 h 2601565"/>
                  <a:gd name="connsiteX134" fmla="*/ 20090 w 998239"/>
                  <a:gd name="connsiteY134" fmla="*/ 2377830 h 2601565"/>
                  <a:gd name="connsiteX135" fmla="*/ 24327 w 998239"/>
                  <a:gd name="connsiteY135" fmla="*/ 2373807 h 2601565"/>
                  <a:gd name="connsiteX136" fmla="*/ 30627 w 998239"/>
                  <a:gd name="connsiteY136" fmla="*/ 2367391 h 2601565"/>
                  <a:gd name="connsiteX137" fmla="*/ 40670 w 998239"/>
                  <a:gd name="connsiteY137" fmla="*/ 2359024 h 2601565"/>
                  <a:gd name="connsiteX138" fmla="*/ 55321 w 998239"/>
                  <a:gd name="connsiteY138" fmla="*/ 2347300 h 2601565"/>
                  <a:gd name="connsiteX139" fmla="*/ 71663 w 998239"/>
                  <a:gd name="connsiteY139" fmla="*/ 2332515 h 2601565"/>
                  <a:gd name="connsiteX140" fmla="*/ 94475 w 998239"/>
                  <a:gd name="connsiteY140" fmla="*/ 2314213 h 2601565"/>
                  <a:gd name="connsiteX141" fmla="*/ 121818 w 998239"/>
                  <a:gd name="connsiteY141" fmla="*/ 2292046 h 2601565"/>
                  <a:gd name="connsiteX142" fmla="*/ 160830 w 998239"/>
                  <a:gd name="connsiteY142" fmla="*/ 2255375 h 2601565"/>
                  <a:gd name="connsiteX143" fmla="*/ 197971 w 998239"/>
                  <a:gd name="connsiteY143" fmla="*/ 2213486 h 2601565"/>
                  <a:gd name="connsiteX144" fmla="*/ 234107 w 998239"/>
                  <a:gd name="connsiteY144" fmla="*/ 2169419 h 2601565"/>
                  <a:gd name="connsiteX145" fmla="*/ 274428 w 998239"/>
                  <a:gd name="connsiteY145" fmla="*/ 2123636 h 2601565"/>
                  <a:gd name="connsiteX146" fmla="*/ 282447 w 998239"/>
                  <a:gd name="connsiteY146" fmla="*/ 2113474 h 2601565"/>
                  <a:gd name="connsiteX147" fmla="*/ 294255 w 998239"/>
                  <a:gd name="connsiteY147" fmla="*/ 2098111 h 2601565"/>
                  <a:gd name="connsiteX148" fmla="*/ 304716 w 998239"/>
                  <a:gd name="connsiteY148" fmla="*/ 2083635 h 2601565"/>
                  <a:gd name="connsiteX149" fmla="*/ 328894 w 998239"/>
                  <a:gd name="connsiteY149" fmla="*/ 2047263 h 2601565"/>
                  <a:gd name="connsiteX150" fmla="*/ 330780 w 998239"/>
                  <a:gd name="connsiteY150" fmla="*/ 2044202 h 2601565"/>
                  <a:gd name="connsiteX151" fmla="*/ 331717 w 998239"/>
                  <a:gd name="connsiteY151" fmla="*/ 2042063 h 2601565"/>
                  <a:gd name="connsiteX152" fmla="*/ 391204 w 998239"/>
                  <a:gd name="connsiteY152" fmla="*/ 1933218 h 2601565"/>
                  <a:gd name="connsiteX153" fmla="*/ 390156 w 998239"/>
                  <a:gd name="connsiteY153" fmla="*/ 1860349 h 2601565"/>
                  <a:gd name="connsiteX154" fmla="*/ 396502 w 998239"/>
                  <a:gd name="connsiteY154" fmla="*/ 1818105 h 2601565"/>
                  <a:gd name="connsiteX155" fmla="*/ 402330 w 998239"/>
                  <a:gd name="connsiteY155" fmla="*/ 1747141 h 2601565"/>
                  <a:gd name="connsiteX156" fmla="*/ 412844 w 998239"/>
                  <a:gd name="connsiteY156" fmla="*/ 1718578 h 2601565"/>
                  <a:gd name="connsiteX157" fmla="*/ 421839 w 998239"/>
                  <a:gd name="connsiteY157" fmla="*/ 1686822 h 2601565"/>
                  <a:gd name="connsiteX158" fmla="*/ 430327 w 998239"/>
                  <a:gd name="connsiteY158" fmla="*/ 1651516 h 2601565"/>
                  <a:gd name="connsiteX159" fmla="*/ 438181 w 998239"/>
                  <a:gd name="connsiteY159" fmla="*/ 1613906 h 2601565"/>
                  <a:gd name="connsiteX160" fmla="*/ 444515 w 998239"/>
                  <a:gd name="connsiteY160" fmla="*/ 1573279 h 2601565"/>
                  <a:gd name="connsiteX161" fmla="*/ 449329 w 998239"/>
                  <a:gd name="connsiteY161" fmla="*/ 1531942 h 2601565"/>
                  <a:gd name="connsiteX162" fmla="*/ 454016 w 998239"/>
                  <a:gd name="connsiteY162" fmla="*/ 1488654 h 2601565"/>
                  <a:gd name="connsiteX163" fmla="*/ 457183 w 998239"/>
                  <a:gd name="connsiteY163" fmla="*/ 1444833 h 2601565"/>
                  <a:gd name="connsiteX164" fmla="*/ 459843 w 998239"/>
                  <a:gd name="connsiteY164" fmla="*/ 1399239 h 2601565"/>
                  <a:gd name="connsiteX165" fmla="*/ 459843 w 998239"/>
                  <a:gd name="connsiteY165" fmla="*/ 1354354 h 2601565"/>
                  <a:gd name="connsiteX166" fmla="*/ 459843 w 998239"/>
                  <a:gd name="connsiteY166" fmla="*/ 1310001 h 2601565"/>
                  <a:gd name="connsiteX167" fmla="*/ 457183 w 998239"/>
                  <a:gd name="connsiteY167" fmla="*/ 1265471 h 2601565"/>
                  <a:gd name="connsiteX168" fmla="*/ 453509 w 998239"/>
                  <a:gd name="connsiteY168" fmla="*/ 1222715 h 2601565"/>
                  <a:gd name="connsiteX169" fmla="*/ 448822 w 998239"/>
                  <a:gd name="connsiteY169" fmla="*/ 1181023 h 2601565"/>
                  <a:gd name="connsiteX170" fmla="*/ 441854 w 998239"/>
                  <a:gd name="connsiteY170" fmla="*/ 1140751 h 2601565"/>
                  <a:gd name="connsiteX171" fmla="*/ 432353 w 998239"/>
                  <a:gd name="connsiteY171" fmla="*/ 1103318 h 2601565"/>
                  <a:gd name="connsiteX172" fmla="*/ 421839 w 998239"/>
                  <a:gd name="connsiteY172" fmla="*/ 1067835 h 2601565"/>
                  <a:gd name="connsiteX173" fmla="*/ 409170 w 998239"/>
                  <a:gd name="connsiteY173" fmla="*/ 1036079 h 2601565"/>
                  <a:gd name="connsiteX174" fmla="*/ 405274 w 998239"/>
                  <a:gd name="connsiteY174" fmla="*/ 1028382 h 2601565"/>
                  <a:gd name="connsiteX175" fmla="*/ 325111 w 998239"/>
                  <a:gd name="connsiteY175" fmla="*/ 669960 h 2601565"/>
                  <a:gd name="connsiteX176" fmla="*/ 324674 w 998239"/>
                  <a:gd name="connsiteY176" fmla="*/ 667064 h 2601565"/>
                  <a:gd name="connsiteX177" fmla="*/ 321000 w 998239"/>
                  <a:gd name="connsiteY177" fmla="*/ 613131 h 2601565"/>
                  <a:gd name="connsiteX178" fmla="*/ 317833 w 998239"/>
                  <a:gd name="connsiteY178" fmla="*/ 556715 h 2601565"/>
                  <a:gd name="connsiteX179" fmla="*/ 317833 w 998239"/>
                  <a:gd name="connsiteY179" fmla="*/ 499057 h 2601565"/>
                  <a:gd name="connsiteX180" fmla="*/ 319986 w 998239"/>
                  <a:gd name="connsiteY180" fmla="*/ 440866 h 2601565"/>
                  <a:gd name="connsiteX181" fmla="*/ 324674 w 998239"/>
                  <a:gd name="connsiteY181" fmla="*/ 383208 h 2601565"/>
                  <a:gd name="connsiteX182" fmla="*/ 331642 w 998239"/>
                  <a:gd name="connsiteY182" fmla="*/ 325726 h 2601565"/>
                  <a:gd name="connsiteX183" fmla="*/ 338989 w 998239"/>
                  <a:gd name="connsiteY183" fmla="*/ 270197 h 2601565"/>
                  <a:gd name="connsiteX184" fmla="*/ 349504 w 998239"/>
                  <a:gd name="connsiteY184" fmla="*/ 216264 h 2601565"/>
                  <a:gd name="connsiteX185" fmla="*/ 362172 w 998239"/>
                  <a:gd name="connsiteY185" fmla="*/ 165524 h 2601565"/>
                  <a:gd name="connsiteX186" fmla="*/ 375347 w 998239"/>
                  <a:gd name="connsiteY186" fmla="*/ 117446 h 2601565"/>
                  <a:gd name="connsiteX187" fmla="*/ 390675 w 998239"/>
                  <a:gd name="connsiteY187" fmla="*/ 73980 h 2601565"/>
                  <a:gd name="connsiteX188" fmla="*/ 407017 w 998239"/>
                  <a:gd name="connsiteY188" fmla="*/ 34418 h 2601565"/>
                  <a:gd name="connsiteX189" fmla="*/ 426653 w 998239"/>
                  <a:gd name="connsiteY189" fmla="*/ 0 h 2601565"/>
                  <a:gd name="connsiteX190" fmla="*/ 424499 w 998239"/>
                  <a:gd name="connsiteY190" fmla="*/ 8516 h 2601565"/>
                  <a:gd name="connsiteX191" fmla="*/ 423485 w 998239"/>
                  <a:gd name="connsiteY191" fmla="*/ 14193 h 2601565"/>
                  <a:gd name="connsiteX192" fmla="*/ 422345 w 998239"/>
                  <a:gd name="connsiteY192" fmla="*/ 17918 h 2601565"/>
                  <a:gd name="connsiteX193" fmla="*/ 422345 w 998239"/>
                  <a:gd name="connsiteY193" fmla="*/ 20048 h 2601565"/>
                  <a:gd name="connsiteX194" fmla="*/ 423485 w 998239"/>
                  <a:gd name="connsiteY194" fmla="*/ 21112 h 2601565"/>
                  <a:gd name="connsiteX195" fmla="*/ 423485 w 998239"/>
                  <a:gd name="connsiteY195" fmla="*/ 22177 h 2601565"/>
                  <a:gd name="connsiteX196" fmla="*/ 424499 w 998239"/>
                  <a:gd name="connsiteY196" fmla="*/ 22177 h 2601565"/>
                  <a:gd name="connsiteX197" fmla="*/ 424499 w 998239"/>
                  <a:gd name="connsiteY197" fmla="*/ 23773 h 2601565"/>
                  <a:gd name="connsiteX198" fmla="*/ 423485 w 998239"/>
                  <a:gd name="connsiteY198" fmla="*/ 26967 h 2601565"/>
                  <a:gd name="connsiteX199" fmla="*/ 422345 w 998239"/>
                  <a:gd name="connsiteY199" fmla="*/ 31756 h 2601565"/>
                  <a:gd name="connsiteX200" fmla="*/ 420825 w 998239"/>
                  <a:gd name="connsiteY200" fmla="*/ 39208 h 2601565"/>
                  <a:gd name="connsiteX201" fmla="*/ 417658 w 998239"/>
                  <a:gd name="connsiteY201" fmla="*/ 49676 h 2601565"/>
                  <a:gd name="connsiteX202" fmla="*/ 412844 w 998239"/>
                  <a:gd name="connsiteY202" fmla="*/ 64578 h 2601565"/>
                  <a:gd name="connsiteX203" fmla="*/ 408157 w 998239"/>
                  <a:gd name="connsiteY203" fmla="*/ 82496 h 2601565"/>
                  <a:gd name="connsiteX204" fmla="*/ 400683 w 998239"/>
                  <a:gd name="connsiteY204" fmla="*/ 105737 h 2601565"/>
                  <a:gd name="connsiteX205" fmla="*/ 391815 w 998239"/>
                  <a:gd name="connsiteY205" fmla="*/ 133768 h 2601565"/>
                  <a:gd name="connsiteX206" fmla="*/ 381174 w 998239"/>
                  <a:gd name="connsiteY206" fmla="*/ 177588 h 2601565"/>
                  <a:gd name="connsiteX207" fmla="*/ 373826 w 998239"/>
                  <a:gd name="connsiteY207" fmla="*/ 224602 h 2601565"/>
                  <a:gd name="connsiteX208" fmla="*/ 367999 w 998239"/>
                  <a:gd name="connsiteY208" fmla="*/ 272858 h 2601565"/>
                  <a:gd name="connsiteX209" fmla="*/ 360145 w 998239"/>
                  <a:gd name="connsiteY209" fmla="*/ 324130 h 2601565"/>
                  <a:gd name="connsiteX210" fmla="*/ 359005 w 998239"/>
                  <a:gd name="connsiteY210" fmla="*/ 335129 h 2601565"/>
                  <a:gd name="connsiteX211" fmla="*/ 357484 w 998239"/>
                  <a:gd name="connsiteY211" fmla="*/ 351628 h 2601565"/>
                  <a:gd name="connsiteX212" fmla="*/ 356344 w 998239"/>
                  <a:gd name="connsiteY212" fmla="*/ 369015 h 2601565"/>
                  <a:gd name="connsiteX213" fmla="*/ 355331 w 998239"/>
                  <a:gd name="connsiteY213" fmla="*/ 387997 h 2601565"/>
                  <a:gd name="connsiteX214" fmla="*/ 355331 w 998239"/>
                  <a:gd name="connsiteY214" fmla="*/ 407513 h 2601565"/>
                  <a:gd name="connsiteX215" fmla="*/ 357484 w 998239"/>
                  <a:gd name="connsiteY215" fmla="*/ 425077 h 2601565"/>
                  <a:gd name="connsiteX216" fmla="*/ 360145 w 998239"/>
                  <a:gd name="connsiteY216" fmla="*/ 440334 h 2601565"/>
                  <a:gd name="connsiteX217" fmla="*/ 364832 w 998239"/>
                  <a:gd name="connsiteY217" fmla="*/ 450979 h 2601565"/>
                  <a:gd name="connsiteX218" fmla="*/ 390168 w 998239"/>
                  <a:gd name="connsiteY218" fmla="*/ 448849 h 2601565"/>
                  <a:gd name="connsiteX219" fmla="*/ 414997 w 998239"/>
                  <a:gd name="connsiteY219" fmla="*/ 440334 h 2601565"/>
                  <a:gd name="connsiteX220" fmla="*/ 438687 w 998239"/>
                  <a:gd name="connsiteY220" fmla="*/ 426673 h 2601565"/>
                  <a:gd name="connsiteX221" fmla="*/ 463010 w 998239"/>
                  <a:gd name="connsiteY221" fmla="*/ 407513 h 2601565"/>
                  <a:gd name="connsiteX222" fmla="*/ 485179 w 998239"/>
                  <a:gd name="connsiteY222" fmla="*/ 385336 h 2601565"/>
                  <a:gd name="connsiteX223" fmla="*/ 506842 w 998239"/>
                  <a:gd name="connsiteY223" fmla="*/ 358370 h 2601565"/>
                  <a:gd name="connsiteX224" fmla="*/ 527364 w 998239"/>
                  <a:gd name="connsiteY224" fmla="*/ 329807 h 2601565"/>
                  <a:gd name="connsiteX225" fmla="*/ 546367 w 998239"/>
                  <a:gd name="connsiteY225" fmla="*/ 299825 h 2601565"/>
                  <a:gd name="connsiteX226" fmla="*/ 564862 w 998239"/>
                  <a:gd name="connsiteY226" fmla="*/ 268068 h 2601565"/>
                  <a:gd name="connsiteX227" fmla="*/ 580697 w 998239"/>
                  <a:gd name="connsiteY227" fmla="*/ 235247 h 2601565"/>
                  <a:gd name="connsiteX228" fmla="*/ 595519 w 998239"/>
                  <a:gd name="connsiteY228" fmla="*/ 203491 h 2601565"/>
                  <a:gd name="connsiteX229" fmla="*/ 607680 w 998239"/>
                  <a:gd name="connsiteY229" fmla="*/ 172798 h 2601565"/>
                  <a:gd name="connsiteX230" fmla="*/ 613508 w 998239"/>
                  <a:gd name="connsiteY230" fmla="*/ 172798 h 2601565"/>
                  <a:gd name="connsiteX231" fmla="*/ 613508 w 998239"/>
                  <a:gd name="connsiteY231" fmla="*/ 175992 h 2601565"/>
                  <a:gd name="connsiteX232" fmla="*/ 604006 w 998239"/>
                  <a:gd name="connsiteY232" fmla="*/ 206684 h 2601565"/>
                  <a:gd name="connsiteX233" fmla="*/ 593365 w 998239"/>
                  <a:gd name="connsiteY233" fmla="*/ 238440 h 2601565"/>
                  <a:gd name="connsiteX234" fmla="*/ 581837 w 998239"/>
                  <a:gd name="connsiteY234" fmla="*/ 269132 h 2601565"/>
                  <a:gd name="connsiteX235" fmla="*/ 570183 w 998239"/>
                  <a:gd name="connsiteY235" fmla="*/ 298760 h 2601565"/>
                  <a:gd name="connsiteX236" fmla="*/ 558021 w 998239"/>
                  <a:gd name="connsiteY236" fmla="*/ 327678 h 2601565"/>
                  <a:gd name="connsiteX237" fmla="*/ 544339 w 998239"/>
                  <a:gd name="connsiteY237" fmla="*/ 354645 h 2601565"/>
                  <a:gd name="connsiteX238" fmla="*/ 530025 w 998239"/>
                  <a:gd name="connsiteY238" fmla="*/ 380546 h 2601565"/>
                  <a:gd name="connsiteX239" fmla="*/ 512669 w 998239"/>
                  <a:gd name="connsiteY239" fmla="*/ 404319 h 2601565"/>
                  <a:gd name="connsiteX240" fmla="*/ 494680 w 998239"/>
                  <a:gd name="connsiteY240" fmla="*/ 427738 h 2601565"/>
                  <a:gd name="connsiteX241" fmla="*/ 473524 w 998239"/>
                  <a:gd name="connsiteY241" fmla="*/ 446720 h 2601565"/>
                  <a:gd name="connsiteX242" fmla="*/ 449329 w 998239"/>
                  <a:gd name="connsiteY242" fmla="*/ 464107 h 2601565"/>
                  <a:gd name="connsiteX243" fmla="*/ 422345 w 998239"/>
                  <a:gd name="connsiteY243" fmla="*/ 479542 h 2601565"/>
                  <a:gd name="connsiteX244" fmla="*/ 393842 w 998239"/>
                  <a:gd name="connsiteY244" fmla="*/ 491073 h 2601565"/>
                  <a:gd name="connsiteX245" fmla="*/ 360145 w 998239"/>
                  <a:gd name="connsiteY245" fmla="*/ 499057 h 2601565"/>
                  <a:gd name="connsiteX246" fmla="*/ 361158 w 998239"/>
                  <a:gd name="connsiteY246" fmla="*/ 554586 h 2601565"/>
                  <a:gd name="connsiteX247" fmla="*/ 365845 w 998239"/>
                  <a:gd name="connsiteY247" fmla="*/ 607455 h 2601565"/>
                  <a:gd name="connsiteX248" fmla="*/ 373826 w 998239"/>
                  <a:gd name="connsiteY248" fmla="*/ 657662 h 2601565"/>
                  <a:gd name="connsiteX249" fmla="*/ 384341 w 998239"/>
                  <a:gd name="connsiteY249" fmla="*/ 705208 h 2601565"/>
                  <a:gd name="connsiteX250" fmla="*/ 397516 w 998239"/>
                  <a:gd name="connsiteY250" fmla="*/ 750625 h 2601565"/>
                  <a:gd name="connsiteX251" fmla="*/ 411831 w 998239"/>
                  <a:gd name="connsiteY251" fmla="*/ 794090 h 2601565"/>
                  <a:gd name="connsiteX252" fmla="*/ 428172 w 998239"/>
                  <a:gd name="connsiteY252" fmla="*/ 835250 h 2601565"/>
                  <a:gd name="connsiteX253" fmla="*/ 444515 w 998239"/>
                  <a:gd name="connsiteY253" fmla="*/ 875345 h 2601565"/>
                  <a:gd name="connsiteX254" fmla="*/ 449329 w 998239"/>
                  <a:gd name="connsiteY254" fmla="*/ 884925 h 2601565"/>
                  <a:gd name="connsiteX255" fmla="*/ 453509 w 998239"/>
                  <a:gd name="connsiteY255" fmla="*/ 896634 h 2601565"/>
                  <a:gd name="connsiteX256" fmla="*/ 459336 w 998239"/>
                  <a:gd name="connsiteY256" fmla="*/ 909231 h 2601565"/>
                  <a:gd name="connsiteX257" fmla="*/ 464657 w 998239"/>
                  <a:gd name="connsiteY257" fmla="*/ 922536 h 2601565"/>
                  <a:gd name="connsiteX258" fmla="*/ 471498 w 998239"/>
                  <a:gd name="connsiteY258" fmla="*/ 935132 h 2601565"/>
                  <a:gd name="connsiteX259" fmla="*/ 479352 w 998239"/>
                  <a:gd name="connsiteY259" fmla="*/ 945776 h 2601565"/>
                  <a:gd name="connsiteX260" fmla="*/ 488853 w 998239"/>
                  <a:gd name="connsiteY260" fmla="*/ 955180 h 2601565"/>
                  <a:gd name="connsiteX261" fmla="*/ 499494 w 998239"/>
                  <a:gd name="connsiteY261" fmla="*/ 962099 h 2601565"/>
                  <a:gd name="connsiteX262" fmla="*/ 512163 w 998239"/>
                  <a:gd name="connsiteY262" fmla="*/ 964760 h 2601565"/>
                  <a:gd name="connsiteX263" fmla="*/ 525338 w 998239"/>
                  <a:gd name="connsiteY263" fmla="*/ 964228 h 2601565"/>
                  <a:gd name="connsiteX264" fmla="*/ 549027 w 998239"/>
                  <a:gd name="connsiteY264" fmla="*/ 956244 h 2601565"/>
                  <a:gd name="connsiteX265" fmla="*/ 570183 w 998239"/>
                  <a:gd name="connsiteY265" fmla="*/ 943116 h 2601565"/>
                  <a:gd name="connsiteX266" fmla="*/ 590705 w 998239"/>
                  <a:gd name="connsiteY266" fmla="*/ 926617 h 2601565"/>
                  <a:gd name="connsiteX267" fmla="*/ 607680 w 998239"/>
                  <a:gd name="connsiteY267" fmla="*/ 907101 h 2601565"/>
                  <a:gd name="connsiteX268" fmla="*/ 624022 w 998239"/>
                  <a:gd name="connsiteY268" fmla="*/ 885989 h 2601565"/>
                  <a:gd name="connsiteX269" fmla="*/ 639350 w 998239"/>
                  <a:gd name="connsiteY269" fmla="*/ 863813 h 2601565"/>
                  <a:gd name="connsiteX270" fmla="*/ 653032 w 998239"/>
                  <a:gd name="connsiteY270" fmla="*/ 842701 h 2601565"/>
                  <a:gd name="connsiteX271" fmla="*/ 664687 w 998239"/>
                  <a:gd name="connsiteY271" fmla="*/ 822476 h 2601565"/>
                  <a:gd name="connsiteX272" fmla="*/ 690530 w 998239"/>
                  <a:gd name="connsiteY272" fmla="*/ 776527 h 2601565"/>
                  <a:gd name="connsiteX273" fmla="*/ 715359 w 998239"/>
                  <a:gd name="connsiteY273" fmla="*/ 724723 h 2601565"/>
                  <a:gd name="connsiteX274" fmla="*/ 740189 w 998239"/>
                  <a:gd name="connsiteY274" fmla="*/ 668129 h 2601565"/>
                  <a:gd name="connsiteX275" fmla="*/ 763372 w 998239"/>
                  <a:gd name="connsiteY275" fmla="*/ 606390 h 2601565"/>
                  <a:gd name="connsiteX276" fmla="*/ 784528 w 998239"/>
                  <a:gd name="connsiteY276" fmla="*/ 541280 h 2601565"/>
                  <a:gd name="connsiteX277" fmla="*/ 803530 w 998239"/>
                  <a:gd name="connsiteY277" fmla="*/ 472090 h 2601565"/>
                  <a:gd name="connsiteX278" fmla="*/ 820886 w 998239"/>
                  <a:gd name="connsiteY278" fmla="*/ 399707 h 2601565"/>
                  <a:gd name="connsiteX279" fmla="*/ 833553 w 998239"/>
                  <a:gd name="connsiteY279" fmla="*/ 324662 h 2601565"/>
                  <a:gd name="connsiteX280" fmla="*/ 843055 w 998239"/>
                  <a:gd name="connsiteY280" fmla="*/ 247843 h 2601565"/>
                  <a:gd name="connsiteX281" fmla="*/ 848882 w 998239"/>
                  <a:gd name="connsiteY281" fmla="*/ 169250 h 2601565"/>
                  <a:gd name="connsiteX282" fmla="*/ 853569 w 998239"/>
                  <a:gd name="connsiteY282" fmla="*/ 172798 h 2601565"/>
                  <a:gd name="connsiteX283" fmla="*/ 857370 w 998239"/>
                  <a:gd name="connsiteY283" fmla="*/ 181846 h 2601565"/>
                  <a:gd name="connsiteX284" fmla="*/ 860537 w 998239"/>
                  <a:gd name="connsiteY284" fmla="*/ 195152 h 2601565"/>
                  <a:gd name="connsiteX285" fmla="*/ 862057 w 998239"/>
                  <a:gd name="connsiteY285" fmla="*/ 212538 h 2601565"/>
                  <a:gd name="connsiteX286" fmla="*/ 863070 w 998239"/>
                  <a:gd name="connsiteY286" fmla="*/ 232586 h 2601565"/>
                  <a:gd name="connsiteX287" fmla="*/ 863070 w 998239"/>
                  <a:gd name="connsiteY287" fmla="*/ 255827 h 2601565"/>
                  <a:gd name="connsiteX288" fmla="*/ 863070 w 998239"/>
                  <a:gd name="connsiteY288" fmla="*/ 280664 h 2601565"/>
                  <a:gd name="connsiteX289" fmla="*/ 862057 w 998239"/>
                  <a:gd name="connsiteY289" fmla="*/ 307630 h 2601565"/>
                  <a:gd name="connsiteX290" fmla="*/ 860537 w 998239"/>
                  <a:gd name="connsiteY290" fmla="*/ 335129 h 2601565"/>
                  <a:gd name="connsiteX291" fmla="*/ 858383 w 998239"/>
                  <a:gd name="connsiteY291" fmla="*/ 363160 h 2601565"/>
                  <a:gd name="connsiteX292" fmla="*/ 855216 w 998239"/>
                  <a:gd name="connsiteY292" fmla="*/ 391191 h 2601565"/>
                  <a:gd name="connsiteX293" fmla="*/ 853569 w 998239"/>
                  <a:gd name="connsiteY293" fmla="*/ 418157 h 2601565"/>
                  <a:gd name="connsiteX294" fmla="*/ 850402 w 998239"/>
                  <a:gd name="connsiteY294" fmla="*/ 442995 h 2601565"/>
                  <a:gd name="connsiteX295" fmla="*/ 847869 w 998239"/>
                  <a:gd name="connsiteY295" fmla="*/ 466236 h 2601565"/>
                  <a:gd name="connsiteX296" fmla="*/ 844701 w 998239"/>
                  <a:gd name="connsiteY296" fmla="*/ 486283 h 2601565"/>
                  <a:gd name="connsiteX297" fmla="*/ 842041 w 998239"/>
                  <a:gd name="connsiteY297" fmla="*/ 502782 h 2601565"/>
                  <a:gd name="connsiteX298" fmla="*/ 839888 w 998239"/>
                  <a:gd name="connsiteY298" fmla="*/ 515910 h 2601565"/>
                  <a:gd name="connsiteX299" fmla="*/ 801883 w 998239"/>
                  <a:gd name="connsiteY299" fmla="*/ 666000 h 2601565"/>
                  <a:gd name="connsiteX300" fmla="*/ 832540 w 998239"/>
                  <a:gd name="connsiteY300" fmla="*/ 662984 h 2601565"/>
                  <a:gd name="connsiteX301" fmla="*/ 861044 w 998239"/>
                  <a:gd name="connsiteY301" fmla="*/ 655533 h 2601565"/>
                  <a:gd name="connsiteX302" fmla="*/ 887900 w 998239"/>
                  <a:gd name="connsiteY302" fmla="*/ 644888 h 2601565"/>
                  <a:gd name="connsiteX303" fmla="*/ 913743 w 998239"/>
                  <a:gd name="connsiteY303" fmla="*/ 631228 h 2601565"/>
                  <a:gd name="connsiteX304" fmla="*/ 937052 w 998239"/>
                  <a:gd name="connsiteY304" fmla="*/ 615793 h 2601565"/>
                  <a:gd name="connsiteX305" fmla="*/ 958081 w 998239"/>
                  <a:gd name="connsiteY305" fmla="*/ 598939 h 2601565"/>
                  <a:gd name="connsiteX306" fmla="*/ 978224 w 998239"/>
                  <a:gd name="connsiteY306" fmla="*/ 581553 h 2601565"/>
                  <a:gd name="connsiteX307" fmla="*/ 996719 w 998239"/>
                  <a:gd name="connsiteY307" fmla="*/ 565054 h 2601565"/>
                  <a:gd name="connsiteX308" fmla="*/ 998239 w 998239"/>
                  <a:gd name="connsiteY308" fmla="*/ 573037 h 2601565"/>
                  <a:gd name="connsiteX309" fmla="*/ 981391 w 998239"/>
                  <a:gd name="connsiteY309" fmla="*/ 598939 h 2601565"/>
                  <a:gd name="connsiteX310" fmla="*/ 960742 w 998239"/>
                  <a:gd name="connsiteY310" fmla="*/ 623776 h 2601565"/>
                  <a:gd name="connsiteX311" fmla="*/ 935912 w 998239"/>
                  <a:gd name="connsiteY311" fmla="*/ 645953 h 2601565"/>
                  <a:gd name="connsiteX312" fmla="*/ 908042 w 998239"/>
                  <a:gd name="connsiteY312" fmla="*/ 666000 h 2601565"/>
                  <a:gd name="connsiteX313" fmla="*/ 878399 w 998239"/>
                  <a:gd name="connsiteY313" fmla="*/ 684096 h 2601565"/>
                  <a:gd name="connsiteX314" fmla="*/ 846728 w 998239"/>
                  <a:gd name="connsiteY314" fmla="*/ 699886 h 2601565"/>
                  <a:gd name="connsiteX315" fmla="*/ 814044 w 998239"/>
                  <a:gd name="connsiteY315" fmla="*/ 712127 h 2601565"/>
                  <a:gd name="connsiteX316" fmla="*/ 780728 w 998239"/>
                  <a:gd name="connsiteY316" fmla="*/ 720997 h 2601565"/>
                  <a:gd name="connsiteX317" fmla="*/ 773886 w 998239"/>
                  <a:gd name="connsiteY317" fmla="*/ 742287 h 2601565"/>
                  <a:gd name="connsiteX318" fmla="*/ 764385 w 998239"/>
                  <a:gd name="connsiteY318" fmla="*/ 767124 h 2601565"/>
                  <a:gd name="connsiteX319" fmla="*/ 753871 w 998239"/>
                  <a:gd name="connsiteY319" fmla="*/ 793026 h 2601565"/>
                  <a:gd name="connsiteX320" fmla="*/ 740189 w 998239"/>
                  <a:gd name="connsiteY320" fmla="*/ 821057 h 2601565"/>
                  <a:gd name="connsiteX321" fmla="*/ 725874 w 998239"/>
                  <a:gd name="connsiteY321" fmla="*/ 850507 h 2601565"/>
                  <a:gd name="connsiteX322" fmla="*/ 710546 w 998239"/>
                  <a:gd name="connsiteY322" fmla="*/ 879603 h 2601565"/>
                  <a:gd name="connsiteX323" fmla="*/ 705253 w 998239"/>
                  <a:gd name="connsiteY323" fmla="*/ 888509 h 2601565"/>
                  <a:gd name="connsiteX324" fmla="*/ 657504 w 998239"/>
                  <a:gd name="connsiteY324" fmla="*/ 965731 h 2601565"/>
                  <a:gd name="connsiteX325" fmla="*/ 646192 w 998239"/>
                  <a:gd name="connsiteY325" fmla="*/ 981082 h 2601565"/>
                  <a:gd name="connsiteX326" fmla="*/ 631877 w 998239"/>
                  <a:gd name="connsiteY326" fmla="*/ 1000774 h 2601565"/>
                  <a:gd name="connsiteX327" fmla="*/ 618195 w 998239"/>
                  <a:gd name="connsiteY327" fmla="*/ 1014967 h 2601565"/>
                  <a:gd name="connsiteX328" fmla="*/ 620348 w 998239"/>
                  <a:gd name="connsiteY328" fmla="*/ 1025612 h 2601565"/>
                  <a:gd name="connsiteX0" fmla="*/ 587538 w 998239"/>
                  <a:gd name="connsiteY0" fmla="*/ 1212780 h 2601565"/>
                  <a:gd name="connsiteX1" fmla="*/ 579177 w 998239"/>
                  <a:gd name="connsiteY1" fmla="*/ 1247552 h 2601565"/>
                  <a:gd name="connsiteX2" fmla="*/ 574363 w 998239"/>
                  <a:gd name="connsiteY2" fmla="*/ 1283035 h 2601565"/>
                  <a:gd name="connsiteX3" fmla="*/ 572336 w 998239"/>
                  <a:gd name="connsiteY3" fmla="*/ 1320468 h 2601565"/>
                  <a:gd name="connsiteX4" fmla="*/ 571196 w 998239"/>
                  <a:gd name="connsiteY4" fmla="*/ 1358079 h 2601565"/>
                  <a:gd name="connsiteX5" fmla="*/ 572336 w 998239"/>
                  <a:gd name="connsiteY5" fmla="*/ 1395691 h 2601565"/>
                  <a:gd name="connsiteX6" fmla="*/ 574363 w 998239"/>
                  <a:gd name="connsiteY6" fmla="*/ 1434189 h 2601565"/>
                  <a:gd name="connsiteX7" fmla="*/ 577023 w 998239"/>
                  <a:gd name="connsiteY7" fmla="*/ 1472331 h 2601565"/>
                  <a:gd name="connsiteX8" fmla="*/ 580190 w 998239"/>
                  <a:gd name="connsiteY8" fmla="*/ 1509765 h 2601565"/>
                  <a:gd name="connsiteX9" fmla="*/ 580697 w 998239"/>
                  <a:gd name="connsiteY9" fmla="*/ 1564763 h 2601565"/>
                  <a:gd name="connsiteX10" fmla="*/ 578037 w 998239"/>
                  <a:gd name="connsiteY10" fmla="*/ 1619760 h 2601565"/>
                  <a:gd name="connsiteX11" fmla="*/ 573350 w 998239"/>
                  <a:gd name="connsiteY11" fmla="*/ 1672629 h 2601565"/>
                  <a:gd name="connsiteX12" fmla="*/ 567522 w 998239"/>
                  <a:gd name="connsiteY12" fmla="*/ 1724432 h 2601565"/>
                  <a:gd name="connsiteX13" fmla="*/ 564474 w 998239"/>
                  <a:gd name="connsiteY13" fmla="*/ 1798067 h 2601565"/>
                  <a:gd name="connsiteX14" fmla="*/ 565843 w 998239"/>
                  <a:gd name="connsiteY14" fmla="*/ 1798067 h 2601565"/>
                  <a:gd name="connsiteX15" fmla="*/ 596167 w 998239"/>
                  <a:gd name="connsiteY15" fmla="*/ 2004317 h 2601565"/>
                  <a:gd name="connsiteX16" fmla="*/ 614772 w 998239"/>
                  <a:gd name="connsiteY16" fmla="*/ 2015335 h 2601565"/>
                  <a:gd name="connsiteX17" fmla="*/ 633212 w 998239"/>
                  <a:gd name="connsiteY17" fmla="*/ 2026005 h 2601565"/>
                  <a:gd name="connsiteX18" fmla="*/ 649037 w 998239"/>
                  <a:gd name="connsiteY18" fmla="*/ 2036824 h 2601565"/>
                  <a:gd name="connsiteX19" fmla="*/ 682546 w 998239"/>
                  <a:gd name="connsiteY19" fmla="*/ 2063750 h 2601565"/>
                  <a:gd name="connsiteX20" fmla="*/ 712427 w 998239"/>
                  <a:gd name="connsiteY20" fmla="*/ 2092373 h 2601565"/>
                  <a:gd name="connsiteX21" fmla="*/ 738220 w 998239"/>
                  <a:gd name="connsiteY21" fmla="*/ 2120464 h 2601565"/>
                  <a:gd name="connsiteX22" fmla="*/ 761610 w 998239"/>
                  <a:gd name="connsiteY22" fmla="*/ 2148686 h 2601565"/>
                  <a:gd name="connsiteX23" fmla="*/ 783089 w 998239"/>
                  <a:gd name="connsiteY23" fmla="*/ 2177264 h 2601565"/>
                  <a:gd name="connsiteX24" fmla="*/ 803347 w 998239"/>
                  <a:gd name="connsiteY24" fmla="*/ 2204774 h 2601565"/>
                  <a:gd name="connsiteX25" fmla="*/ 821429 w 998239"/>
                  <a:gd name="connsiteY25" fmla="*/ 2231393 h 2601565"/>
                  <a:gd name="connsiteX26" fmla="*/ 812873 w 998239"/>
                  <a:gd name="connsiteY26" fmla="*/ 2236092 h 2601565"/>
                  <a:gd name="connsiteX27" fmla="*/ 783805 w 998239"/>
                  <a:gd name="connsiteY27" fmla="*/ 2203301 h 2601565"/>
                  <a:gd name="connsiteX28" fmla="*/ 753719 w 998239"/>
                  <a:gd name="connsiteY28" fmla="*/ 2172059 h 2601565"/>
                  <a:gd name="connsiteX29" fmla="*/ 722647 w 998239"/>
                  <a:gd name="connsiteY29" fmla="*/ 2142999 h 2601565"/>
                  <a:gd name="connsiteX30" fmla="*/ 690330 w 998239"/>
                  <a:gd name="connsiteY30" fmla="*/ 2116510 h 2601565"/>
                  <a:gd name="connsiteX31" fmla="*/ 655982 w 998239"/>
                  <a:gd name="connsiteY31" fmla="*/ 2093118 h 2601565"/>
                  <a:gd name="connsiteX32" fmla="*/ 620297 w 998239"/>
                  <a:gd name="connsiteY32" fmla="*/ 2072215 h 2601565"/>
                  <a:gd name="connsiteX33" fmla="*/ 583862 w 998239"/>
                  <a:gd name="connsiteY33" fmla="*/ 2054108 h 2601565"/>
                  <a:gd name="connsiteX34" fmla="*/ 545427 w 998239"/>
                  <a:gd name="connsiteY34" fmla="*/ 2040553 h 2601565"/>
                  <a:gd name="connsiteX35" fmla="*/ 511522 w 998239"/>
                  <a:gd name="connsiteY35" fmla="*/ 2221026 h 2601565"/>
                  <a:gd name="connsiteX36" fmla="*/ 546020 w 998239"/>
                  <a:gd name="connsiteY36" fmla="*/ 2245768 h 2601565"/>
                  <a:gd name="connsiteX37" fmla="*/ 576539 w 998239"/>
                  <a:gd name="connsiteY37" fmla="*/ 2272514 h 2601565"/>
                  <a:gd name="connsiteX38" fmla="*/ 601206 w 998239"/>
                  <a:gd name="connsiteY38" fmla="*/ 2299617 h 2601565"/>
                  <a:gd name="connsiteX39" fmla="*/ 620912 w 998239"/>
                  <a:gd name="connsiteY39" fmla="*/ 2328269 h 2601565"/>
                  <a:gd name="connsiteX40" fmla="*/ 635746 w 998239"/>
                  <a:gd name="connsiteY40" fmla="*/ 2357733 h 2601565"/>
                  <a:gd name="connsiteX41" fmla="*/ 645162 w 998239"/>
                  <a:gd name="connsiteY41" fmla="*/ 2386515 h 2601565"/>
                  <a:gd name="connsiteX42" fmla="*/ 649446 w 998239"/>
                  <a:gd name="connsiteY42" fmla="*/ 2415678 h 2601565"/>
                  <a:gd name="connsiteX43" fmla="*/ 648196 w 998239"/>
                  <a:gd name="connsiteY43" fmla="*/ 2444260 h 2601565"/>
                  <a:gd name="connsiteX44" fmla="*/ 641984 w 998239"/>
                  <a:gd name="connsiteY44" fmla="*/ 2470935 h 2601565"/>
                  <a:gd name="connsiteX45" fmla="*/ 637257 w 998239"/>
                  <a:gd name="connsiteY45" fmla="*/ 2472280 h 2601565"/>
                  <a:gd name="connsiteX46" fmla="*/ 635317 w 998239"/>
                  <a:gd name="connsiteY46" fmla="*/ 2465092 h 2601565"/>
                  <a:gd name="connsiteX47" fmla="*/ 641087 w 998239"/>
                  <a:gd name="connsiteY47" fmla="*/ 2449008 h 2601565"/>
                  <a:gd name="connsiteX48" fmla="*/ 641384 w 998239"/>
                  <a:gd name="connsiteY48" fmla="*/ 2430972 h 2601565"/>
                  <a:gd name="connsiteX49" fmla="*/ 639215 w 998239"/>
                  <a:gd name="connsiteY49" fmla="*/ 2410982 h 2601565"/>
                  <a:gd name="connsiteX50" fmla="*/ 632287 w 998239"/>
                  <a:gd name="connsiteY50" fmla="*/ 2390884 h 2601565"/>
                  <a:gd name="connsiteX51" fmla="*/ 621944 w 998239"/>
                  <a:gd name="connsiteY51" fmla="*/ 2369828 h 2601565"/>
                  <a:gd name="connsiteX52" fmla="*/ 609133 w 998239"/>
                  <a:gd name="connsiteY52" fmla="*/ 2349453 h 2601565"/>
                  <a:gd name="connsiteX53" fmla="*/ 593107 w 998239"/>
                  <a:gd name="connsiteY53" fmla="*/ 2329922 h 2601565"/>
                  <a:gd name="connsiteX54" fmla="*/ 574242 w 998239"/>
                  <a:gd name="connsiteY54" fmla="*/ 2311561 h 2601565"/>
                  <a:gd name="connsiteX55" fmla="*/ 554736 w 998239"/>
                  <a:gd name="connsiteY55" fmla="*/ 2295077 h 2601565"/>
                  <a:gd name="connsiteX56" fmla="*/ 542732 w 998239"/>
                  <a:gd name="connsiteY56" fmla="*/ 2286998 h 2601565"/>
                  <a:gd name="connsiteX57" fmla="*/ 533341 w 998239"/>
                  <a:gd name="connsiteY57" fmla="*/ 2278769 h 2601565"/>
                  <a:gd name="connsiteX58" fmla="*/ 523778 w 998239"/>
                  <a:gd name="connsiteY58" fmla="*/ 2272829 h 2601565"/>
                  <a:gd name="connsiteX59" fmla="*/ 514151 w 998239"/>
                  <a:gd name="connsiteY59" fmla="*/ 2267440 h 2601565"/>
                  <a:gd name="connsiteX60" fmla="*/ 503656 w 998239"/>
                  <a:gd name="connsiteY60" fmla="*/ 2264952 h 2601565"/>
                  <a:gd name="connsiteX61" fmla="*/ 491006 w 998239"/>
                  <a:gd name="connsiteY61" fmla="*/ 2308954 h 2601565"/>
                  <a:gd name="connsiteX62" fmla="*/ 476330 w 998239"/>
                  <a:gd name="connsiteY62" fmla="*/ 2349959 h 2601565"/>
                  <a:gd name="connsiteX63" fmla="*/ 459509 w 998239"/>
                  <a:gd name="connsiteY63" fmla="*/ 2391527 h 2601565"/>
                  <a:gd name="connsiteX64" fmla="*/ 439580 w 998239"/>
                  <a:gd name="connsiteY64" fmla="*/ 2432199 h 2601565"/>
                  <a:gd name="connsiteX65" fmla="*/ 416585 w 998239"/>
                  <a:gd name="connsiteY65" fmla="*/ 2475063 h 2601565"/>
                  <a:gd name="connsiteX66" fmla="*/ 389961 w 998239"/>
                  <a:gd name="connsiteY66" fmla="*/ 2519626 h 2601565"/>
                  <a:gd name="connsiteX67" fmla="*/ 384223 w 998239"/>
                  <a:gd name="connsiteY67" fmla="*/ 2526793 h 2601565"/>
                  <a:gd name="connsiteX68" fmla="*/ 377695 w 998239"/>
                  <a:gd name="connsiteY68" fmla="*/ 2537945 h 2601565"/>
                  <a:gd name="connsiteX69" fmla="*/ 368996 w 998239"/>
                  <a:gd name="connsiteY69" fmla="*/ 2549023 h 2601565"/>
                  <a:gd name="connsiteX70" fmla="*/ 360933 w 998239"/>
                  <a:gd name="connsiteY70" fmla="*/ 2560863 h 2601565"/>
                  <a:gd name="connsiteX71" fmla="*/ 351567 w 998239"/>
                  <a:gd name="connsiteY71" fmla="*/ 2573185 h 2601565"/>
                  <a:gd name="connsiteX72" fmla="*/ 341532 w 998239"/>
                  <a:gd name="connsiteY72" fmla="*/ 2583296 h 2601565"/>
                  <a:gd name="connsiteX73" fmla="*/ 331557 w 998239"/>
                  <a:gd name="connsiteY73" fmla="*/ 2592037 h 2601565"/>
                  <a:gd name="connsiteX74" fmla="*/ 321124 w 998239"/>
                  <a:gd name="connsiteY74" fmla="*/ 2598545 h 2601565"/>
                  <a:gd name="connsiteX75" fmla="*/ 312044 w 998239"/>
                  <a:gd name="connsiteY75" fmla="*/ 2601565 h 2601565"/>
                  <a:gd name="connsiteX76" fmla="*/ 309960 w 998239"/>
                  <a:gd name="connsiteY76" fmla="*/ 2597301 h 2601565"/>
                  <a:gd name="connsiteX77" fmla="*/ 342120 w 998239"/>
                  <a:gd name="connsiteY77" fmla="*/ 2563687 h 2601565"/>
                  <a:gd name="connsiteX78" fmla="*/ 370336 w 998239"/>
                  <a:gd name="connsiteY78" fmla="*/ 2526618 h 2601565"/>
                  <a:gd name="connsiteX79" fmla="*/ 394287 w 998239"/>
                  <a:gd name="connsiteY79" fmla="*/ 2487031 h 2601565"/>
                  <a:gd name="connsiteX80" fmla="*/ 413201 w 998239"/>
                  <a:gd name="connsiteY80" fmla="*/ 2447908 h 2601565"/>
                  <a:gd name="connsiteX81" fmla="*/ 428806 w 998239"/>
                  <a:gd name="connsiteY81" fmla="*/ 2409545 h 2601565"/>
                  <a:gd name="connsiteX82" fmla="*/ 435216 w 998239"/>
                  <a:gd name="connsiteY82" fmla="*/ 2381215 h 2601565"/>
                  <a:gd name="connsiteX83" fmla="*/ 437508 w 998239"/>
                  <a:gd name="connsiteY83" fmla="*/ 2382004 h 2601565"/>
                  <a:gd name="connsiteX84" fmla="*/ 438204 w 998239"/>
                  <a:gd name="connsiteY84" fmla="*/ 2381394 h 2601565"/>
                  <a:gd name="connsiteX85" fmla="*/ 438054 w 998239"/>
                  <a:gd name="connsiteY85" fmla="*/ 2380044 h 2601565"/>
                  <a:gd name="connsiteX86" fmla="*/ 437652 w 998239"/>
                  <a:gd name="connsiteY86" fmla="*/ 2379080 h 2601565"/>
                  <a:gd name="connsiteX87" fmla="*/ 436750 w 998239"/>
                  <a:gd name="connsiteY87" fmla="*/ 2377071 h 2601565"/>
                  <a:gd name="connsiteX88" fmla="*/ 437767 w 998239"/>
                  <a:gd name="connsiteY88" fmla="*/ 2375523 h 2601565"/>
                  <a:gd name="connsiteX89" fmla="*/ 437711 w 998239"/>
                  <a:gd name="connsiteY89" fmla="*/ 2374255 h 2601565"/>
                  <a:gd name="connsiteX90" fmla="*/ 438004 w 998239"/>
                  <a:gd name="connsiteY90" fmla="*/ 2372682 h 2601565"/>
                  <a:gd name="connsiteX91" fmla="*/ 437308 w 998239"/>
                  <a:gd name="connsiteY91" fmla="*/ 2373292 h 2601565"/>
                  <a:gd name="connsiteX92" fmla="*/ 437711 w 998239"/>
                  <a:gd name="connsiteY92" fmla="*/ 2374255 h 2601565"/>
                  <a:gd name="connsiteX93" fmla="*/ 435216 w 998239"/>
                  <a:gd name="connsiteY93" fmla="*/ 2381215 h 2601565"/>
                  <a:gd name="connsiteX94" fmla="*/ 419562 w 998239"/>
                  <a:gd name="connsiteY94" fmla="*/ 2378474 h 2601565"/>
                  <a:gd name="connsiteX95" fmla="*/ 399876 w 998239"/>
                  <a:gd name="connsiteY95" fmla="*/ 2379925 h 2601565"/>
                  <a:gd name="connsiteX96" fmla="*/ 378919 w 998239"/>
                  <a:gd name="connsiteY96" fmla="*/ 2383310 h 2601565"/>
                  <a:gd name="connsiteX97" fmla="*/ 355837 w 998239"/>
                  <a:gd name="connsiteY97" fmla="*/ 2389713 h 2601565"/>
                  <a:gd name="connsiteX98" fmla="*/ 331860 w 998239"/>
                  <a:gd name="connsiteY98" fmla="*/ 2398379 h 2601565"/>
                  <a:gd name="connsiteX99" fmla="*/ 307564 w 998239"/>
                  <a:gd name="connsiteY99" fmla="*/ 2407986 h 2601565"/>
                  <a:gd name="connsiteX100" fmla="*/ 283791 w 998239"/>
                  <a:gd name="connsiteY100" fmla="*/ 2419271 h 2601565"/>
                  <a:gd name="connsiteX101" fmla="*/ 261091 w 998239"/>
                  <a:gd name="connsiteY101" fmla="*/ 2430275 h 2601565"/>
                  <a:gd name="connsiteX102" fmla="*/ 258707 w 998239"/>
                  <a:gd name="connsiteY102" fmla="*/ 2431515 h 2601565"/>
                  <a:gd name="connsiteX103" fmla="*/ 264907 w 998239"/>
                  <a:gd name="connsiteY103" fmla="*/ 2418233 h 2601565"/>
                  <a:gd name="connsiteX104" fmla="*/ 283331 w 998239"/>
                  <a:gd name="connsiteY104" fmla="*/ 2403215 h 2601565"/>
                  <a:gd name="connsiteX105" fmla="*/ 306269 w 998239"/>
                  <a:gd name="connsiteY105" fmla="*/ 2389370 h 2601565"/>
                  <a:gd name="connsiteX106" fmla="*/ 330709 w 998239"/>
                  <a:gd name="connsiteY106" fmla="*/ 2376839 h 2601565"/>
                  <a:gd name="connsiteX107" fmla="*/ 356078 w 998239"/>
                  <a:gd name="connsiteY107" fmla="*/ 2366953 h 2601565"/>
                  <a:gd name="connsiteX108" fmla="*/ 384546 w 998239"/>
                  <a:gd name="connsiteY108" fmla="*/ 2359782 h 2601565"/>
                  <a:gd name="connsiteX109" fmla="*/ 448037 w 998239"/>
                  <a:gd name="connsiteY109" fmla="*/ 2345291 h 2601565"/>
                  <a:gd name="connsiteX110" fmla="*/ 456052 w 998239"/>
                  <a:gd name="connsiteY110" fmla="*/ 2295805 h 2601565"/>
                  <a:gd name="connsiteX111" fmla="*/ 459891 w 998239"/>
                  <a:gd name="connsiteY111" fmla="*/ 2246520 h 2601565"/>
                  <a:gd name="connsiteX112" fmla="*/ 459547 w 998239"/>
                  <a:gd name="connsiteY112" fmla="*/ 2196621 h 2601565"/>
                  <a:gd name="connsiteX113" fmla="*/ 455007 w 998239"/>
                  <a:gd name="connsiteY113" fmla="*/ 2147109 h 2601565"/>
                  <a:gd name="connsiteX114" fmla="*/ 414605 w 998239"/>
                  <a:gd name="connsiteY114" fmla="*/ 1999908 h 2601565"/>
                  <a:gd name="connsiteX115" fmla="*/ 392039 w 998239"/>
                  <a:gd name="connsiteY115" fmla="*/ 2033339 h 2601565"/>
                  <a:gd name="connsiteX116" fmla="*/ 351498 w 998239"/>
                  <a:gd name="connsiteY116" fmla="*/ 2087417 h 2601565"/>
                  <a:gd name="connsiteX117" fmla="*/ 308424 w 998239"/>
                  <a:gd name="connsiteY117" fmla="*/ 2139893 h 2601565"/>
                  <a:gd name="connsiteX118" fmla="*/ 266098 w 998239"/>
                  <a:gd name="connsiteY118" fmla="*/ 2190203 h 2601565"/>
                  <a:gd name="connsiteX119" fmla="*/ 221074 w 998239"/>
                  <a:gd name="connsiteY119" fmla="*/ 2236952 h 2601565"/>
                  <a:gd name="connsiteX120" fmla="*/ 175500 w 998239"/>
                  <a:gd name="connsiteY120" fmla="*/ 2279195 h 2601565"/>
                  <a:gd name="connsiteX121" fmla="*/ 130958 w 998239"/>
                  <a:gd name="connsiteY121" fmla="*/ 2318489 h 2601565"/>
                  <a:gd name="connsiteX122" fmla="*/ 86731 w 998239"/>
                  <a:gd name="connsiteY122" fmla="*/ 2351876 h 2601565"/>
                  <a:gd name="connsiteX123" fmla="*/ 43708 w 998239"/>
                  <a:gd name="connsiteY123" fmla="*/ 2380769 h 2601565"/>
                  <a:gd name="connsiteX124" fmla="*/ 0 w 998239"/>
                  <a:gd name="connsiteY124" fmla="*/ 2402513 h 2601565"/>
                  <a:gd name="connsiteX125" fmla="*/ 7680 w 998239"/>
                  <a:gd name="connsiteY125" fmla="*/ 2395440 h 2601565"/>
                  <a:gd name="connsiteX126" fmla="*/ 12312 w 998239"/>
                  <a:gd name="connsiteY126" fmla="*/ 2390461 h 2601565"/>
                  <a:gd name="connsiteX127" fmla="*/ 15901 w 998239"/>
                  <a:gd name="connsiteY127" fmla="*/ 2387490 h 2601565"/>
                  <a:gd name="connsiteX128" fmla="*/ 17197 w 998239"/>
                  <a:gd name="connsiteY128" fmla="*/ 2385386 h 2601565"/>
                  <a:gd name="connsiteX129" fmla="*/ 16525 w 998239"/>
                  <a:gd name="connsiteY129" fmla="*/ 2383620 h 2601565"/>
                  <a:gd name="connsiteX130" fmla="*/ 17174 w 998239"/>
                  <a:gd name="connsiteY130" fmla="*/ 2382567 h 2601565"/>
                  <a:gd name="connsiteX131" fmla="*/ 15999 w 998239"/>
                  <a:gd name="connsiteY131" fmla="*/ 2381933 h 2601565"/>
                  <a:gd name="connsiteX132" fmla="*/ 16971 w 998239"/>
                  <a:gd name="connsiteY132" fmla="*/ 2380354 h 2601565"/>
                  <a:gd name="connsiteX133" fmla="*/ 20090 w 998239"/>
                  <a:gd name="connsiteY133" fmla="*/ 2377830 h 2601565"/>
                  <a:gd name="connsiteX134" fmla="*/ 24327 w 998239"/>
                  <a:gd name="connsiteY134" fmla="*/ 2373807 h 2601565"/>
                  <a:gd name="connsiteX135" fmla="*/ 30627 w 998239"/>
                  <a:gd name="connsiteY135" fmla="*/ 2367391 h 2601565"/>
                  <a:gd name="connsiteX136" fmla="*/ 40670 w 998239"/>
                  <a:gd name="connsiteY136" fmla="*/ 2359024 h 2601565"/>
                  <a:gd name="connsiteX137" fmla="*/ 55321 w 998239"/>
                  <a:gd name="connsiteY137" fmla="*/ 2347300 h 2601565"/>
                  <a:gd name="connsiteX138" fmla="*/ 71663 w 998239"/>
                  <a:gd name="connsiteY138" fmla="*/ 2332515 h 2601565"/>
                  <a:gd name="connsiteX139" fmla="*/ 94475 w 998239"/>
                  <a:gd name="connsiteY139" fmla="*/ 2314213 h 2601565"/>
                  <a:gd name="connsiteX140" fmla="*/ 121818 w 998239"/>
                  <a:gd name="connsiteY140" fmla="*/ 2292046 h 2601565"/>
                  <a:gd name="connsiteX141" fmla="*/ 160830 w 998239"/>
                  <a:gd name="connsiteY141" fmla="*/ 2255375 h 2601565"/>
                  <a:gd name="connsiteX142" fmla="*/ 197971 w 998239"/>
                  <a:gd name="connsiteY142" fmla="*/ 2213486 h 2601565"/>
                  <a:gd name="connsiteX143" fmla="*/ 234107 w 998239"/>
                  <a:gd name="connsiteY143" fmla="*/ 2169419 h 2601565"/>
                  <a:gd name="connsiteX144" fmla="*/ 274428 w 998239"/>
                  <a:gd name="connsiteY144" fmla="*/ 2123636 h 2601565"/>
                  <a:gd name="connsiteX145" fmla="*/ 282447 w 998239"/>
                  <a:gd name="connsiteY145" fmla="*/ 2113474 h 2601565"/>
                  <a:gd name="connsiteX146" fmla="*/ 294255 w 998239"/>
                  <a:gd name="connsiteY146" fmla="*/ 2098111 h 2601565"/>
                  <a:gd name="connsiteX147" fmla="*/ 304716 w 998239"/>
                  <a:gd name="connsiteY147" fmla="*/ 2083635 h 2601565"/>
                  <a:gd name="connsiteX148" fmla="*/ 328894 w 998239"/>
                  <a:gd name="connsiteY148" fmla="*/ 2047263 h 2601565"/>
                  <a:gd name="connsiteX149" fmla="*/ 330780 w 998239"/>
                  <a:gd name="connsiteY149" fmla="*/ 2044202 h 2601565"/>
                  <a:gd name="connsiteX150" fmla="*/ 331717 w 998239"/>
                  <a:gd name="connsiteY150" fmla="*/ 2042063 h 2601565"/>
                  <a:gd name="connsiteX151" fmla="*/ 391204 w 998239"/>
                  <a:gd name="connsiteY151" fmla="*/ 1933218 h 2601565"/>
                  <a:gd name="connsiteX152" fmla="*/ 390156 w 998239"/>
                  <a:gd name="connsiteY152" fmla="*/ 1860349 h 2601565"/>
                  <a:gd name="connsiteX153" fmla="*/ 396502 w 998239"/>
                  <a:gd name="connsiteY153" fmla="*/ 1818105 h 2601565"/>
                  <a:gd name="connsiteX154" fmla="*/ 402330 w 998239"/>
                  <a:gd name="connsiteY154" fmla="*/ 1747141 h 2601565"/>
                  <a:gd name="connsiteX155" fmla="*/ 412844 w 998239"/>
                  <a:gd name="connsiteY155" fmla="*/ 1718578 h 2601565"/>
                  <a:gd name="connsiteX156" fmla="*/ 421839 w 998239"/>
                  <a:gd name="connsiteY156" fmla="*/ 1686822 h 2601565"/>
                  <a:gd name="connsiteX157" fmla="*/ 430327 w 998239"/>
                  <a:gd name="connsiteY157" fmla="*/ 1651516 h 2601565"/>
                  <a:gd name="connsiteX158" fmla="*/ 438181 w 998239"/>
                  <a:gd name="connsiteY158" fmla="*/ 1613906 h 2601565"/>
                  <a:gd name="connsiteX159" fmla="*/ 444515 w 998239"/>
                  <a:gd name="connsiteY159" fmla="*/ 1573279 h 2601565"/>
                  <a:gd name="connsiteX160" fmla="*/ 449329 w 998239"/>
                  <a:gd name="connsiteY160" fmla="*/ 1531942 h 2601565"/>
                  <a:gd name="connsiteX161" fmla="*/ 454016 w 998239"/>
                  <a:gd name="connsiteY161" fmla="*/ 1488654 h 2601565"/>
                  <a:gd name="connsiteX162" fmla="*/ 457183 w 998239"/>
                  <a:gd name="connsiteY162" fmla="*/ 1444833 h 2601565"/>
                  <a:gd name="connsiteX163" fmla="*/ 459843 w 998239"/>
                  <a:gd name="connsiteY163" fmla="*/ 1399239 h 2601565"/>
                  <a:gd name="connsiteX164" fmla="*/ 459843 w 998239"/>
                  <a:gd name="connsiteY164" fmla="*/ 1354354 h 2601565"/>
                  <a:gd name="connsiteX165" fmla="*/ 459843 w 998239"/>
                  <a:gd name="connsiteY165" fmla="*/ 1310001 h 2601565"/>
                  <a:gd name="connsiteX166" fmla="*/ 457183 w 998239"/>
                  <a:gd name="connsiteY166" fmla="*/ 1265471 h 2601565"/>
                  <a:gd name="connsiteX167" fmla="*/ 453509 w 998239"/>
                  <a:gd name="connsiteY167" fmla="*/ 1222715 h 2601565"/>
                  <a:gd name="connsiteX168" fmla="*/ 448822 w 998239"/>
                  <a:gd name="connsiteY168" fmla="*/ 1181023 h 2601565"/>
                  <a:gd name="connsiteX169" fmla="*/ 441854 w 998239"/>
                  <a:gd name="connsiteY169" fmla="*/ 1140751 h 2601565"/>
                  <a:gd name="connsiteX170" fmla="*/ 432353 w 998239"/>
                  <a:gd name="connsiteY170" fmla="*/ 1103318 h 2601565"/>
                  <a:gd name="connsiteX171" fmla="*/ 421839 w 998239"/>
                  <a:gd name="connsiteY171" fmla="*/ 1067835 h 2601565"/>
                  <a:gd name="connsiteX172" fmla="*/ 409170 w 998239"/>
                  <a:gd name="connsiteY172" fmla="*/ 1036079 h 2601565"/>
                  <a:gd name="connsiteX173" fmla="*/ 405274 w 998239"/>
                  <a:gd name="connsiteY173" fmla="*/ 1028382 h 2601565"/>
                  <a:gd name="connsiteX174" fmla="*/ 325111 w 998239"/>
                  <a:gd name="connsiteY174" fmla="*/ 669960 h 2601565"/>
                  <a:gd name="connsiteX175" fmla="*/ 324674 w 998239"/>
                  <a:gd name="connsiteY175" fmla="*/ 667064 h 2601565"/>
                  <a:gd name="connsiteX176" fmla="*/ 321000 w 998239"/>
                  <a:gd name="connsiteY176" fmla="*/ 613131 h 2601565"/>
                  <a:gd name="connsiteX177" fmla="*/ 317833 w 998239"/>
                  <a:gd name="connsiteY177" fmla="*/ 556715 h 2601565"/>
                  <a:gd name="connsiteX178" fmla="*/ 317833 w 998239"/>
                  <a:gd name="connsiteY178" fmla="*/ 499057 h 2601565"/>
                  <a:gd name="connsiteX179" fmla="*/ 319986 w 998239"/>
                  <a:gd name="connsiteY179" fmla="*/ 440866 h 2601565"/>
                  <a:gd name="connsiteX180" fmla="*/ 324674 w 998239"/>
                  <a:gd name="connsiteY180" fmla="*/ 383208 h 2601565"/>
                  <a:gd name="connsiteX181" fmla="*/ 331642 w 998239"/>
                  <a:gd name="connsiteY181" fmla="*/ 325726 h 2601565"/>
                  <a:gd name="connsiteX182" fmla="*/ 338989 w 998239"/>
                  <a:gd name="connsiteY182" fmla="*/ 270197 h 2601565"/>
                  <a:gd name="connsiteX183" fmla="*/ 349504 w 998239"/>
                  <a:gd name="connsiteY183" fmla="*/ 216264 h 2601565"/>
                  <a:gd name="connsiteX184" fmla="*/ 362172 w 998239"/>
                  <a:gd name="connsiteY184" fmla="*/ 165524 h 2601565"/>
                  <a:gd name="connsiteX185" fmla="*/ 375347 w 998239"/>
                  <a:gd name="connsiteY185" fmla="*/ 117446 h 2601565"/>
                  <a:gd name="connsiteX186" fmla="*/ 390675 w 998239"/>
                  <a:gd name="connsiteY186" fmla="*/ 73980 h 2601565"/>
                  <a:gd name="connsiteX187" fmla="*/ 407017 w 998239"/>
                  <a:gd name="connsiteY187" fmla="*/ 34418 h 2601565"/>
                  <a:gd name="connsiteX188" fmla="*/ 426653 w 998239"/>
                  <a:gd name="connsiteY188" fmla="*/ 0 h 2601565"/>
                  <a:gd name="connsiteX189" fmla="*/ 424499 w 998239"/>
                  <a:gd name="connsiteY189" fmla="*/ 8516 h 2601565"/>
                  <a:gd name="connsiteX190" fmla="*/ 423485 w 998239"/>
                  <a:gd name="connsiteY190" fmla="*/ 14193 h 2601565"/>
                  <a:gd name="connsiteX191" fmla="*/ 422345 w 998239"/>
                  <a:gd name="connsiteY191" fmla="*/ 17918 h 2601565"/>
                  <a:gd name="connsiteX192" fmla="*/ 422345 w 998239"/>
                  <a:gd name="connsiteY192" fmla="*/ 20048 h 2601565"/>
                  <a:gd name="connsiteX193" fmla="*/ 423485 w 998239"/>
                  <a:gd name="connsiteY193" fmla="*/ 21112 h 2601565"/>
                  <a:gd name="connsiteX194" fmla="*/ 423485 w 998239"/>
                  <a:gd name="connsiteY194" fmla="*/ 22177 h 2601565"/>
                  <a:gd name="connsiteX195" fmla="*/ 424499 w 998239"/>
                  <a:gd name="connsiteY195" fmla="*/ 22177 h 2601565"/>
                  <a:gd name="connsiteX196" fmla="*/ 424499 w 998239"/>
                  <a:gd name="connsiteY196" fmla="*/ 23773 h 2601565"/>
                  <a:gd name="connsiteX197" fmla="*/ 423485 w 998239"/>
                  <a:gd name="connsiteY197" fmla="*/ 26967 h 2601565"/>
                  <a:gd name="connsiteX198" fmla="*/ 422345 w 998239"/>
                  <a:gd name="connsiteY198" fmla="*/ 31756 h 2601565"/>
                  <a:gd name="connsiteX199" fmla="*/ 420825 w 998239"/>
                  <a:gd name="connsiteY199" fmla="*/ 39208 h 2601565"/>
                  <a:gd name="connsiteX200" fmla="*/ 417658 w 998239"/>
                  <a:gd name="connsiteY200" fmla="*/ 49676 h 2601565"/>
                  <a:gd name="connsiteX201" fmla="*/ 412844 w 998239"/>
                  <a:gd name="connsiteY201" fmla="*/ 64578 h 2601565"/>
                  <a:gd name="connsiteX202" fmla="*/ 408157 w 998239"/>
                  <a:gd name="connsiteY202" fmla="*/ 82496 h 2601565"/>
                  <a:gd name="connsiteX203" fmla="*/ 400683 w 998239"/>
                  <a:gd name="connsiteY203" fmla="*/ 105737 h 2601565"/>
                  <a:gd name="connsiteX204" fmla="*/ 391815 w 998239"/>
                  <a:gd name="connsiteY204" fmla="*/ 133768 h 2601565"/>
                  <a:gd name="connsiteX205" fmla="*/ 381174 w 998239"/>
                  <a:gd name="connsiteY205" fmla="*/ 177588 h 2601565"/>
                  <a:gd name="connsiteX206" fmla="*/ 373826 w 998239"/>
                  <a:gd name="connsiteY206" fmla="*/ 224602 h 2601565"/>
                  <a:gd name="connsiteX207" fmla="*/ 367999 w 998239"/>
                  <a:gd name="connsiteY207" fmla="*/ 272858 h 2601565"/>
                  <a:gd name="connsiteX208" fmla="*/ 360145 w 998239"/>
                  <a:gd name="connsiteY208" fmla="*/ 324130 h 2601565"/>
                  <a:gd name="connsiteX209" fmla="*/ 359005 w 998239"/>
                  <a:gd name="connsiteY209" fmla="*/ 335129 h 2601565"/>
                  <a:gd name="connsiteX210" fmla="*/ 357484 w 998239"/>
                  <a:gd name="connsiteY210" fmla="*/ 351628 h 2601565"/>
                  <a:gd name="connsiteX211" fmla="*/ 356344 w 998239"/>
                  <a:gd name="connsiteY211" fmla="*/ 369015 h 2601565"/>
                  <a:gd name="connsiteX212" fmla="*/ 355331 w 998239"/>
                  <a:gd name="connsiteY212" fmla="*/ 387997 h 2601565"/>
                  <a:gd name="connsiteX213" fmla="*/ 355331 w 998239"/>
                  <a:gd name="connsiteY213" fmla="*/ 407513 h 2601565"/>
                  <a:gd name="connsiteX214" fmla="*/ 357484 w 998239"/>
                  <a:gd name="connsiteY214" fmla="*/ 425077 h 2601565"/>
                  <a:gd name="connsiteX215" fmla="*/ 360145 w 998239"/>
                  <a:gd name="connsiteY215" fmla="*/ 440334 h 2601565"/>
                  <a:gd name="connsiteX216" fmla="*/ 364832 w 998239"/>
                  <a:gd name="connsiteY216" fmla="*/ 450979 h 2601565"/>
                  <a:gd name="connsiteX217" fmla="*/ 390168 w 998239"/>
                  <a:gd name="connsiteY217" fmla="*/ 448849 h 2601565"/>
                  <a:gd name="connsiteX218" fmla="*/ 414997 w 998239"/>
                  <a:gd name="connsiteY218" fmla="*/ 440334 h 2601565"/>
                  <a:gd name="connsiteX219" fmla="*/ 438687 w 998239"/>
                  <a:gd name="connsiteY219" fmla="*/ 426673 h 2601565"/>
                  <a:gd name="connsiteX220" fmla="*/ 463010 w 998239"/>
                  <a:gd name="connsiteY220" fmla="*/ 407513 h 2601565"/>
                  <a:gd name="connsiteX221" fmla="*/ 485179 w 998239"/>
                  <a:gd name="connsiteY221" fmla="*/ 385336 h 2601565"/>
                  <a:gd name="connsiteX222" fmla="*/ 506842 w 998239"/>
                  <a:gd name="connsiteY222" fmla="*/ 358370 h 2601565"/>
                  <a:gd name="connsiteX223" fmla="*/ 527364 w 998239"/>
                  <a:gd name="connsiteY223" fmla="*/ 329807 h 2601565"/>
                  <a:gd name="connsiteX224" fmla="*/ 546367 w 998239"/>
                  <a:gd name="connsiteY224" fmla="*/ 299825 h 2601565"/>
                  <a:gd name="connsiteX225" fmla="*/ 564862 w 998239"/>
                  <a:gd name="connsiteY225" fmla="*/ 268068 h 2601565"/>
                  <a:gd name="connsiteX226" fmla="*/ 580697 w 998239"/>
                  <a:gd name="connsiteY226" fmla="*/ 235247 h 2601565"/>
                  <a:gd name="connsiteX227" fmla="*/ 595519 w 998239"/>
                  <a:gd name="connsiteY227" fmla="*/ 203491 h 2601565"/>
                  <a:gd name="connsiteX228" fmla="*/ 607680 w 998239"/>
                  <a:gd name="connsiteY228" fmla="*/ 172798 h 2601565"/>
                  <a:gd name="connsiteX229" fmla="*/ 613508 w 998239"/>
                  <a:gd name="connsiteY229" fmla="*/ 172798 h 2601565"/>
                  <a:gd name="connsiteX230" fmla="*/ 613508 w 998239"/>
                  <a:gd name="connsiteY230" fmla="*/ 175992 h 2601565"/>
                  <a:gd name="connsiteX231" fmla="*/ 604006 w 998239"/>
                  <a:gd name="connsiteY231" fmla="*/ 206684 h 2601565"/>
                  <a:gd name="connsiteX232" fmla="*/ 593365 w 998239"/>
                  <a:gd name="connsiteY232" fmla="*/ 238440 h 2601565"/>
                  <a:gd name="connsiteX233" fmla="*/ 581837 w 998239"/>
                  <a:gd name="connsiteY233" fmla="*/ 269132 h 2601565"/>
                  <a:gd name="connsiteX234" fmla="*/ 570183 w 998239"/>
                  <a:gd name="connsiteY234" fmla="*/ 298760 h 2601565"/>
                  <a:gd name="connsiteX235" fmla="*/ 558021 w 998239"/>
                  <a:gd name="connsiteY235" fmla="*/ 327678 h 2601565"/>
                  <a:gd name="connsiteX236" fmla="*/ 544339 w 998239"/>
                  <a:gd name="connsiteY236" fmla="*/ 354645 h 2601565"/>
                  <a:gd name="connsiteX237" fmla="*/ 530025 w 998239"/>
                  <a:gd name="connsiteY237" fmla="*/ 380546 h 2601565"/>
                  <a:gd name="connsiteX238" fmla="*/ 512669 w 998239"/>
                  <a:gd name="connsiteY238" fmla="*/ 404319 h 2601565"/>
                  <a:gd name="connsiteX239" fmla="*/ 494680 w 998239"/>
                  <a:gd name="connsiteY239" fmla="*/ 427738 h 2601565"/>
                  <a:gd name="connsiteX240" fmla="*/ 473524 w 998239"/>
                  <a:gd name="connsiteY240" fmla="*/ 446720 h 2601565"/>
                  <a:gd name="connsiteX241" fmla="*/ 449329 w 998239"/>
                  <a:gd name="connsiteY241" fmla="*/ 464107 h 2601565"/>
                  <a:gd name="connsiteX242" fmla="*/ 422345 w 998239"/>
                  <a:gd name="connsiteY242" fmla="*/ 479542 h 2601565"/>
                  <a:gd name="connsiteX243" fmla="*/ 393842 w 998239"/>
                  <a:gd name="connsiteY243" fmla="*/ 491073 h 2601565"/>
                  <a:gd name="connsiteX244" fmla="*/ 360145 w 998239"/>
                  <a:gd name="connsiteY244" fmla="*/ 499057 h 2601565"/>
                  <a:gd name="connsiteX245" fmla="*/ 361158 w 998239"/>
                  <a:gd name="connsiteY245" fmla="*/ 554586 h 2601565"/>
                  <a:gd name="connsiteX246" fmla="*/ 365845 w 998239"/>
                  <a:gd name="connsiteY246" fmla="*/ 607455 h 2601565"/>
                  <a:gd name="connsiteX247" fmla="*/ 373826 w 998239"/>
                  <a:gd name="connsiteY247" fmla="*/ 657662 h 2601565"/>
                  <a:gd name="connsiteX248" fmla="*/ 384341 w 998239"/>
                  <a:gd name="connsiteY248" fmla="*/ 705208 h 2601565"/>
                  <a:gd name="connsiteX249" fmla="*/ 397516 w 998239"/>
                  <a:gd name="connsiteY249" fmla="*/ 750625 h 2601565"/>
                  <a:gd name="connsiteX250" fmla="*/ 411831 w 998239"/>
                  <a:gd name="connsiteY250" fmla="*/ 794090 h 2601565"/>
                  <a:gd name="connsiteX251" fmla="*/ 428172 w 998239"/>
                  <a:gd name="connsiteY251" fmla="*/ 835250 h 2601565"/>
                  <a:gd name="connsiteX252" fmla="*/ 444515 w 998239"/>
                  <a:gd name="connsiteY252" fmla="*/ 875345 h 2601565"/>
                  <a:gd name="connsiteX253" fmla="*/ 449329 w 998239"/>
                  <a:gd name="connsiteY253" fmla="*/ 884925 h 2601565"/>
                  <a:gd name="connsiteX254" fmla="*/ 453509 w 998239"/>
                  <a:gd name="connsiteY254" fmla="*/ 896634 h 2601565"/>
                  <a:gd name="connsiteX255" fmla="*/ 459336 w 998239"/>
                  <a:gd name="connsiteY255" fmla="*/ 909231 h 2601565"/>
                  <a:gd name="connsiteX256" fmla="*/ 464657 w 998239"/>
                  <a:gd name="connsiteY256" fmla="*/ 922536 h 2601565"/>
                  <a:gd name="connsiteX257" fmla="*/ 471498 w 998239"/>
                  <a:gd name="connsiteY257" fmla="*/ 935132 h 2601565"/>
                  <a:gd name="connsiteX258" fmla="*/ 479352 w 998239"/>
                  <a:gd name="connsiteY258" fmla="*/ 945776 h 2601565"/>
                  <a:gd name="connsiteX259" fmla="*/ 488853 w 998239"/>
                  <a:gd name="connsiteY259" fmla="*/ 955180 h 2601565"/>
                  <a:gd name="connsiteX260" fmla="*/ 499494 w 998239"/>
                  <a:gd name="connsiteY260" fmla="*/ 962099 h 2601565"/>
                  <a:gd name="connsiteX261" fmla="*/ 512163 w 998239"/>
                  <a:gd name="connsiteY261" fmla="*/ 964760 h 2601565"/>
                  <a:gd name="connsiteX262" fmla="*/ 525338 w 998239"/>
                  <a:gd name="connsiteY262" fmla="*/ 964228 h 2601565"/>
                  <a:gd name="connsiteX263" fmla="*/ 549027 w 998239"/>
                  <a:gd name="connsiteY263" fmla="*/ 956244 h 2601565"/>
                  <a:gd name="connsiteX264" fmla="*/ 570183 w 998239"/>
                  <a:gd name="connsiteY264" fmla="*/ 943116 h 2601565"/>
                  <a:gd name="connsiteX265" fmla="*/ 590705 w 998239"/>
                  <a:gd name="connsiteY265" fmla="*/ 926617 h 2601565"/>
                  <a:gd name="connsiteX266" fmla="*/ 607680 w 998239"/>
                  <a:gd name="connsiteY266" fmla="*/ 907101 h 2601565"/>
                  <a:gd name="connsiteX267" fmla="*/ 624022 w 998239"/>
                  <a:gd name="connsiteY267" fmla="*/ 885989 h 2601565"/>
                  <a:gd name="connsiteX268" fmla="*/ 639350 w 998239"/>
                  <a:gd name="connsiteY268" fmla="*/ 863813 h 2601565"/>
                  <a:gd name="connsiteX269" fmla="*/ 653032 w 998239"/>
                  <a:gd name="connsiteY269" fmla="*/ 842701 h 2601565"/>
                  <a:gd name="connsiteX270" fmla="*/ 664687 w 998239"/>
                  <a:gd name="connsiteY270" fmla="*/ 822476 h 2601565"/>
                  <a:gd name="connsiteX271" fmla="*/ 690530 w 998239"/>
                  <a:gd name="connsiteY271" fmla="*/ 776527 h 2601565"/>
                  <a:gd name="connsiteX272" fmla="*/ 715359 w 998239"/>
                  <a:gd name="connsiteY272" fmla="*/ 724723 h 2601565"/>
                  <a:gd name="connsiteX273" fmla="*/ 740189 w 998239"/>
                  <a:gd name="connsiteY273" fmla="*/ 668129 h 2601565"/>
                  <a:gd name="connsiteX274" fmla="*/ 763372 w 998239"/>
                  <a:gd name="connsiteY274" fmla="*/ 606390 h 2601565"/>
                  <a:gd name="connsiteX275" fmla="*/ 784528 w 998239"/>
                  <a:gd name="connsiteY275" fmla="*/ 541280 h 2601565"/>
                  <a:gd name="connsiteX276" fmla="*/ 803530 w 998239"/>
                  <a:gd name="connsiteY276" fmla="*/ 472090 h 2601565"/>
                  <a:gd name="connsiteX277" fmla="*/ 820886 w 998239"/>
                  <a:gd name="connsiteY277" fmla="*/ 399707 h 2601565"/>
                  <a:gd name="connsiteX278" fmla="*/ 833553 w 998239"/>
                  <a:gd name="connsiteY278" fmla="*/ 324662 h 2601565"/>
                  <a:gd name="connsiteX279" fmla="*/ 843055 w 998239"/>
                  <a:gd name="connsiteY279" fmla="*/ 247843 h 2601565"/>
                  <a:gd name="connsiteX280" fmla="*/ 848882 w 998239"/>
                  <a:gd name="connsiteY280" fmla="*/ 169250 h 2601565"/>
                  <a:gd name="connsiteX281" fmla="*/ 853569 w 998239"/>
                  <a:gd name="connsiteY281" fmla="*/ 172798 h 2601565"/>
                  <a:gd name="connsiteX282" fmla="*/ 857370 w 998239"/>
                  <a:gd name="connsiteY282" fmla="*/ 181846 h 2601565"/>
                  <a:gd name="connsiteX283" fmla="*/ 860537 w 998239"/>
                  <a:gd name="connsiteY283" fmla="*/ 195152 h 2601565"/>
                  <a:gd name="connsiteX284" fmla="*/ 862057 w 998239"/>
                  <a:gd name="connsiteY284" fmla="*/ 212538 h 2601565"/>
                  <a:gd name="connsiteX285" fmla="*/ 863070 w 998239"/>
                  <a:gd name="connsiteY285" fmla="*/ 232586 h 2601565"/>
                  <a:gd name="connsiteX286" fmla="*/ 863070 w 998239"/>
                  <a:gd name="connsiteY286" fmla="*/ 255827 h 2601565"/>
                  <a:gd name="connsiteX287" fmla="*/ 863070 w 998239"/>
                  <a:gd name="connsiteY287" fmla="*/ 280664 h 2601565"/>
                  <a:gd name="connsiteX288" fmla="*/ 862057 w 998239"/>
                  <a:gd name="connsiteY288" fmla="*/ 307630 h 2601565"/>
                  <a:gd name="connsiteX289" fmla="*/ 860537 w 998239"/>
                  <a:gd name="connsiteY289" fmla="*/ 335129 h 2601565"/>
                  <a:gd name="connsiteX290" fmla="*/ 858383 w 998239"/>
                  <a:gd name="connsiteY290" fmla="*/ 363160 h 2601565"/>
                  <a:gd name="connsiteX291" fmla="*/ 855216 w 998239"/>
                  <a:gd name="connsiteY291" fmla="*/ 391191 h 2601565"/>
                  <a:gd name="connsiteX292" fmla="*/ 853569 w 998239"/>
                  <a:gd name="connsiteY292" fmla="*/ 418157 h 2601565"/>
                  <a:gd name="connsiteX293" fmla="*/ 850402 w 998239"/>
                  <a:gd name="connsiteY293" fmla="*/ 442995 h 2601565"/>
                  <a:gd name="connsiteX294" fmla="*/ 847869 w 998239"/>
                  <a:gd name="connsiteY294" fmla="*/ 466236 h 2601565"/>
                  <a:gd name="connsiteX295" fmla="*/ 844701 w 998239"/>
                  <a:gd name="connsiteY295" fmla="*/ 486283 h 2601565"/>
                  <a:gd name="connsiteX296" fmla="*/ 842041 w 998239"/>
                  <a:gd name="connsiteY296" fmla="*/ 502782 h 2601565"/>
                  <a:gd name="connsiteX297" fmla="*/ 839888 w 998239"/>
                  <a:gd name="connsiteY297" fmla="*/ 515910 h 2601565"/>
                  <a:gd name="connsiteX298" fmla="*/ 801883 w 998239"/>
                  <a:gd name="connsiteY298" fmla="*/ 666000 h 2601565"/>
                  <a:gd name="connsiteX299" fmla="*/ 832540 w 998239"/>
                  <a:gd name="connsiteY299" fmla="*/ 662984 h 2601565"/>
                  <a:gd name="connsiteX300" fmla="*/ 861044 w 998239"/>
                  <a:gd name="connsiteY300" fmla="*/ 655533 h 2601565"/>
                  <a:gd name="connsiteX301" fmla="*/ 887900 w 998239"/>
                  <a:gd name="connsiteY301" fmla="*/ 644888 h 2601565"/>
                  <a:gd name="connsiteX302" fmla="*/ 913743 w 998239"/>
                  <a:gd name="connsiteY302" fmla="*/ 631228 h 2601565"/>
                  <a:gd name="connsiteX303" fmla="*/ 937052 w 998239"/>
                  <a:gd name="connsiteY303" fmla="*/ 615793 h 2601565"/>
                  <a:gd name="connsiteX304" fmla="*/ 958081 w 998239"/>
                  <a:gd name="connsiteY304" fmla="*/ 598939 h 2601565"/>
                  <a:gd name="connsiteX305" fmla="*/ 978224 w 998239"/>
                  <a:gd name="connsiteY305" fmla="*/ 581553 h 2601565"/>
                  <a:gd name="connsiteX306" fmla="*/ 996719 w 998239"/>
                  <a:gd name="connsiteY306" fmla="*/ 565054 h 2601565"/>
                  <a:gd name="connsiteX307" fmla="*/ 998239 w 998239"/>
                  <a:gd name="connsiteY307" fmla="*/ 573037 h 2601565"/>
                  <a:gd name="connsiteX308" fmla="*/ 981391 w 998239"/>
                  <a:gd name="connsiteY308" fmla="*/ 598939 h 2601565"/>
                  <a:gd name="connsiteX309" fmla="*/ 960742 w 998239"/>
                  <a:gd name="connsiteY309" fmla="*/ 623776 h 2601565"/>
                  <a:gd name="connsiteX310" fmla="*/ 935912 w 998239"/>
                  <a:gd name="connsiteY310" fmla="*/ 645953 h 2601565"/>
                  <a:gd name="connsiteX311" fmla="*/ 908042 w 998239"/>
                  <a:gd name="connsiteY311" fmla="*/ 666000 h 2601565"/>
                  <a:gd name="connsiteX312" fmla="*/ 878399 w 998239"/>
                  <a:gd name="connsiteY312" fmla="*/ 684096 h 2601565"/>
                  <a:gd name="connsiteX313" fmla="*/ 846728 w 998239"/>
                  <a:gd name="connsiteY313" fmla="*/ 699886 h 2601565"/>
                  <a:gd name="connsiteX314" fmla="*/ 814044 w 998239"/>
                  <a:gd name="connsiteY314" fmla="*/ 712127 h 2601565"/>
                  <a:gd name="connsiteX315" fmla="*/ 780728 w 998239"/>
                  <a:gd name="connsiteY315" fmla="*/ 720997 h 2601565"/>
                  <a:gd name="connsiteX316" fmla="*/ 773886 w 998239"/>
                  <a:gd name="connsiteY316" fmla="*/ 742287 h 2601565"/>
                  <a:gd name="connsiteX317" fmla="*/ 764385 w 998239"/>
                  <a:gd name="connsiteY317" fmla="*/ 767124 h 2601565"/>
                  <a:gd name="connsiteX318" fmla="*/ 753871 w 998239"/>
                  <a:gd name="connsiteY318" fmla="*/ 793026 h 2601565"/>
                  <a:gd name="connsiteX319" fmla="*/ 740189 w 998239"/>
                  <a:gd name="connsiteY319" fmla="*/ 821057 h 2601565"/>
                  <a:gd name="connsiteX320" fmla="*/ 725874 w 998239"/>
                  <a:gd name="connsiteY320" fmla="*/ 850507 h 2601565"/>
                  <a:gd name="connsiteX321" fmla="*/ 710546 w 998239"/>
                  <a:gd name="connsiteY321" fmla="*/ 879603 h 2601565"/>
                  <a:gd name="connsiteX322" fmla="*/ 705253 w 998239"/>
                  <a:gd name="connsiteY322" fmla="*/ 888509 h 2601565"/>
                  <a:gd name="connsiteX323" fmla="*/ 657504 w 998239"/>
                  <a:gd name="connsiteY323" fmla="*/ 965731 h 2601565"/>
                  <a:gd name="connsiteX324" fmla="*/ 646192 w 998239"/>
                  <a:gd name="connsiteY324" fmla="*/ 981082 h 2601565"/>
                  <a:gd name="connsiteX325" fmla="*/ 631877 w 998239"/>
                  <a:gd name="connsiteY325" fmla="*/ 1000774 h 2601565"/>
                  <a:gd name="connsiteX326" fmla="*/ 618195 w 998239"/>
                  <a:gd name="connsiteY326" fmla="*/ 1014967 h 2601565"/>
                  <a:gd name="connsiteX327" fmla="*/ 620348 w 998239"/>
                  <a:gd name="connsiteY327" fmla="*/ 1025612 h 2601565"/>
                  <a:gd name="connsiteX0" fmla="*/ 587538 w 998239"/>
                  <a:gd name="connsiteY0" fmla="*/ 1212780 h 2601565"/>
                  <a:gd name="connsiteX1" fmla="*/ 579177 w 998239"/>
                  <a:gd name="connsiteY1" fmla="*/ 1247552 h 2601565"/>
                  <a:gd name="connsiteX2" fmla="*/ 574363 w 998239"/>
                  <a:gd name="connsiteY2" fmla="*/ 1283035 h 2601565"/>
                  <a:gd name="connsiteX3" fmla="*/ 572336 w 998239"/>
                  <a:gd name="connsiteY3" fmla="*/ 1320468 h 2601565"/>
                  <a:gd name="connsiteX4" fmla="*/ 571196 w 998239"/>
                  <a:gd name="connsiteY4" fmla="*/ 1358079 h 2601565"/>
                  <a:gd name="connsiteX5" fmla="*/ 572336 w 998239"/>
                  <a:gd name="connsiteY5" fmla="*/ 1395691 h 2601565"/>
                  <a:gd name="connsiteX6" fmla="*/ 574363 w 998239"/>
                  <a:gd name="connsiteY6" fmla="*/ 1434189 h 2601565"/>
                  <a:gd name="connsiteX7" fmla="*/ 577023 w 998239"/>
                  <a:gd name="connsiteY7" fmla="*/ 1472331 h 2601565"/>
                  <a:gd name="connsiteX8" fmla="*/ 580190 w 998239"/>
                  <a:gd name="connsiteY8" fmla="*/ 1509765 h 2601565"/>
                  <a:gd name="connsiteX9" fmla="*/ 580697 w 998239"/>
                  <a:gd name="connsiteY9" fmla="*/ 1564763 h 2601565"/>
                  <a:gd name="connsiteX10" fmla="*/ 578037 w 998239"/>
                  <a:gd name="connsiteY10" fmla="*/ 1619760 h 2601565"/>
                  <a:gd name="connsiteX11" fmla="*/ 573350 w 998239"/>
                  <a:gd name="connsiteY11" fmla="*/ 1672629 h 2601565"/>
                  <a:gd name="connsiteX12" fmla="*/ 567522 w 998239"/>
                  <a:gd name="connsiteY12" fmla="*/ 1724432 h 2601565"/>
                  <a:gd name="connsiteX13" fmla="*/ 564474 w 998239"/>
                  <a:gd name="connsiteY13" fmla="*/ 1798067 h 2601565"/>
                  <a:gd name="connsiteX14" fmla="*/ 565843 w 998239"/>
                  <a:gd name="connsiteY14" fmla="*/ 1798067 h 2601565"/>
                  <a:gd name="connsiteX15" fmla="*/ 596167 w 998239"/>
                  <a:gd name="connsiteY15" fmla="*/ 2004317 h 2601565"/>
                  <a:gd name="connsiteX16" fmla="*/ 614772 w 998239"/>
                  <a:gd name="connsiteY16" fmla="*/ 2015335 h 2601565"/>
                  <a:gd name="connsiteX17" fmla="*/ 633212 w 998239"/>
                  <a:gd name="connsiteY17" fmla="*/ 2026005 h 2601565"/>
                  <a:gd name="connsiteX18" fmla="*/ 649037 w 998239"/>
                  <a:gd name="connsiteY18" fmla="*/ 2036824 h 2601565"/>
                  <a:gd name="connsiteX19" fmla="*/ 682546 w 998239"/>
                  <a:gd name="connsiteY19" fmla="*/ 2063750 h 2601565"/>
                  <a:gd name="connsiteX20" fmla="*/ 712427 w 998239"/>
                  <a:gd name="connsiteY20" fmla="*/ 2092373 h 2601565"/>
                  <a:gd name="connsiteX21" fmla="*/ 738220 w 998239"/>
                  <a:gd name="connsiteY21" fmla="*/ 2120464 h 2601565"/>
                  <a:gd name="connsiteX22" fmla="*/ 761610 w 998239"/>
                  <a:gd name="connsiteY22" fmla="*/ 2148686 h 2601565"/>
                  <a:gd name="connsiteX23" fmla="*/ 783089 w 998239"/>
                  <a:gd name="connsiteY23" fmla="*/ 2177264 h 2601565"/>
                  <a:gd name="connsiteX24" fmla="*/ 803347 w 998239"/>
                  <a:gd name="connsiteY24" fmla="*/ 2204774 h 2601565"/>
                  <a:gd name="connsiteX25" fmla="*/ 821429 w 998239"/>
                  <a:gd name="connsiteY25" fmla="*/ 2231393 h 2601565"/>
                  <a:gd name="connsiteX26" fmla="*/ 812873 w 998239"/>
                  <a:gd name="connsiteY26" fmla="*/ 2236092 h 2601565"/>
                  <a:gd name="connsiteX27" fmla="*/ 783805 w 998239"/>
                  <a:gd name="connsiteY27" fmla="*/ 2203301 h 2601565"/>
                  <a:gd name="connsiteX28" fmla="*/ 753719 w 998239"/>
                  <a:gd name="connsiteY28" fmla="*/ 2172059 h 2601565"/>
                  <a:gd name="connsiteX29" fmla="*/ 722647 w 998239"/>
                  <a:gd name="connsiteY29" fmla="*/ 2142999 h 2601565"/>
                  <a:gd name="connsiteX30" fmla="*/ 690330 w 998239"/>
                  <a:gd name="connsiteY30" fmla="*/ 2116510 h 2601565"/>
                  <a:gd name="connsiteX31" fmla="*/ 655982 w 998239"/>
                  <a:gd name="connsiteY31" fmla="*/ 2093118 h 2601565"/>
                  <a:gd name="connsiteX32" fmla="*/ 620297 w 998239"/>
                  <a:gd name="connsiteY32" fmla="*/ 2072215 h 2601565"/>
                  <a:gd name="connsiteX33" fmla="*/ 583862 w 998239"/>
                  <a:gd name="connsiteY33" fmla="*/ 2054108 h 2601565"/>
                  <a:gd name="connsiteX34" fmla="*/ 545427 w 998239"/>
                  <a:gd name="connsiteY34" fmla="*/ 2040553 h 2601565"/>
                  <a:gd name="connsiteX35" fmla="*/ 511522 w 998239"/>
                  <a:gd name="connsiteY35" fmla="*/ 2221026 h 2601565"/>
                  <a:gd name="connsiteX36" fmla="*/ 546020 w 998239"/>
                  <a:gd name="connsiteY36" fmla="*/ 2245768 h 2601565"/>
                  <a:gd name="connsiteX37" fmla="*/ 576539 w 998239"/>
                  <a:gd name="connsiteY37" fmla="*/ 2272514 h 2601565"/>
                  <a:gd name="connsiteX38" fmla="*/ 601206 w 998239"/>
                  <a:gd name="connsiteY38" fmla="*/ 2299617 h 2601565"/>
                  <a:gd name="connsiteX39" fmla="*/ 620912 w 998239"/>
                  <a:gd name="connsiteY39" fmla="*/ 2328269 h 2601565"/>
                  <a:gd name="connsiteX40" fmla="*/ 635746 w 998239"/>
                  <a:gd name="connsiteY40" fmla="*/ 2357733 h 2601565"/>
                  <a:gd name="connsiteX41" fmla="*/ 645162 w 998239"/>
                  <a:gd name="connsiteY41" fmla="*/ 2386515 h 2601565"/>
                  <a:gd name="connsiteX42" fmla="*/ 649446 w 998239"/>
                  <a:gd name="connsiteY42" fmla="*/ 2415678 h 2601565"/>
                  <a:gd name="connsiteX43" fmla="*/ 648196 w 998239"/>
                  <a:gd name="connsiteY43" fmla="*/ 2444260 h 2601565"/>
                  <a:gd name="connsiteX44" fmla="*/ 641984 w 998239"/>
                  <a:gd name="connsiteY44" fmla="*/ 2470935 h 2601565"/>
                  <a:gd name="connsiteX45" fmla="*/ 637257 w 998239"/>
                  <a:gd name="connsiteY45" fmla="*/ 2472280 h 2601565"/>
                  <a:gd name="connsiteX46" fmla="*/ 635317 w 998239"/>
                  <a:gd name="connsiteY46" fmla="*/ 2465092 h 2601565"/>
                  <a:gd name="connsiteX47" fmla="*/ 641087 w 998239"/>
                  <a:gd name="connsiteY47" fmla="*/ 2449008 h 2601565"/>
                  <a:gd name="connsiteX48" fmla="*/ 641384 w 998239"/>
                  <a:gd name="connsiteY48" fmla="*/ 2430972 h 2601565"/>
                  <a:gd name="connsiteX49" fmla="*/ 639215 w 998239"/>
                  <a:gd name="connsiteY49" fmla="*/ 2410982 h 2601565"/>
                  <a:gd name="connsiteX50" fmla="*/ 632287 w 998239"/>
                  <a:gd name="connsiteY50" fmla="*/ 2390884 h 2601565"/>
                  <a:gd name="connsiteX51" fmla="*/ 621944 w 998239"/>
                  <a:gd name="connsiteY51" fmla="*/ 2369828 h 2601565"/>
                  <a:gd name="connsiteX52" fmla="*/ 609133 w 998239"/>
                  <a:gd name="connsiteY52" fmla="*/ 2349453 h 2601565"/>
                  <a:gd name="connsiteX53" fmla="*/ 593107 w 998239"/>
                  <a:gd name="connsiteY53" fmla="*/ 2329922 h 2601565"/>
                  <a:gd name="connsiteX54" fmla="*/ 574242 w 998239"/>
                  <a:gd name="connsiteY54" fmla="*/ 2311561 h 2601565"/>
                  <a:gd name="connsiteX55" fmla="*/ 554736 w 998239"/>
                  <a:gd name="connsiteY55" fmla="*/ 2295077 h 2601565"/>
                  <a:gd name="connsiteX56" fmla="*/ 542732 w 998239"/>
                  <a:gd name="connsiteY56" fmla="*/ 2286998 h 2601565"/>
                  <a:gd name="connsiteX57" fmla="*/ 533341 w 998239"/>
                  <a:gd name="connsiteY57" fmla="*/ 2278769 h 2601565"/>
                  <a:gd name="connsiteX58" fmla="*/ 523778 w 998239"/>
                  <a:gd name="connsiteY58" fmla="*/ 2272829 h 2601565"/>
                  <a:gd name="connsiteX59" fmla="*/ 514151 w 998239"/>
                  <a:gd name="connsiteY59" fmla="*/ 2267440 h 2601565"/>
                  <a:gd name="connsiteX60" fmla="*/ 503656 w 998239"/>
                  <a:gd name="connsiteY60" fmla="*/ 2264952 h 2601565"/>
                  <a:gd name="connsiteX61" fmla="*/ 491006 w 998239"/>
                  <a:gd name="connsiteY61" fmla="*/ 2308954 h 2601565"/>
                  <a:gd name="connsiteX62" fmla="*/ 476330 w 998239"/>
                  <a:gd name="connsiteY62" fmla="*/ 2349959 h 2601565"/>
                  <a:gd name="connsiteX63" fmla="*/ 459509 w 998239"/>
                  <a:gd name="connsiteY63" fmla="*/ 2391527 h 2601565"/>
                  <a:gd name="connsiteX64" fmla="*/ 439580 w 998239"/>
                  <a:gd name="connsiteY64" fmla="*/ 2432199 h 2601565"/>
                  <a:gd name="connsiteX65" fmla="*/ 416585 w 998239"/>
                  <a:gd name="connsiteY65" fmla="*/ 2475063 h 2601565"/>
                  <a:gd name="connsiteX66" fmla="*/ 389961 w 998239"/>
                  <a:gd name="connsiteY66" fmla="*/ 2519626 h 2601565"/>
                  <a:gd name="connsiteX67" fmla="*/ 384223 w 998239"/>
                  <a:gd name="connsiteY67" fmla="*/ 2526793 h 2601565"/>
                  <a:gd name="connsiteX68" fmla="*/ 377695 w 998239"/>
                  <a:gd name="connsiteY68" fmla="*/ 2537945 h 2601565"/>
                  <a:gd name="connsiteX69" fmla="*/ 368996 w 998239"/>
                  <a:gd name="connsiteY69" fmla="*/ 2549023 h 2601565"/>
                  <a:gd name="connsiteX70" fmla="*/ 360933 w 998239"/>
                  <a:gd name="connsiteY70" fmla="*/ 2560863 h 2601565"/>
                  <a:gd name="connsiteX71" fmla="*/ 351567 w 998239"/>
                  <a:gd name="connsiteY71" fmla="*/ 2573185 h 2601565"/>
                  <a:gd name="connsiteX72" fmla="*/ 341532 w 998239"/>
                  <a:gd name="connsiteY72" fmla="*/ 2583296 h 2601565"/>
                  <a:gd name="connsiteX73" fmla="*/ 331557 w 998239"/>
                  <a:gd name="connsiteY73" fmla="*/ 2592037 h 2601565"/>
                  <a:gd name="connsiteX74" fmla="*/ 321124 w 998239"/>
                  <a:gd name="connsiteY74" fmla="*/ 2598545 h 2601565"/>
                  <a:gd name="connsiteX75" fmla="*/ 312044 w 998239"/>
                  <a:gd name="connsiteY75" fmla="*/ 2601565 h 2601565"/>
                  <a:gd name="connsiteX76" fmla="*/ 309960 w 998239"/>
                  <a:gd name="connsiteY76" fmla="*/ 2597301 h 2601565"/>
                  <a:gd name="connsiteX77" fmla="*/ 342120 w 998239"/>
                  <a:gd name="connsiteY77" fmla="*/ 2563687 h 2601565"/>
                  <a:gd name="connsiteX78" fmla="*/ 370336 w 998239"/>
                  <a:gd name="connsiteY78" fmla="*/ 2526618 h 2601565"/>
                  <a:gd name="connsiteX79" fmla="*/ 394287 w 998239"/>
                  <a:gd name="connsiteY79" fmla="*/ 2487031 h 2601565"/>
                  <a:gd name="connsiteX80" fmla="*/ 413201 w 998239"/>
                  <a:gd name="connsiteY80" fmla="*/ 2447908 h 2601565"/>
                  <a:gd name="connsiteX81" fmla="*/ 428806 w 998239"/>
                  <a:gd name="connsiteY81" fmla="*/ 2409545 h 2601565"/>
                  <a:gd name="connsiteX82" fmla="*/ 435216 w 998239"/>
                  <a:gd name="connsiteY82" fmla="*/ 2381215 h 2601565"/>
                  <a:gd name="connsiteX83" fmla="*/ 437508 w 998239"/>
                  <a:gd name="connsiteY83" fmla="*/ 2382004 h 2601565"/>
                  <a:gd name="connsiteX84" fmla="*/ 438204 w 998239"/>
                  <a:gd name="connsiteY84" fmla="*/ 2381394 h 2601565"/>
                  <a:gd name="connsiteX85" fmla="*/ 438054 w 998239"/>
                  <a:gd name="connsiteY85" fmla="*/ 2380044 h 2601565"/>
                  <a:gd name="connsiteX86" fmla="*/ 437652 w 998239"/>
                  <a:gd name="connsiteY86" fmla="*/ 2379080 h 2601565"/>
                  <a:gd name="connsiteX87" fmla="*/ 436750 w 998239"/>
                  <a:gd name="connsiteY87" fmla="*/ 2377071 h 2601565"/>
                  <a:gd name="connsiteX88" fmla="*/ 437767 w 998239"/>
                  <a:gd name="connsiteY88" fmla="*/ 2375523 h 2601565"/>
                  <a:gd name="connsiteX89" fmla="*/ 437711 w 998239"/>
                  <a:gd name="connsiteY89" fmla="*/ 2374255 h 2601565"/>
                  <a:gd name="connsiteX90" fmla="*/ 438004 w 998239"/>
                  <a:gd name="connsiteY90" fmla="*/ 2372682 h 2601565"/>
                  <a:gd name="connsiteX91" fmla="*/ 437308 w 998239"/>
                  <a:gd name="connsiteY91" fmla="*/ 2373292 h 2601565"/>
                  <a:gd name="connsiteX92" fmla="*/ 437711 w 998239"/>
                  <a:gd name="connsiteY92" fmla="*/ 2374255 h 2601565"/>
                  <a:gd name="connsiteX93" fmla="*/ 435216 w 998239"/>
                  <a:gd name="connsiteY93" fmla="*/ 2381215 h 2601565"/>
                  <a:gd name="connsiteX94" fmla="*/ 419562 w 998239"/>
                  <a:gd name="connsiteY94" fmla="*/ 2378474 h 2601565"/>
                  <a:gd name="connsiteX95" fmla="*/ 399876 w 998239"/>
                  <a:gd name="connsiteY95" fmla="*/ 2379925 h 2601565"/>
                  <a:gd name="connsiteX96" fmla="*/ 378919 w 998239"/>
                  <a:gd name="connsiteY96" fmla="*/ 2383310 h 2601565"/>
                  <a:gd name="connsiteX97" fmla="*/ 355837 w 998239"/>
                  <a:gd name="connsiteY97" fmla="*/ 2389713 h 2601565"/>
                  <a:gd name="connsiteX98" fmla="*/ 331860 w 998239"/>
                  <a:gd name="connsiteY98" fmla="*/ 2398379 h 2601565"/>
                  <a:gd name="connsiteX99" fmla="*/ 307564 w 998239"/>
                  <a:gd name="connsiteY99" fmla="*/ 2407986 h 2601565"/>
                  <a:gd name="connsiteX100" fmla="*/ 283791 w 998239"/>
                  <a:gd name="connsiteY100" fmla="*/ 2419271 h 2601565"/>
                  <a:gd name="connsiteX101" fmla="*/ 261091 w 998239"/>
                  <a:gd name="connsiteY101" fmla="*/ 2430275 h 2601565"/>
                  <a:gd name="connsiteX102" fmla="*/ 258707 w 998239"/>
                  <a:gd name="connsiteY102" fmla="*/ 2431515 h 2601565"/>
                  <a:gd name="connsiteX103" fmla="*/ 264907 w 998239"/>
                  <a:gd name="connsiteY103" fmla="*/ 2418233 h 2601565"/>
                  <a:gd name="connsiteX104" fmla="*/ 283331 w 998239"/>
                  <a:gd name="connsiteY104" fmla="*/ 2403215 h 2601565"/>
                  <a:gd name="connsiteX105" fmla="*/ 306269 w 998239"/>
                  <a:gd name="connsiteY105" fmla="*/ 2389370 h 2601565"/>
                  <a:gd name="connsiteX106" fmla="*/ 330709 w 998239"/>
                  <a:gd name="connsiteY106" fmla="*/ 2376839 h 2601565"/>
                  <a:gd name="connsiteX107" fmla="*/ 356078 w 998239"/>
                  <a:gd name="connsiteY107" fmla="*/ 2366953 h 2601565"/>
                  <a:gd name="connsiteX108" fmla="*/ 384546 w 998239"/>
                  <a:gd name="connsiteY108" fmla="*/ 2359782 h 2601565"/>
                  <a:gd name="connsiteX109" fmla="*/ 448037 w 998239"/>
                  <a:gd name="connsiteY109" fmla="*/ 2345291 h 2601565"/>
                  <a:gd name="connsiteX110" fmla="*/ 456052 w 998239"/>
                  <a:gd name="connsiteY110" fmla="*/ 2295805 h 2601565"/>
                  <a:gd name="connsiteX111" fmla="*/ 459891 w 998239"/>
                  <a:gd name="connsiteY111" fmla="*/ 2246520 h 2601565"/>
                  <a:gd name="connsiteX112" fmla="*/ 459547 w 998239"/>
                  <a:gd name="connsiteY112" fmla="*/ 2196621 h 2601565"/>
                  <a:gd name="connsiteX113" fmla="*/ 455007 w 998239"/>
                  <a:gd name="connsiteY113" fmla="*/ 2147109 h 2601565"/>
                  <a:gd name="connsiteX114" fmla="*/ 414605 w 998239"/>
                  <a:gd name="connsiteY114" fmla="*/ 1999908 h 2601565"/>
                  <a:gd name="connsiteX115" fmla="*/ 392039 w 998239"/>
                  <a:gd name="connsiteY115" fmla="*/ 2033339 h 2601565"/>
                  <a:gd name="connsiteX116" fmla="*/ 351498 w 998239"/>
                  <a:gd name="connsiteY116" fmla="*/ 2087417 h 2601565"/>
                  <a:gd name="connsiteX117" fmla="*/ 308424 w 998239"/>
                  <a:gd name="connsiteY117" fmla="*/ 2139893 h 2601565"/>
                  <a:gd name="connsiteX118" fmla="*/ 266098 w 998239"/>
                  <a:gd name="connsiteY118" fmla="*/ 2190203 h 2601565"/>
                  <a:gd name="connsiteX119" fmla="*/ 221074 w 998239"/>
                  <a:gd name="connsiteY119" fmla="*/ 2236952 h 2601565"/>
                  <a:gd name="connsiteX120" fmla="*/ 175500 w 998239"/>
                  <a:gd name="connsiteY120" fmla="*/ 2279195 h 2601565"/>
                  <a:gd name="connsiteX121" fmla="*/ 130958 w 998239"/>
                  <a:gd name="connsiteY121" fmla="*/ 2318489 h 2601565"/>
                  <a:gd name="connsiteX122" fmla="*/ 86731 w 998239"/>
                  <a:gd name="connsiteY122" fmla="*/ 2351876 h 2601565"/>
                  <a:gd name="connsiteX123" fmla="*/ 43708 w 998239"/>
                  <a:gd name="connsiteY123" fmla="*/ 2380769 h 2601565"/>
                  <a:gd name="connsiteX124" fmla="*/ 0 w 998239"/>
                  <a:gd name="connsiteY124" fmla="*/ 2402513 h 2601565"/>
                  <a:gd name="connsiteX125" fmla="*/ 7680 w 998239"/>
                  <a:gd name="connsiteY125" fmla="*/ 2395440 h 2601565"/>
                  <a:gd name="connsiteX126" fmla="*/ 12312 w 998239"/>
                  <a:gd name="connsiteY126" fmla="*/ 2390461 h 2601565"/>
                  <a:gd name="connsiteX127" fmla="*/ 15901 w 998239"/>
                  <a:gd name="connsiteY127" fmla="*/ 2387490 h 2601565"/>
                  <a:gd name="connsiteX128" fmla="*/ 17197 w 998239"/>
                  <a:gd name="connsiteY128" fmla="*/ 2385386 h 2601565"/>
                  <a:gd name="connsiteX129" fmla="*/ 16525 w 998239"/>
                  <a:gd name="connsiteY129" fmla="*/ 2383620 h 2601565"/>
                  <a:gd name="connsiteX130" fmla="*/ 17174 w 998239"/>
                  <a:gd name="connsiteY130" fmla="*/ 2382567 h 2601565"/>
                  <a:gd name="connsiteX131" fmla="*/ 15999 w 998239"/>
                  <a:gd name="connsiteY131" fmla="*/ 2381933 h 2601565"/>
                  <a:gd name="connsiteX132" fmla="*/ 16971 w 998239"/>
                  <a:gd name="connsiteY132" fmla="*/ 2380354 h 2601565"/>
                  <a:gd name="connsiteX133" fmla="*/ 20090 w 998239"/>
                  <a:gd name="connsiteY133" fmla="*/ 2377830 h 2601565"/>
                  <a:gd name="connsiteX134" fmla="*/ 24327 w 998239"/>
                  <a:gd name="connsiteY134" fmla="*/ 2373807 h 2601565"/>
                  <a:gd name="connsiteX135" fmla="*/ 30627 w 998239"/>
                  <a:gd name="connsiteY135" fmla="*/ 2367391 h 2601565"/>
                  <a:gd name="connsiteX136" fmla="*/ 40670 w 998239"/>
                  <a:gd name="connsiteY136" fmla="*/ 2359024 h 2601565"/>
                  <a:gd name="connsiteX137" fmla="*/ 55321 w 998239"/>
                  <a:gd name="connsiteY137" fmla="*/ 2347300 h 2601565"/>
                  <a:gd name="connsiteX138" fmla="*/ 71663 w 998239"/>
                  <a:gd name="connsiteY138" fmla="*/ 2332515 h 2601565"/>
                  <a:gd name="connsiteX139" fmla="*/ 94475 w 998239"/>
                  <a:gd name="connsiteY139" fmla="*/ 2314213 h 2601565"/>
                  <a:gd name="connsiteX140" fmla="*/ 121818 w 998239"/>
                  <a:gd name="connsiteY140" fmla="*/ 2292046 h 2601565"/>
                  <a:gd name="connsiteX141" fmla="*/ 160830 w 998239"/>
                  <a:gd name="connsiteY141" fmla="*/ 2255375 h 2601565"/>
                  <a:gd name="connsiteX142" fmla="*/ 197971 w 998239"/>
                  <a:gd name="connsiteY142" fmla="*/ 2213486 h 2601565"/>
                  <a:gd name="connsiteX143" fmla="*/ 234107 w 998239"/>
                  <a:gd name="connsiteY143" fmla="*/ 2169419 h 2601565"/>
                  <a:gd name="connsiteX144" fmla="*/ 274428 w 998239"/>
                  <a:gd name="connsiteY144" fmla="*/ 2123636 h 2601565"/>
                  <a:gd name="connsiteX145" fmla="*/ 282447 w 998239"/>
                  <a:gd name="connsiteY145" fmla="*/ 2113474 h 2601565"/>
                  <a:gd name="connsiteX146" fmla="*/ 294255 w 998239"/>
                  <a:gd name="connsiteY146" fmla="*/ 2098111 h 2601565"/>
                  <a:gd name="connsiteX147" fmla="*/ 304716 w 998239"/>
                  <a:gd name="connsiteY147" fmla="*/ 2083635 h 2601565"/>
                  <a:gd name="connsiteX148" fmla="*/ 328894 w 998239"/>
                  <a:gd name="connsiteY148" fmla="*/ 2047263 h 2601565"/>
                  <a:gd name="connsiteX149" fmla="*/ 330780 w 998239"/>
                  <a:gd name="connsiteY149" fmla="*/ 2044202 h 2601565"/>
                  <a:gd name="connsiteX150" fmla="*/ 331717 w 998239"/>
                  <a:gd name="connsiteY150" fmla="*/ 2042063 h 2601565"/>
                  <a:gd name="connsiteX151" fmla="*/ 391204 w 998239"/>
                  <a:gd name="connsiteY151" fmla="*/ 1933218 h 2601565"/>
                  <a:gd name="connsiteX152" fmla="*/ 390156 w 998239"/>
                  <a:gd name="connsiteY152" fmla="*/ 1860349 h 2601565"/>
                  <a:gd name="connsiteX153" fmla="*/ 396502 w 998239"/>
                  <a:gd name="connsiteY153" fmla="*/ 1818105 h 2601565"/>
                  <a:gd name="connsiteX154" fmla="*/ 402330 w 998239"/>
                  <a:gd name="connsiteY154" fmla="*/ 1747141 h 2601565"/>
                  <a:gd name="connsiteX155" fmla="*/ 412844 w 998239"/>
                  <a:gd name="connsiteY155" fmla="*/ 1718578 h 2601565"/>
                  <a:gd name="connsiteX156" fmla="*/ 421839 w 998239"/>
                  <a:gd name="connsiteY156" fmla="*/ 1686822 h 2601565"/>
                  <a:gd name="connsiteX157" fmla="*/ 430327 w 998239"/>
                  <a:gd name="connsiteY157" fmla="*/ 1651516 h 2601565"/>
                  <a:gd name="connsiteX158" fmla="*/ 438181 w 998239"/>
                  <a:gd name="connsiteY158" fmla="*/ 1613906 h 2601565"/>
                  <a:gd name="connsiteX159" fmla="*/ 444515 w 998239"/>
                  <a:gd name="connsiteY159" fmla="*/ 1573279 h 2601565"/>
                  <a:gd name="connsiteX160" fmla="*/ 449329 w 998239"/>
                  <a:gd name="connsiteY160" fmla="*/ 1531942 h 2601565"/>
                  <a:gd name="connsiteX161" fmla="*/ 454016 w 998239"/>
                  <a:gd name="connsiteY161" fmla="*/ 1488654 h 2601565"/>
                  <a:gd name="connsiteX162" fmla="*/ 457183 w 998239"/>
                  <a:gd name="connsiteY162" fmla="*/ 1444833 h 2601565"/>
                  <a:gd name="connsiteX163" fmla="*/ 459843 w 998239"/>
                  <a:gd name="connsiteY163" fmla="*/ 1399239 h 2601565"/>
                  <a:gd name="connsiteX164" fmla="*/ 459843 w 998239"/>
                  <a:gd name="connsiteY164" fmla="*/ 1354354 h 2601565"/>
                  <a:gd name="connsiteX165" fmla="*/ 459843 w 998239"/>
                  <a:gd name="connsiteY165" fmla="*/ 1310001 h 2601565"/>
                  <a:gd name="connsiteX166" fmla="*/ 457183 w 998239"/>
                  <a:gd name="connsiteY166" fmla="*/ 1265471 h 2601565"/>
                  <a:gd name="connsiteX167" fmla="*/ 453509 w 998239"/>
                  <a:gd name="connsiteY167" fmla="*/ 1222715 h 2601565"/>
                  <a:gd name="connsiteX168" fmla="*/ 448822 w 998239"/>
                  <a:gd name="connsiteY168" fmla="*/ 1181023 h 2601565"/>
                  <a:gd name="connsiteX169" fmla="*/ 441854 w 998239"/>
                  <a:gd name="connsiteY169" fmla="*/ 1140751 h 2601565"/>
                  <a:gd name="connsiteX170" fmla="*/ 432353 w 998239"/>
                  <a:gd name="connsiteY170" fmla="*/ 1103318 h 2601565"/>
                  <a:gd name="connsiteX171" fmla="*/ 421839 w 998239"/>
                  <a:gd name="connsiteY171" fmla="*/ 1067835 h 2601565"/>
                  <a:gd name="connsiteX172" fmla="*/ 405274 w 998239"/>
                  <a:gd name="connsiteY172" fmla="*/ 1028382 h 2601565"/>
                  <a:gd name="connsiteX173" fmla="*/ 325111 w 998239"/>
                  <a:gd name="connsiteY173" fmla="*/ 669960 h 2601565"/>
                  <a:gd name="connsiteX174" fmla="*/ 324674 w 998239"/>
                  <a:gd name="connsiteY174" fmla="*/ 667064 h 2601565"/>
                  <a:gd name="connsiteX175" fmla="*/ 321000 w 998239"/>
                  <a:gd name="connsiteY175" fmla="*/ 613131 h 2601565"/>
                  <a:gd name="connsiteX176" fmla="*/ 317833 w 998239"/>
                  <a:gd name="connsiteY176" fmla="*/ 556715 h 2601565"/>
                  <a:gd name="connsiteX177" fmla="*/ 317833 w 998239"/>
                  <a:gd name="connsiteY177" fmla="*/ 499057 h 2601565"/>
                  <a:gd name="connsiteX178" fmla="*/ 319986 w 998239"/>
                  <a:gd name="connsiteY178" fmla="*/ 440866 h 2601565"/>
                  <a:gd name="connsiteX179" fmla="*/ 324674 w 998239"/>
                  <a:gd name="connsiteY179" fmla="*/ 383208 h 2601565"/>
                  <a:gd name="connsiteX180" fmla="*/ 331642 w 998239"/>
                  <a:gd name="connsiteY180" fmla="*/ 325726 h 2601565"/>
                  <a:gd name="connsiteX181" fmla="*/ 338989 w 998239"/>
                  <a:gd name="connsiteY181" fmla="*/ 270197 h 2601565"/>
                  <a:gd name="connsiteX182" fmla="*/ 349504 w 998239"/>
                  <a:gd name="connsiteY182" fmla="*/ 216264 h 2601565"/>
                  <a:gd name="connsiteX183" fmla="*/ 362172 w 998239"/>
                  <a:gd name="connsiteY183" fmla="*/ 165524 h 2601565"/>
                  <a:gd name="connsiteX184" fmla="*/ 375347 w 998239"/>
                  <a:gd name="connsiteY184" fmla="*/ 117446 h 2601565"/>
                  <a:gd name="connsiteX185" fmla="*/ 390675 w 998239"/>
                  <a:gd name="connsiteY185" fmla="*/ 73980 h 2601565"/>
                  <a:gd name="connsiteX186" fmla="*/ 407017 w 998239"/>
                  <a:gd name="connsiteY186" fmla="*/ 34418 h 2601565"/>
                  <a:gd name="connsiteX187" fmla="*/ 426653 w 998239"/>
                  <a:gd name="connsiteY187" fmla="*/ 0 h 2601565"/>
                  <a:gd name="connsiteX188" fmla="*/ 424499 w 998239"/>
                  <a:gd name="connsiteY188" fmla="*/ 8516 h 2601565"/>
                  <a:gd name="connsiteX189" fmla="*/ 423485 w 998239"/>
                  <a:gd name="connsiteY189" fmla="*/ 14193 h 2601565"/>
                  <a:gd name="connsiteX190" fmla="*/ 422345 w 998239"/>
                  <a:gd name="connsiteY190" fmla="*/ 17918 h 2601565"/>
                  <a:gd name="connsiteX191" fmla="*/ 422345 w 998239"/>
                  <a:gd name="connsiteY191" fmla="*/ 20048 h 2601565"/>
                  <a:gd name="connsiteX192" fmla="*/ 423485 w 998239"/>
                  <a:gd name="connsiteY192" fmla="*/ 21112 h 2601565"/>
                  <a:gd name="connsiteX193" fmla="*/ 423485 w 998239"/>
                  <a:gd name="connsiteY193" fmla="*/ 22177 h 2601565"/>
                  <a:gd name="connsiteX194" fmla="*/ 424499 w 998239"/>
                  <a:gd name="connsiteY194" fmla="*/ 22177 h 2601565"/>
                  <a:gd name="connsiteX195" fmla="*/ 424499 w 998239"/>
                  <a:gd name="connsiteY195" fmla="*/ 23773 h 2601565"/>
                  <a:gd name="connsiteX196" fmla="*/ 423485 w 998239"/>
                  <a:gd name="connsiteY196" fmla="*/ 26967 h 2601565"/>
                  <a:gd name="connsiteX197" fmla="*/ 422345 w 998239"/>
                  <a:gd name="connsiteY197" fmla="*/ 31756 h 2601565"/>
                  <a:gd name="connsiteX198" fmla="*/ 420825 w 998239"/>
                  <a:gd name="connsiteY198" fmla="*/ 39208 h 2601565"/>
                  <a:gd name="connsiteX199" fmla="*/ 417658 w 998239"/>
                  <a:gd name="connsiteY199" fmla="*/ 49676 h 2601565"/>
                  <a:gd name="connsiteX200" fmla="*/ 412844 w 998239"/>
                  <a:gd name="connsiteY200" fmla="*/ 64578 h 2601565"/>
                  <a:gd name="connsiteX201" fmla="*/ 408157 w 998239"/>
                  <a:gd name="connsiteY201" fmla="*/ 82496 h 2601565"/>
                  <a:gd name="connsiteX202" fmla="*/ 400683 w 998239"/>
                  <a:gd name="connsiteY202" fmla="*/ 105737 h 2601565"/>
                  <a:gd name="connsiteX203" fmla="*/ 391815 w 998239"/>
                  <a:gd name="connsiteY203" fmla="*/ 133768 h 2601565"/>
                  <a:gd name="connsiteX204" fmla="*/ 381174 w 998239"/>
                  <a:gd name="connsiteY204" fmla="*/ 177588 h 2601565"/>
                  <a:gd name="connsiteX205" fmla="*/ 373826 w 998239"/>
                  <a:gd name="connsiteY205" fmla="*/ 224602 h 2601565"/>
                  <a:gd name="connsiteX206" fmla="*/ 367999 w 998239"/>
                  <a:gd name="connsiteY206" fmla="*/ 272858 h 2601565"/>
                  <a:gd name="connsiteX207" fmla="*/ 360145 w 998239"/>
                  <a:gd name="connsiteY207" fmla="*/ 324130 h 2601565"/>
                  <a:gd name="connsiteX208" fmla="*/ 359005 w 998239"/>
                  <a:gd name="connsiteY208" fmla="*/ 335129 h 2601565"/>
                  <a:gd name="connsiteX209" fmla="*/ 357484 w 998239"/>
                  <a:gd name="connsiteY209" fmla="*/ 351628 h 2601565"/>
                  <a:gd name="connsiteX210" fmla="*/ 356344 w 998239"/>
                  <a:gd name="connsiteY210" fmla="*/ 369015 h 2601565"/>
                  <a:gd name="connsiteX211" fmla="*/ 355331 w 998239"/>
                  <a:gd name="connsiteY211" fmla="*/ 387997 h 2601565"/>
                  <a:gd name="connsiteX212" fmla="*/ 355331 w 998239"/>
                  <a:gd name="connsiteY212" fmla="*/ 407513 h 2601565"/>
                  <a:gd name="connsiteX213" fmla="*/ 357484 w 998239"/>
                  <a:gd name="connsiteY213" fmla="*/ 425077 h 2601565"/>
                  <a:gd name="connsiteX214" fmla="*/ 360145 w 998239"/>
                  <a:gd name="connsiteY214" fmla="*/ 440334 h 2601565"/>
                  <a:gd name="connsiteX215" fmla="*/ 364832 w 998239"/>
                  <a:gd name="connsiteY215" fmla="*/ 450979 h 2601565"/>
                  <a:gd name="connsiteX216" fmla="*/ 390168 w 998239"/>
                  <a:gd name="connsiteY216" fmla="*/ 448849 h 2601565"/>
                  <a:gd name="connsiteX217" fmla="*/ 414997 w 998239"/>
                  <a:gd name="connsiteY217" fmla="*/ 440334 h 2601565"/>
                  <a:gd name="connsiteX218" fmla="*/ 438687 w 998239"/>
                  <a:gd name="connsiteY218" fmla="*/ 426673 h 2601565"/>
                  <a:gd name="connsiteX219" fmla="*/ 463010 w 998239"/>
                  <a:gd name="connsiteY219" fmla="*/ 407513 h 2601565"/>
                  <a:gd name="connsiteX220" fmla="*/ 485179 w 998239"/>
                  <a:gd name="connsiteY220" fmla="*/ 385336 h 2601565"/>
                  <a:gd name="connsiteX221" fmla="*/ 506842 w 998239"/>
                  <a:gd name="connsiteY221" fmla="*/ 358370 h 2601565"/>
                  <a:gd name="connsiteX222" fmla="*/ 527364 w 998239"/>
                  <a:gd name="connsiteY222" fmla="*/ 329807 h 2601565"/>
                  <a:gd name="connsiteX223" fmla="*/ 546367 w 998239"/>
                  <a:gd name="connsiteY223" fmla="*/ 299825 h 2601565"/>
                  <a:gd name="connsiteX224" fmla="*/ 564862 w 998239"/>
                  <a:gd name="connsiteY224" fmla="*/ 268068 h 2601565"/>
                  <a:gd name="connsiteX225" fmla="*/ 580697 w 998239"/>
                  <a:gd name="connsiteY225" fmla="*/ 235247 h 2601565"/>
                  <a:gd name="connsiteX226" fmla="*/ 595519 w 998239"/>
                  <a:gd name="connsiteY226" fmla="*/ 203491 h 2601565"/>
                  <a:gd name="connsiteX227" fmla="*/ 607680 w 998239"/>
                  <a:gd name="connsiteY227" fmla="*/ 172798 h 2601565"/>
                  <a:gd name="connsiteX228" fmla="*/ 613508 w 998239"/>
                  <a:gd name="connsiteY228" fmla="*/ 172798 h 2601565"/>
                  <a:gd name="connsiteX229" fmla="*/ 613508 w 998239"/>
                  <a:gd name="connsiteY229" fmla="*/ 175992 h 2601565"/>
                  <a:gd name="connsiteX230" fmla="*/ 604006 w 998239"/>
                  <a:gd name="connsiteY230" fmla="*/ 206684 h 2601565"/>
                  <a:gd name="connsiteX231" fmla="*/ 593365 w 998239"/>
                  <a:gd name="connsiteY231" fmla="*/ 238440 h 2601565"/>
                  <a:gd name="connsiteX232" fmla="*/ 581837 w 998239"/>
                  <a:gd name="connsiteY232" fmla="*/ 269132 h 2601565"/>
                  <a:gd name="connsiteX233" fmla="*/ 570183 w 998239"/>
                  <a:gd name="connsiteY233" fmla="*/ 298760 h 2601565"/>
                  <a:gd name="connsiteX234" fmla="*/ 558021 w 998239"/>
                  <a:gd name="connsiteY234" fmla="*/ 327678 h 2601565"/>
                  <a:gd name="connsiteX235" fmla="*/ 544339 w 998239"/>
                  <a:gd name="connsiteY235" fmla="*/ 354645 h 2601565"/>
                  <a:gd name="connsiteX236" fmla="*/ 530025 w 998239"/>
                  <a:gd name="connsiteY236" fmla="*/ 380546 h 2601565"/>
                  <a:gd name="connsiteX237" fmla="*/ 512669 w 998239"/>
                  <a:gd name="connsiteY237" fmla="*/ 404319 h 2601565"/>
                  <a:gd name="connsiteX238" fmla="*/ 494680 w 998239"/>
                  <a:gd name="connsiteY238" fmla="*/ 427738 h 2601565"/>
                  <a:gd name="connsiteX239" fmla="*/ 473524 w 998239"/>
                  <a:gd name="connsiteY239" fmla="*/ 446720 h 2601565"/>
                  <a:gd name="connsiteX240" fmla="*/ 449329 w 998239"/>
                  <a:gd name="connsiteY240" fmla="*/ 464107 h 2601565"/>
                  <a:gd name="connsiteX241" fmla="*/ 422345 w 998239"/>
                  <a:gd name="connsiteY241" fmla="*/ 479542 h 2601565"/>
                  <a:gd name="connsiteX242" fmla="*/ 393842 w 998239"/>
                  <a:gd name="connsiteY242" fmla="*/ 491073 h 2601565"/>
                  <a:gd name="connsiteX243" fmla="*/ 360145 w 998239"/>
                  <a:gd name="connsiteY243" fmla="*/ 499057 h 2601565"/>
                  <a:gd name="connsiteX244" fmla="*/ 361158 w 998239"/>
                  <a:gd name="connsiteY244" fmla="*/ 554586 h 2601565"/>
                  <a:gd name="connsiteX245" fmla="*/ 365845 w 998239"/>
                  <a:gd name="connsiteY245" fmla="*/ 607455 h 2601565"/>
                  <a:gd name="connsiteX246" fmla="*/ 373826 w 998239"/>
                  <a:gd name="connsiteY246" fmla="*/ 657662 h 2601565"/>
                  <a:gd name="connsiteX247" fmla="*/ 384341 w 998239"/>
                  <a:gd name="connsiteY247" fmla="*/ 705208 h 2601565"/>
                  <a:gd name="connsiteX248" fmla="*/ 397516 w 998239"/>
                  <a:gd name="connsiteY248" fmla="*/ 750625 h 2601565"/>
                  <a:gd name="connsiteX249" fmla="*/ 411831 w 998239"/>
                  <a:gd name="connsiteY249" fmla="*/ 794090 h 2601565"/>
                  <a:gd name="connsiteX250" fmla="*/ 428172 w 998239"/>
                  <a:gd name="connsiteY250" fmla="*/ 835250 h 2601565"/>
                  <a:gd name="connsiteX251" fmla="*/ 444515 w 998239"/>
                  <a:gd name="connsiteY251" fmla="*/ 875345 h 2601565"/>
                  <a:gd name="connsiteX252" fmla="*/ 449329 w 998239"/>
                  <a:gd name="connsiteY252" fmla="*/ 884925 h 2601565"/>
                  <a:gd name="connsiteX253" fmla="*/ 453509 w 998239"/>
                  <a:gd name="connsiteY253" fmla="*/ 896634 h 2601565"/>
                  <a:gd name="connsiteX254" fmla="*/ 459336 w 998239"/>
                  <a:gd name="connsiteY254" fmla="*/ 909231 h 2601565"/>
                  <a:gd name="connsiteX255" fmla="*/ 464657 w 998239"/>
                  <a:gd name="connsiteY255" fmla="*/ 922536 h 2601565"/>
                  <a:gd name="connsiteX256" fmla="*/ 471498 w 998239"/>
                  <a:gd name="connsiteY256" fmla="*/ 935132 h 2601565"/>
                  <a:gd name="connsiteX257" fmla="*/ 479352 w 998239"/>
                  <a:gd name="connsiteY257" fmla="*/ 945776 h 2601565"/>
                  <a:gd name="connsiteX258" fmla="*/ 488853 w 998239"/>
                  <a:gd name="connsiteY258" fmla="*/ 955180 h 2601565"/>
                  <a:gd name="connsiteX259" fmla="*/ 499494 w 998239"/>
                  <a:gd name="connsiteY259" fmla="*/ 962099 h 2601565"/>
                  <a:gd name="connsiteX260" fmla="*/ 512163 w 998239"/>
                  <a:gd name="connsiteY260" fmla="*/ 964760 h 2601565"/>
                  <a:gd name="connsiteX261" fmla="*/ 525338 w 998239"/>
                  <a:gd name="connsiteY261" fmla="*/ 964228 h 2601565"/>
                  <a:gd name="connsiteX262" fmla="*/ 549027 w 998239"/>
                  <a:gd name="connsiteY262" fmla="*/ 956244 h 2601565"/>
                  <a:gd name="connsiteX263" fmla="*/ 570183 w 998239"/>
                  <a:gd name="connsiteY263" fmla="*/ 943116 h 2601565"/>
                  <a:gd name="connsiteX264" fmla="*/ 590705 w 998239"/>
                  <a:gd name="connsiteY264" fmla="*/ 926617 h 2601565"/>
                  <a:gd name="connsiteX265" fmla="*/ 607680 w 998239"/>
                  <a:gd name="connsiteY265" fmla="*/ 907101 h 2601565"/>
                  <a:gd name="connsiteX266" fmla="*/ 624022 w 998239"/>
                  <a:gd name="connsiteY266" fmla="*/ 885989 h 2601565"/>
                  <a:gd name="connsiteX267" fmla="*/ 639350 w 998239"/>
                  <a:gd name="connsiteY267" fmla="*/ 863813 h 2601565"/>
                  <a:gd name="connsiteX268" fmla="*/ 653032 w 998239"/>
                  <a:gd name="connsiteY268" fmla="*/ 842701 h 2601565"/>
                  <a:gd name="connsiteX269" fmla="*/ 664687 w 998239"/>
                  <a:gd name="connsiteY269" fmla="*/ 822476 h 2601565"/>
                  <a:gd name="connsiteX270" fmla="*/ 690530 w 998239"/>
                  <a:gd name="connsiteY270" fmla="*/ 776527 h 2601565"/>
                  <a:gd name="connsiteX271" fmla="*/ 715359 w 998239"/>
                  <a:gd name="connsiteY271" fmla="*/ 724723 h 2601565"/>
                  <a:gd name="connsiteX272" fmla="*/ 740189 w 998239"/>
                  <a:gd name="connsiteY272" fmla="*/ 668129 h 2601565"/>
                  <a:gd name="connsiteX273" fmla="*/ 763372 w 998239"/>
                  <a:gd name="connsiteY273" fmla="*/ 606390 h 2601565"/>
                  <a:gd name="connsiteX274" fmla="*/ 784528 w 998239"/>
                  <a:gd name="connsiteY274" fmla="*/ 541280 h 2601565"/>
                  <a:gd name="connsiteX275" fmla="*/ 803530 w 998239"/>
                  <a:gd name="connsiteY275" fmla="*/ 472090 h 2601565"/>
                  <a:gd name="connsiteX276" fmla="*/ 820886 w 998239"/>
                  <a:gd name="connsiteY276" fmla="*/ 399707 h 2601565"/>
                  <a:gd name="connsiteX277" fmla="*/ 833553 w 998239"/>
                  <a:gd name="connsiteY277" fmla="*/ 324662 h 2601565"/>
                  <a:gd name="connsiteX278" fmla="*/ 843055 w 998239"/>
                  <a:gd name="connsiteY278" fmla="*/ 247843 h 2601565"/>
                  <a:gd name="connsiteX279" fmla="*/ 848882 w 998239"/>
                  <a:gd name="connsiteY279" fmla="*/ 169250 h 2601565"/>
                  <a:gd name="connsiteX280" fmla="*/ 853569 w 998239"/>
                  <a:gd name="connsiteY280" fmla="*/ 172798 h 2601565"/>
                  <a:gd name="connsiteX281" fmla="*/ 857370 w 998239"/>
                  <a:gd name="connsiteY281" fmla="*/ 181846 h 2601565"/>
                  <a:gd name="connsiteX282" fmla="*/ 860537 w 998239"/>
                  <a:gd name="connsiteY282" fmla="*/ 195152 h 2601565"/>
                  <a:gd name="connsiteX283" fmla="*/ 862057 w 998239"/>
                  <a:gd name="connsiteY283" fmla="*/ 212538 h 2601565"/>
                  <a:gd name="connsiteX284" fmla="*/ 863070 w 998239"/>
                  <a:gd name="connsiteY284" fmla="*/ 232586 h 2601565"/>
                  <a:gd name="connsiteX285" fmla="*/ 863070 w 998239"/>
                  <a:gd name="connsiteY285" fmla="*/ 255827 h 2601565"/>
                  <a:gd name="connsiteX286" fmla="*/ 863070 w 998239"/>
                  <a:gd name="connsiteY286" fmla="*/ 280664 h 2601565"/>
                  <a:gd name="connsiteX287" fmla="*/ 862057 w 998239"/>
                  <a:gd name="connsiteY287" fmla="*/ 307630 h 2601565"/>
                  <a:gd name="connsiteX288" fmla="*/ 860537 w 998239"/>
                  <a:gd name="connsiteY288" fmla="*/ 335129 h 2601565"/>
                  <a:gd name="connsiteX289" fmla="*/ 858383 w 998239"/>
                  <a:gd name="connsiteY289" fmla="*/ 363160 h 2601565"/>
                  <a:gd name="connsiteX290" fmla="*/ 855216 w 998239"/>
                  <a:gd name="connsiteY290" fmla="*/ 391191 h 2601565"/>
                  <a:gd name="connsiteX291" fmla="*/ 853569 w 998239"/>
                  <a:gd name="connsiteY291" fmla="*/ 418157 h 2601565"/>
                  <a:gd name="connsiteX292" fmla="*/ 850402 w 998239"/>
                  <a:gd name="connsiteY292" fmla="*/ 442995 h 2601565"/>
                  <a:gd name="connsiteX293" fmla="*/ 847869 w 998239"/>
                  <a:gd name="connsiteY293" fmla="*/ 466236 h 2601565"/>
                  <a:gd name="connsiteX294" fmla="*/ 844701 w 998239"/>
                  <a:gd name="connsiteY294" fmla="*/ 486283 h 2601565"/>
                  <a:gd name="connsiteX295" fmla="*/ 842041 w 998239"/>
                  <a:gd name="connsiteY295" fmla="*/ 502782 h 2601565"/>
                  <a:gd name="connsiteX296" fmla="*/ 839888 w 998239"/>
                  <a:gd name="connsiteY296" fmla="*/ 515910 h 2601565"/>
                  <a:gd name="connsiteX297" fmla="*/ 801883 w 998239"/>
                  <a:gd name="connsiteY297" fmla="*/ 666000 h 2601565"/>
                  <a:gd name="connsiteX298" fmla="*/ 832540 w 998239"/>
                  <a:gd name="connsiteY298" fmla="*/ 662984 h 2601565"/>
                  <a:gd name="connsiteX299" fmla="*/ 861044 w 998239"/>
                  <a:gd name="connsiteY299" fmla="*/ 655533 h 2601565"/>
                  <a:gd name="connsiteX300" fmla="*/ 887900 w 998239"/>
                  <a:gd name="connsiteY300" fmla="*/ 644888 h 2601565"/>
                  <a:gd name="connsiteX301" fmla="*/ 913743 w 998239"/>
                  <a:gd name="connsiteY301" fmla="*/ 631228 h 2601565"/>
                  <a:gd name="connsiteX302" fmla="*/ 937052 w 998239"/>
                  <a:gd name="connsiteY302" fmla="*/ 615793 h 2601565"/>
                  <a:gd name="connsiteX303" fmla="*/ 958081 w 998239"/>
                  <a:gd name="connsiteY303" fmla="*/ 598939 h 2601565"/>
                  <a:gd name="connsiteX304" fmla="*/ 978224 w 998239"/>
                  <a:gd name="connsiteY304" fmla="*/ 581553 h 2601565"/>
                  <a:gd name="connsiteX305" fmla="*/ 996719 w 998239"/>
                  <a:gd name="connsiteY305" fmla="*/ 565054 h 2601565"/>
                  <a:gd name="connsiteX306" fmla="*/ 998239 w 998239"/>
                  <a:gd name="connsiteY306" fmla="*/ 573037 h 2601565"/>
                  <a:gd name="connsiteX307" fmla="*/ 981391 w 998239"/>
                  <a:gd name="connsiteY307" fmla="*/ 598939 h 2601565"/>
                  <a:gd name="connsiteX308" fmla="*/ 960742 w 998239"/>
                  <a:gd name="connsiteY308" fmla="*/ 623776 h 2601565"/>
                  <a:gd name="connsiteX309" fmla="*/ 935912 w 998239"/>
                  <a:gd name="connsiteY309" fmla="*/ 645953 h 2601565"/>
                  <a:gd name="connsiteX310" fmla="*/ 908042 w 998239"/>
                  <a:gd name="connsiteY310" fmla="*/ 666000 h 2601565"/>
                  <a:gd name="connsiteX311" fmla="*/ 878399 w 998239"/>
                  <a:gd name="connsiteY311" fmla="*/ 684096 h 2601565"/>
                  <a:gd name="connsiteX312" fmla="*/ 846728 w 998239"/>
                  <a:gd name="connsiteY312" fmla="*/ 699886 h 2601565"/>
                  <a:gd name="connsiteX313" fmla="*/ 814044 w 998239"/>
                  <a:gd name="connsiteY313" fmla="*/ 712127 h 2601565"/>
                  <a:gd name="connsiteX314" fmla="*/ 780728 w 998239"/>
                  <a:gd name="connsiteY314" fmla="*/ 720997 h 2601565"/>
                  <a:gd name="connsiteX315" fmla="*/ 773886 w 998239"/>
                  <a:gd name="connsiteY315" fmla="*/ 742287 h 2601565"/>
                  <a:gd name="connsiteX316" fmla="*/ 764385 w 998239"/>
                  <a:gd name="connsiteY316" fmla="*/ 767124 h 2601565"/>
                  <a:gd name="connsiteX317" fmla="*/ 753871 w 998239"/>
                  <a:gd name="connsiteY317" fmla="*/ 793026 h 2601565"/>
                  <a:gd name="connsiteX318" fmla="*/ 740189 w 998239"/>
                  <a:gd name="connsiteY318" fmla="*/ 821057 h 2601565"/>
                  <a:gd name="connsiteX319" fmla="*/ 725874 w 998239"/>
                  <a:gd name="connsiteY319" fmla="*/ 850507 h 2601565"/>
                  <a:gd name="connsiteX320" fmla="*/ 710546 w 998239"/>
                  <a:gd name="connsiteY320" fmla="*/ 879603 h 2601565"/>
                  <a:gd name="connsiteX321" fmla="*/ 705253 w 998239"/>
                  <a:gd name="connsiteY321" fmla="*/ 888509 h 2601565"/>
                  <a:gd name="connsiteX322" fmla="*/ 657504 w 998239"/>
                  <a:gd name="connsiteY322" fmla="*/ 965731 h 2601565"/>
                  <a:gd name="connsiteX323" fmla="*/ 646192 w 998239"/>
                  <a:gd name="connsiteY323" fmla="*/ 981082 h 2601565"/>
                  <a:gd name="connsiteX324" fmla="*/ 631877 w 998239"/>
                  <a:gd name="connsiteY324" fmla="*/ 1000774 h 2601565"/>
                  <a:gd name="connsiteX325" fmla="*/ 618195 w 998239"/>
                  <a:gd name="connsiteY325" fmla="*/ 1014967 h 2601565"/>
                  <a:gd name="connsiteX326" fmla="*/ 620348 w 998239"/>
                  <a:gd name="connsiteY326" fmla="*/ 1025612 h 2601565"/>
                  <a:gd name="connsiteX0" fmla="*/ 587538 w 998239"/>
                  <a:gd name="connsiteY0" fmla="*/ 1212780 h 2601565"/>
                  <a:gd name="connsiteX1" fmla="*/ 579177 w 998239"/>
                  <a:gd name="connsiteY1" fmla="*/ 1247552 h 2601565"/>
                  <a:gd name="connsiteX2" fmla="*/ 574363 w 998239"/>
                  <a:gd name="connsiteY2" fmla="*/ 1283035 h 2601565"/>
                  <a:gd name="connsiteX3" fmla="*/ 572336 w 998239"/>
                  <a:gd name="connsiteY3" fmla="*/ 1320468 h 2601565"/>
                  <a:gd name="connsiteX4" fmla="*/ 571196 w 998239"/>
                  <a:gd name="connsiteY4" fmla="*/ 1358079 h 2601565"/>
                  <a:gd name="connsiteX5" fmla="*/ 572336 w 998239"/>
                  <a:gd name="connsiteY5" fmla="*/ 1395691 h 2601565"/>
                  <a:gd name="connsiteX6" fmla="*/ 574363 w 998239"/>
                  <a:gd name="connsiteY6" fmla="*/ 1434189 h 2601565"/>
                  <a:gd name="connsiteX7" fmla="*/ 577023 w 998239"/>
                  <a:gd name="connsiteY7" fmla="*/ 1472331 h 2601565"/>
                  <a:gd name="connsiteX8" fmla="*/ 580190 w 998239"/>
                  <a:gd name="connsiteY8" fmla="*/ 1509765 h 2601565"/>
                  <a:gd name="connsiteX9" fmla="*/ 580697 w 998239"/>
                  <a:gd name="connsiteY9" fmla="*/ 1564763 h 2601565"/>
                  <a:gd name="connsiteX10" fmla="*/ 578037 w 998239"/>
                  <a:gd name="connsiteY10" fmla="*/ 1619760 h 2601565"/>
                  <a:gd name="connsiteX11" fmla="*/ 573350 w 998239"/>
                  <a:gd name="connsiteY11" fmla="*/ 1672629 h 2601565"/>
                  <a:gd name="connsiteX12" fmla="*/ 567522 w 998239"/>
                  <a:gd name="connsiteY12" fmla="*/ 1724432 h 2601565"/>
                  <a:gd name="connsiteX13" fmla="*/ 564474 w 998239"/>
                  <a:gd name="connsiteY13" fmla="*/ 1798067 h 2601565"/>
                  <a:gd name="connsiteX14" fmla="*/ 565843 w 998239"/>
                  <a:gd name="connsiteY14" fmla="*/ 1798067 h 2601565"/>
                  <a:gd name="connsiteX15" fmla="*/ 596167 w 998239"/>
                  <a:gd name="connsiteY15" fmla="*/ 2004317 h 2601565"/>
                  <a:gd name="connsiteX16" fmla="*/ 614772 w 998239"/>
                  <a:gd name="connsiteY16" fmla="*/ 2015335 h 2601565"/>
                  <a:gd name="connsiteX17" fmla="*/ 633212 w 998239"/>
                  <a:gd name="connsiteY17" fmla="*/ 2026005 h 2601565"/>
                  <a:gd name="connsiteX18" fmla="*/ 649037 w 998239"/>
                  <a:gd name="connsiteY18" fmla="*/ 2036824 h 2601565"/>
                  <a:gd name="connsiteX19" fmla="*/ 682546 w 998239"/>
                  <a:gd name="connsiteY19" fmla="*/ 2063750 h 2601565"/>
                  <a:gd name="connsiteX20" fmla="*/ 712427 w 998239"/>
                  <a:gd name="connsiteY20" fmla="*/ 2092373 h 2601565"/>
                  <a:gd name="connsiteX21" fmla="*/ 738220 w 998239"/>
                  <a:gd name="connsiteY21" fmla="*/ 2120464 h 2601565"/>
                  <a:gd name="connsiteX22" fmla="*/ 761610 w 998239"/>
                  <a:gd name="connsiteY22" fmla="*/ 2148686 h 2601565"/>
                  <a:gd name="connsiteX23" fmla="*/ 783089 w 998239"/>
                  <a:gd name="connsiteY23" fmla="*/ 2177264 h 2601565"/>
                  <a:gd name="connsiteX24" fmla="*/ 803347 w 998239"/>
                  <a:gd name="connsiteY24" fmla="*/ 2204774 h 2601565"/>
                  <a:gd name="connsiteX25" fmla="*/ 821429 w 998239"/>
                  <a:gd name="connsiteY25" fmla="*/ 2231393 h 2601565"/>
                  <a:gd name="connsiteX26" fmla="*/ 812873 w 998239"/>
                  <a:gd name="connsiteY26" fmla="*/ 2236092 h 2601565"/>
                  <a:gd name="connsiteX27" fmla="*/ 783805 w 998239"/>
                  <a:gd name="connsiteY27" fmla="*/ 2203301 h 2601565"/>
                  <a:gd name="connsiteX28" fmla="*/ 753719 w 998239"/>
                  <a:gd name="connsiteY28" fmla="*/ 2172059 h 2601565"/>
                  <a:gd name="connsiteX29" fmla="*/ 722647 w 998239"/>
                  <a:gd name="connsiteY29" fmla="*/ 2142999 h 2601565"/>
                  <a:gd name="connsiteX30" fmla="*/ 690330 w 998239"/>
                  <a:gd name="connsiteY30" fmla="*/ 2116510 h 2601565"/>
                  <a:gd name="connsiteX31" fmla="*/ 655982 w 998239"/>
                  <a:gd name="connsiteY31" fmla="*/ 2093118 h 2601565"/>
                  <a:gd name="connsiteX32" fmla="*/ 620297 w 998239"/>
                  <a:gd name="connsiteY32" fmla="*/ 2072215 h 2601565"/>
                  <a:gd name="connsiteX33" fmla="*/ 583862 w 998239"/>
                  <a:gd name="connsiteY33" fmla="*/ 2054108 h 2601565"/>
                  <a:gd name="connsiteX34" fmla="*/ 545427 w 998239"/>
                  <a:gd name="connsiteY34" fmla="*/ 2040553 h 2601565"/>
                  <a:gd name="connsiteX35" fmla="*/ 511522 w 998239"/>
                  <a:gd name="connsiteY35" fmla="*/ 2221026 h 2601565"/>
                  <a:gd name="connsiteX36" fmla="*/ 546020 w 998239"/>
                  <a:gd name="connsiteY36" fmla="*/ 2245768 h 2601565"/>
                  <a:gd name="connsiteX37" fmla="*/ 576539 w 998239"/>
                  <a:gd name="connsiteY37" fmla="*/ 2272514 h 2601565"/>
                  <a:gd name="connsiteX38" fmla="*/ 601206 w 998239"/>
                  <a:gd name="connsiteY38" fmla="*/ 2299617 h 2601565"/>
                  <a:gd name="connsiteX39" fmla="*/ 620912 w 998239"/>
                  <a:gd name="connsiteY39" fmla="*/ 2328269 h 2601565"/>
                  <a:gd name="connsiteX40" fmla="*/ 635746 w 998239"/>
                  <a:gd name="connsiteY40" fmla="*/ 2357733 h 2601565"/>
                  <a:gd name="connsiteX41" fmla="*/ 645162 w 998239"/>
                  <a:gd name="connsiteY41" fmla="*/ 2386515 h 2601565"/>
                  <a:gd name="connsiteX42" fmla="*/ 649446 w 998239"/>
                  <a:gd name="connsiteY42" fmla="*/ 2415678 h 2601565"/>
                  <a:gd name="connsiteX43" fmla="*/ 648196 w 998239"/>
                  <a:gd name="connsiteY43" fmla="*/ 2444260 h 2601565"/>
                  <a:gd name="connsiteX44" fmla="*/ 641984 w 998239"/>
                  <a:gd name="connsiteY44" fmla="*/ 2470935 h 2601565"/>
                  <a:gd name="connsiteX45" fmla="*/ 637257 w 998239"/>
                  <a:gd name="connsiteY45" fmla="*/ 2472280 h 2601565"/>
                  <a:gd name="connsiteX46" fmla="*/ 635317 w 998239"/>
                  <a:gd name="connsiteY46" fmla="*/ 2465092 h 2601565"/>
                  <a:gd name="connsiteX47" fmla="*/ 641087 w 998239"/>
                  <a:gd name="connsiteY47" fmla="*/ 2449008 h 2601565"/>
                  <a:gd name="connsiteX48" fmla="*/ 641384 w 998239"/>
                  <a:gd name="connsiteY48" fmla="*/ 2430972 h 2601565"/>
                  <a:gd name="connsiteX49" fmla="*/ 639215 w 998239"/>
                  <a:gd name="connsiteY49" fmla="*/ 2410982 h 2601565"/>
                  <a:gd name="connsiteX50" fmla="*/ 632287 w 998239"/>
                  <a:gd name="connsiteY50" fmla="*/ 2390884 h 2601565"/>
                  <a:gd name="connsiteX51" fmla="*/ 621944 w 998239"/>
                  <a:gd name="connsiteY51" fmla="*/ 2369828 h 2601565"/>
                  <a:gd name="connsiteX52" fmla="*/ 609133 w 998239"/>
                  <a:gd name="connsiteY52" fmla="*/ 2349453 h 2601565"/>
                  <a:gd name="connsiteX53" fmla="*/ 593107 w 998239"/>
                  <a:gd name="connsiteY53" fmla="*/ 2329922 h 2601565"/>
                  <a:gd name="connsiteX54" fmla="*/ 574242 w 998239"/>
                  <a:gd name="connsiteY54" fmla="*/ 2311561 h 2601565"/>
                  <a:gd name="connsiteX55" fmla="*/ 554736 w 998239"/>
                  <a:gd name="connsiteY55" fmla="*/ 2295077 h 2601565"/>
                  <a:gd name="connsiteX56" fmla="*/ 542732 w 998239"/>
                  <a:gd name="connsiteY56" fmla="*/ 2286998 h 2601565"/>
                  <a:gd name="connsiteX57" fmla="*/ 533341 w 998239"/>
                  <a:gd name="connsiteY57" fmla="*/ 2278769 h 2601565"/>
                  <a:gd name="connsiteX58" fmla="*/ 523778 w 998239"/>
                  <a:gd name="connsiteY58" fmla="*/ 2272829 h 2601565"/>
                  <a:gd name="connsiteX59" fmla="*/ 514151 w 998239"/>
                  <a:gd name="connsiteY59" fmla="*/ 2267440 h 2601565"/>
                  <a:gd name="connsiteX60" fmla="*/ 503656 w 998239"/>
                  <a:gd name="connsiteY60" fmla="*/ 2264952 h 2601565"/>
                  <a:gd name="connsiteX61" fmla="*/ 491006 w 998239"/>
                  <a:gd name="connsiteY61" fmla="*/ 2308954 h 2601565"/>
                  <a:gd name="connsiteX62" fmla="*/ 476330 w 998239"/>
                  <a:gd name="connsiteY62" fmla="*/ 2349959 h 2601565"/>
                  <a:gd name="connsiteX63" fmla="*/ 459509 w 998239"/>
                  <a:gd name="connsiteY63" fmla="*/ 2391527 h 2601565"/>
                  <a:gd name="connsiteX64" fmla="*/ 439580 w 998239"/>
                  <a:gd name="connsiteY64" fmla="*/ 2432199 h 2601565"/>
                  <a:gd name="connsiteX65" fmla="*/ 416585 w 998239"/>
                  <a:gd name="connsiteY65" fmla="*/ 2475063 h 2601565"/>
                  <a:gd name="connsiteX66" fmla="*/ 389961 w 998239"/>
                  <a:gd name="connsiteY66" fmla="*/ 2519626 h 2601565"/>
                  <a:gd name="connsiteX67" fmla="*/ 384223 w 998239"/>
                  <a:gd name="connsiteY67" fmla="*/ 2526793 h 2601565"/>
                  <a:gd name="connsiteX68" fmla="*/ 377695 w 998239"/>
                  <a:gd name="connsiteY68" fmla="*/ 2537945 h 2601565"/>
                  <a:gd name="connsiteX69" fmla="*/ 368996 w 998239"/>
                  <a:gd name="connsiteY69" fmla="*/ 2549023 h 2601565"/>
                  <a:gd name="connsiteX70" fmla="*/ 360933 w 998239"/>
                  <a:gd name="connsiteY70" fmla="*/ 2560863 h 2601565"/>
                  <a:gd name="connsiteX71" fmla="*/ 351567 w 998239"/>
                  <a:gd name="connsiteY71" fmla="*/ 2573185 h 2601565"/>
                  <a:gd name="connsiteX72" fmla="*/ 341532 w 998239"/>
                  <a:gd name="connsiteY72" fmla="*/ 2583296 h 2601565"/>
                  <a:gd name="connsiteX73" fmla="*/ 331557 w 998239"/>
                  <a:gd name="connsiteY73" fmla="*/ 2592037 h 2601565"/>
                  <a:gd name="connsiteX74" fmla="*/ 321124 w 998239"/>
                  <a:gd name="connsiteY74" fmla="*/ 2598545 h 2601565"/>
                  <a:gd name="connsiteX75" fmla="*/ 312044 w 998239"/>
                  <a:gd name="connsiteY75" fmla="*/ 2601565 h 2601565"/>
                  <a:gd name="connsiteX76" fmla="*/ 309960 w 998239"/>
                  <a:gd name="connsiteY76" fmla="*/ 2597301 h 2601565"/>
                  <a:gd name="connsiteX77" fmla="*/ 342120 w 998239"/>
                  <a:gd name="connsiteY77" fmla="*/ 2563687 h 2601565"/>
                  <a:gd name="connsiteX78" fmla="*/ 370336 w 998239"/>
                  <a:gd name="connsiteY78" fmla="*/ 2526618 h 2601565"/>
                  <a:gd name="connsiteX79" fmla="*/ 394287 w 998239"/>
                  <a:gd name="connsiteY79" fmla="*/ 2487031 h 2601565"/>
                  <a:gd name="connsiteX80" fmla="*/ 413201 w 998239"/>
                  <a:gd name="connsiteY80" fmla="*/ 2447908 h 2601565"/>
                  <a:gd name="connsiteX81" fmla="*/ 428806 w 998239"/>
                  <a:gd name="connsiteY81" fmla="*/ 2409545 h 2601565"/>
                  <a:gd name="connsiteX82" fmla="*/ 435216 w 998239"/>
                  <a:gd name="connsiteY82" fmla="*/ 2381215 h 2601565"/>
                  <a:gd name="connsiteX83" fmla="*/ 437508 w 998239"/>
                  <a:gd name="connsiteY83" fmla="*/ 2382004 h 2601565"/>
                  <a:gd name="connsiteX84" fmla="*/ 438204 w 998239"/>
                  <a:gd name="connsiteY84" fmla="*/ 2381394 h 2601565"/>
                  <a:gd name="connsiteX85" fmla="*/ 438054 w 998239"/>
                  <a:gd name="connsiteY85" fmla="*/ 2380044 h 2601565"/>
                  <a:gd name="connsiteX86" fmla="*/ 437652 w 998239"/>
                  <a:gd name="connsiteY86" fmla="*/ 2379080 h 2601565"/>
                  <a:gd name="connsiteX87" fmla="*/ 436750 w 998239"/>
                  <a:gd name="connsiteY87" fmla="*/ 2377071 h 2601565"/>
                  <a:gd name="connsiteX88" fmla="*/ 437767 w 998239"/>
                  <a:gd name="connsiteY88" fmla="*/ 2375523 h 2601565"/>
                  <a:gd name="connsiteX89" fmla="*/ 437711 w 998239"/>
                  <a:gd name="connsiteY89" fmla="*/ 2374255 h 2601565"/>
                  <a:gd name="connsiteX90" fmla="*/ 438004 w 998239"/>
                  <a:gd name="connsiteY90" fmla="*/ 2372682 h 2601565"/>
                  <a:gd name="connsiteX91" fmla="*/ 437308 w 998239"/>
                  <a:gd name="connsiteY91" fmla="*/ 2373292 h 2601565"/>
                  <a:gd name="connsiteX92" fmla="*/ 437711 w 998239"/>
                  <a:gd name="connsiteY92" fmla="*/ 2374255 h 2601565"/>
                  <a:gd name="connsiteX93" fmla="*/ 435216 w 998239"/>
                  <a:gd name="connsiteY93" fmla="*/ 2381215 h 2601565"/>
                  <a:gd name="connsiteX94" fmla="*/ 419562 w 998239"/>
                  <a:gd name="connsiteY94" fmla="*/ 2378474 h 2601565"/>
                  <a:gd name="connsiteX95" fmla="*/ 399876 w 998239"/>
                  <a:gd name="connsiteY95" fmla="*/ 2379925 h 2601565"/>
                  <a:gd name="connsiteX96" fmla="*/ 378919 w 998239"/>
                  <a:gd name="connsiteY96" fmla="*/ 2383310 h 2601565"/>
                  <a:gd name="connsiteX97" fmla="*/ 355837 w 998239"/>
                  <a:gd name="connsiteY97" fmla="*/ 2389713 h 2601565"/>
                  <a:gd name="connsiteX98" fmla="*/ 331860 w 998239"/>
                  <a:gd name="connsiteY98" fmla="*/ 2398379 h 2601565"/>
                  <a:gd name="connsiteX99" fmla="*/ 307564 w 998239"/>
                  <a:gd name="connsiteY99" fmla="*/ 2407986 h 2601565"/>
                  <a:gd name="connsiteX100" fmla="*/ 283791 w 998239"/>
                  <a:gd name="connsiteY100" fmla="*/ 2419271 h 2601565"/>
                  <a:gd name="connsiteX101" fmla="*/ 261091 w 998239"/>
                  <a:gd name="connsiteY101" fmla="*/ 2430275 h 2601565"/>
                  <a:gd name="connsiteX102" fmla="*/ 258707 w 998239"/>
                  <a:gd name="connsiteY102" fmla="*/ 2431515 h 2601565"/>
                  <a:gd name="connsiteX103" fmla="*/ 264907 w 998239"/>
                  <a:gd name="connsiteY103" fmla="*/ 2418233 h 2601565"/>
                  <a:gd name="connsiteX104" fmla="*/ 283331 w 998239"/>
                  <a:gd name="connsiteY104" fmla="*/ 2403215 h 2601565"/>
                  <a:gd name="connsiteX105" fmla="*/ 306269 w 998239"/>
                  <a:gd name="connsiteY105" fmla="*/ 2389370 h 2601565"/>
                  <a:gd name="connsiteX106" fmla="*/ 330709 w 998239"/>
                  <a:gd name="connsiteY106" fmla="*/ 2376839 h 2601565"/>
                  <a:gd name="connsiteX107" fmla="*/ 356078 w 998239"/>
                  <a:gd name="connsiteY107" fmla="*/ 2366953 h 2601565"/>
                  <a:gd name="connsiteX108" fmla="*/ 384546 w 998239"/>
                  <a:gd name="connsiteY108" fmla="*/ 2359782 h 2601565"/>
                  <a:gd name="connsiteX109" fmla="*/ 448037 w 998239"/>
                  <a:gd name="connsiteY109" fmla="*/ 2345291 h 2601565"/>
                  <a:gd name="connsiteX110" fmla="*/ 456052 w 998239"/>
                  <a:gd name="connsiteY110" fmla="*/ 2295805 h 2601565"/>
                  <a:gd name="connsiteX111" fmla="*/ 459891 w 998239"/>
                  <a:gd name="connsiteY111" fmla="*/ 2246520 h 2601565"/>
                  <a:gd name="connsiteX112" fmla="*/ 459547 w 998239"/>
                  <a:gd name="connsiteY112" fmla="*/ 2196621 h 2601565"/>
                  <a:gd name="connsiteX113" fmla="*/ 455007 w 998239"/>
                  <a:gd name="connsiteY113" fmla="*/ 2147109 h 2601565"/>
                  <a:gd name="connsiteX114" fmla="*/ 414605 w 998239"/>
                  <a:gd name="connsiteY114" fmla="*/ 1999908 h 2601565"/>
                  <a:gd name="connsiteX115" fmla="*/ 392039 w 998239"/>
                  <a:gd name="connsiteY115" fmla="*/ 2033339 h 2601565"/>
                  <a:gd name="connsiteX116" fmla="*/ 351498 w 998239"/>
                  <a:gd name="connsiteY116" fmla="*/ 2087417 h 2601565"/>
                  <a:gd name="connsiteX117" fmla="*/ 308424 w 998239"/>
                  <a:gd name="connsiteY117" fmla="*/ 2139893 h 2601565"/>
                  <a:gd name="connsiteX118" fmla="*/ 266098 w 998239"/>
                  <a:gd name="connsiteY118" fmla="*/ 2190203 h 2601565"/>
                  <a:gd name="connsiteX119" fmla="*/ 221074 w 998239"/>
                  <a:gd name="connsiteY119" fmla="*/ 2236952 h 2601565"/>
                  <a:gd name="connsiteX120" fmla="*/ 175500 w 998239"/>
                  <a:gd name="connsiteY120" fmla="*/ 2279195 h 2601565"/>
                  <a:gd name="connsiteX121" fmla="*/ 130958 w 998239"/>
                  <a:gd name="connsiteY121" fmla="*/ 2318489 h 2601565"/>
                  <a:gd name="connsiteX122" fmla="*/ 86731 w 998239"/>
                  <a:gd name="connsiteY122" fmla="*/ 2351876 h 2601565"/>
                  <a:gd name="connsiteX123" fmla="*/ 43708 w 998239"/>
                  <a:gd name="connsiteY123" fmla="*/ 2380769 h 2601565"/>
                  <a:gd name="connsiteX124" fmla="*/ 0 w 998239"/>
                  <a:gd name="connsiteY124" fmla="*/ 2402513 h 2601565"/>
                  <a:gd name="connsiteX125" fmla="*/ 7680 w 998239"/>
                  <a:gd name="connsiteY125" fmla="*/ 2395440 h 2601565"/>
                  <a:gd name="connsiteX126" fmla="*/ 12312 w 998239"/>
                  <a:gd name="connsiteY126" fmla="*/ 2390461 h 2601565"/>
                  <a:gd name="connsiteX127" fmla="*/ 15901 w 998239"/>
                  <a:gd name="connsiteY127" fmla="*/ 2387490 h 2601565"/>
                  <a:gd name="connsiteX128" fmla="*/ 17197 w 998239"/>
                  <a:gd name="connsiteY128" fmla="*/ 2385386 h 2601565"/>
                  <a:gd name="connsiteX129" fmla="*/ 16525 w 998239"/>
                  <a:gd name="connsiteY129" fmla="*/ 2383620 h 2601565"/>
                  <a:gd name="connsiteX130" fmla="*/ 17174 w 998239"/>
                  <a:gd name="connsiteY130" fmla="*/ 2382567 h 2601565"/>
                  <a:gd name="connsiteX131" fmla="*/ 15999 w 998239"/>
                  <a:gd name="connsiteY131" fmla="*/ 2381933 h 2601565"/>
                  <a:gd name="connsiteX132" fmla="*/ 16971 w 998239"/>
                  <a:gd name="connsiteY132" fmla="*/ 2380354 h 2601565"/>
                  <a:gd name="connsiteX133" fmla="*/ 20090 w 998239"/>
                  <a:gd name="connsiteY133" fmla="*/ 2377830 h 2601565"/>
                  <a:gd name="connsiteX134" fmla="*/ 24327 w 998239"/>
                  <a:gd name="connsiteY134" fmla="*/ 2373807 h 2601565"/>
                  <a:gd name="connsiteX135" fmla="*/ 30627 w 998239"/>
                  <a:gd name="connsiteY135" fmla="*/ 2367391 h 2601565"/>
                  <a:gd name="connsiteX136" fmla="*/ 40670 w 998239"/>
                  <a:gd name="connsiteY136" fmla="*/ 2359024 h 2601565"/>
                  <a:gd name="connsiteX137" fmla="*/ 55321 w 998239"/>
                  <a:gd name="connsiteY137" fmla="*/ 2347300 h 2601565"/>
                  <a:gd name="connsiteX138" fmla="*/ 71663 w 998239"/>
                  <a:gd name="connsiteY138" fmla="*/ 2332515 h 2601565"/>
                  <a:gd name="connsiteX139" fmla="*/ 94475 w 998239"/>
                  <a:gd name="connsiteY139" fmla="*/ 2314213 h 2601565"/>
                  <a:gd name="connsiteX140" fmla="*/ 121818 w 998239"/>
                  <a:gd name="connsiteY140" fmla="*/ 2292046 h 2601565"/>
                  <a:gd name="connsiteX141" fmla="*/ 160830 w 998239"/>
                  <a:gd name="connsiteY141" fmla="*/ 2255375 h 2601565"/>
                  <a:gd name="connsiteX142" fmla="*/ 197971 w 998239"/>
                  <a:gd name="connsiteY142" fmla="*/ 2213486 h 2601565"/>
                  <a:gd name="connsiteX143" fmla="*/ 234107 w 998239"/>
                  <a:gd name="connsiteY143" fmla="*/ 2169419 h 2601565"/>
                  <a:gd name="connsiteX144" fmla="*/ 274428 w 998239"/>
                  <a:gd name="connsiteY144" fmla="*/ 2123636 h 2601565"/>
                  <a:gd name="connsiteX145" fmla="*/ 282447 w 998239"/>
                  <a:gd name="connsiteY145" fmla="*/ 2113474 h 2601565"/>
                  <a:gd name="connsiteX146" fmla="*/ 294255 w 998239"/>
                  <a:gd name="connsiteY146" fmla="*/ 2098111 h 2601565"/>
                  <a:gd name="connsiteX147" fmla="*/ 304716 w 998239"/>
                  <a:gd name="connsiteY147" fmla="*/ 2083635 h 2601565"/>
                  <a:gd name="connsiteX148" fmla="*/ 328894 w 998239"/>
                  <a:gd name="connsiteY148" fmla="*/ 2047263 h 2601565"/>
                  <a:gd name="connsiteX149" fmla="*/ 330780 w 998239"/>
                  <a:gd name="connsiteY149" fmla="*/ 2044202 h 2601565"/>
                  <a:gd name="connsiteX150" fmla="*/ 331717 w 998239"/>
                  <a:gd name="connsiteY150" fmla="*/ 2042063 h 2601565"/>
                  <a:gd name="connsiteX151" fmla="*/ 391204 w 998239"/>
                  <a:gd name="connsiteY151" fmla="*/ 1933218 h 2601565"/>
                  <a:gd name="connsiteX152" fmla="*/ 390156 w 998239"/>
                  <a:gd name="connsiteY152" fmla="*/ 1860349 h 2601565"/>
                  <a:gd name="connsiteX153" fmla="*/ 396502 w 998239"/>
                  <a:gd name="connsiteY153" fmla="*/ 1818105 h 2601565"/>
                  <a:gd name="connsiteX154" fmla="*/ 402330 w 998239"/>
                  <a:gd name="connsiteY154" fmla="*/ 1747141 h 2601565"/>
                  <a:gd name="connsiteX155" fmla="*/ 412844 w 998239"/>
                  <a:gd name="connsiteY155" fmla="*/ 1718578 h 2601565"/>
                  <a:gd name="connsiteX156" fmla="*/ 421839 w 998239"/>
                  <a:gd name="connsiteY156" fmla="*/ 1686822 h 2601565"/>
                  <a:gd name="connsiteX157" fmla="*/ 430327 w 998239"/>
                  <a:gd name="connsiteY157" fmla="*/ 1651516 h 2601565"/>
                  <a:gd name="connsiteX158" fmla="*/ 438181 w 998239"/>
                  <a:gd name="connsiteY158" fmla="*/ 1613906 h 2601565"/>
                  <a:gd name="connsiteX159" fmla="*/ 444515 w 998239"/>
                  <a:gd name="connsiteY159" fmla="*/ 1573279 h 2601565"/>
                  <a:gd name="connsiteX160" fmla="*/ 449329 w 998239"/>
                  <a:gd name="connsiteY160" fmla="*/ 1531942 h 2601565"/>
                  <a:gd name="connsiteX161" fmla="*/ 454016 w 998239"/>
                  <a:gd name="connsiteY161" fmla="*/ 1488654 h 2601565"/>
                  <a:gd name="connsiteX162" fmla="*/ 457183 w 998239"/>
                  <a:gd name="connsiteY162" fmla="*/ 1444833 h 2601565"/>
                  <a:gd name="connsiteX163" fmla="*/ 459843 w 998239"/>
                  <a:gd name="connsiteY163" fmla="*/ 1399239 h 2601565"/>
                  <a:gd name="connsiteX164" fmla="*/ 459843 w 998239"/>
                  <a:gd name="connsiteY164" fmla="*/ 1354354 h 2601565"/>
                  <a:gd name="connsiteX165" fmla="*/ 459843 w 998239"/>
                  <a:gd name="connsiteY165" fmla="*/ 1310001 h 2601565"/>
                  <a:gd name="connsiteX166" fmla="*/ 457183 w 998239"/>
                  <a:gd name="connsiteY166" fmla="*/ 1265471 h 2601565"/>
                  <a:gd name="connsiteX167" fmla="*/ 453509 w 998239"/>
                  <a:gd name="connsiteY167" fmla="*/ 1222715 h 2601565"/>
                  <a:gd name="connsiteX168" fmla="*/ 448822 w 998239"/>
                  <a:gd name="connsiteY168" fmla="*/ 1181023 h 2601565"/>
                  <a:gd name="connsiteX169" fmla="*/ 441854 w 998239"/>
                  <a:gd name="connsiteY169" fmla="*/ 1140751 h 2601565"/>
                  <a:gd name="connsiteX170" fmla="*/ 432353 w 998239"/>
                  <a:gd name="connsiteY170" fmla="*/ 1103318 h 2601565"/>
                  <a:gd name="connsiteX171" fmla="*/ 421839 w 998239"/>
                  <a:gd name="connsiteY171" fmla="*/ 1067835 h 2601565"/>
                  <a:gd name="connsiteX172" fmla="*/ 325111 w 998239"/>
                  <a:gd name="connsiteY172" fmla="*/ 669960 h 2601565"/>
                  <a:gd name="connsiteX173" fmla="*/ 324674 w 998239"/>
                  <a:gd name="connsiteY173" fmla="*/ 667064 h 2601565"/>
                  <a:gd name="connsiteX174" fmla="*/ 321000 w 998239"/>
                  <a:gd name="connsiteY174" fmla="*/ 613131 h 2601565"/>
                  <a:gd name="connsiteX175" fmla="*/ 317833 w 998239"/>
                  <a:gd name="connsiteY175" fmla="*/ 556715 h 2601565"/>
                  <a:gd name="connsiteX176" fmla="*/ 317833 w 998239"/>
                  <a:gd name="connsiteY176" fmla="*/ 499057 h 2601565"/>
                  <a:gd name="connsiteX177" fmla="*/ 319986 w 998239"/>
                  <a:gd name="connsiteY177" fmla="*/ 440866 h 2601565"/>
                  <a:gd name="connsiteX178" fmla="*/ 324674 w 998239"/>
                  <a:gd name="connsiteY178" fmla="*/ 383208 h 2601565"/>
                  <a:gd name="connsiteX179" fmla="*/ 331642 w 998239"/>
                  <a:gd name="connsiteY179" fmla="*/ 325726 h 2601565"/>
                  <a:gd name="connsiteX180" fmla="*/ 338989 w 998239"/>
                  <a:gd name="connsiteY180" fmla="*/ 270197 h 2601565"/>
                  <a:gd name="connsiteX181" fmla="*/ 349504 w 998239"/>
                  <a:gd name="connsiteY181" fmla="*/ 216264 h 2601565"/>
                  <a:gd name="connsiteX182" fmla="*/ 362172 w 998239"/>
                  <a:gd name="connsiteY182" fmla="*/ 165524 h 2601565"/>
                  <a:gd name="connsiteX183" fmla="*/ 375347 w 998239"/>
                  <a:gd name="connsiteY183" fmla="*/ 117446 h 2601565"/>
                  <a:gd name="connsiteX184" fmla="*/ 390675 w 998239"/>
                  <a:gd name="connsiteY184" fmla="*/ 73980 h 2601565"/>
                  <a:gd name="connsiteX185" fmla="*/ 407017 w 998239"/>
                  <a:gd name="connsiteY185" fmla="*/ 34418 h 2601565"/>
                  <a:gd name="connsiteX186" fmla="*/ 426653 w 998239"/>
                  <a:gd name="connsiteY186" fmla="*/ 0 h 2601565"/>
                  <a:gd name="connsiteX187" fmla="*/ 424499 w 998239"/>
                  <a:gd name="connsiteY187" fmla="*/ 8516 h 2601565"/>
                  <a:gd name="connsiteX188" fmla="*/ 423485 w 998239"/>
                  <a:gd name="connsiteY188" fmla="*/ 14193 h 2601565"/>
                  <a:gd name="connsiteX189" fmla="*/ 422345 w 998239"/>
                  <a:gd name="connsiteY189" fmla="*/ 17918 h 2601565"/>
                  <a:gd name="connsiteX190" fmla="*/ 422345 w 998239"/>
                  <a:gd name="connsiteY190" fmla="*/ 20048 h 2601565"/>
                  <a:gd name="connsiteX191" fmla="*/ 423485 w 998239"/>
                  <a:gd name="connsiteY191" fmla="*/ 21112 h 2601565"/>
                  <a:gd name="connsiteX192" fmla="*/ 423485 w 998239"/>
                  <a:gd name="connsiteY192" fmla="*/ 22177 h 2601565"/>
                  <a:gd name="connsiteX193" fmla="*/ 424499 w 998239"/>
                  <a:gd name="connsiteY193" fmla="*/ 22177 h 2601565"/>
                  <a:gd name="connsiteX194" fmla="*/ 424499 w 998239"/>
                  <a:gd name="connsiteY194" fmla="*/ 23773 h 2601565"/>
                  <a:gd name="connsiteX195" fmla="*/ 423485 w 998239"/>
                  <a:gd name="connsiteY195" fmla="*/ 26967 h 2601565"/>
                  <a:gd name="connsiteX196" fmla="*/ 422345 w 998239"/>
                  <a:gd name="connsiteY196" fmla="*/ 31756 h 2601565"/>
                  <a:gd name="connsiteX197" fmla="*/ 420825 w 998239"/>
                  <a:gd name="connsiteY197" fmla="*/ 39208 h 2601565"/>
                  <a:gd name="connsiteX198" fmla="*/ 417658 w 998239"/>
                  <a:gd name="connsiteY198" fmla="*/ 49676 h 2601565"/>
                  <a:gd name="connsiteX199" fmla="*/ 412844 w 998239"/>
                  <a:gd name="connsiteY199" fmla="*/ 64578 h 2601565"/>
                  <a:gd name="connsiteX200" fmla="*/ 408157 w 998239"/>
                  <a:gd name="connsiteY200" fmla="*/ 82496 h 2601565"/>
                  <a:gd name="connsiteX201" fmla="*/ 400683 w 998239"/>
                  <a:gd name="connsiteY201" fmla="*/ 105737 h 2601565"/>
                  <a:gd name="connsiteX202" fmla="*/ 391815 w 998239"/>
                  <a:gd name="connsiteY202" fmla="*/ 133768 h 2601565"/>
                  <a:gd name="connsiteX203" fmla="*/ 381174 w 998239"/>
                  <a:gd name="connsiteY203" fmla="*/ 177588 h 2601565"/>
                  <a:gd name="connsiteX204" fmla="*/ 373826 w 998239"/>
                  <a:gd name="connsiteY204" fmla="*/ 224602 h 2601565"/>
                  <a:gd name="connsiteX205" fmla="*/ 367999 w 998239"/>
                  <a:gd name="connsiteY205" fmla="*/ 272858 h 2601565"/>
                  <a:gd name="connsiteX206" fmla="*/ 360145 w 998239"/>
                  <a:gd name="connsiteY206" fmla="*/ 324130 h 2601565"/>
                  <a:gd name="connsiteX207" fmla="*/ 359005 w 998239"/>
                  <a:gd name="connsiteY207" fmla="*/ 335129 h 2601565"/>
                  <a:gd name="connsiteX208" fmla="*/ 357484 w 998239"/>
                  <a:gd name="connsiteY208" fmla="*/ 351628 h 2601565"/>
                  <a:gd name="connsiteX209" fmla="*/ 356344 w 998239"/>
                  <a:gd name="connsiteY209" fmla="*/ 369015 h 2601565"/>
                  <a:gd name="connsiteX210" fmla="*/ 355331 w 998239"/>
                  <a:gd name="connsiteY210" fmla="*/ 387997 h 2601565"/>
                  <a:gd name="connsiteX211" fmla="*/ 355331 w 998239"/>
                  <a:gd name="connsiteY211" fmla="*/ 407513 h 2601565"/>
                  <a:gd name="connsiteX212" fmla="*/ 357484 w 998239"/>
                  <a:gd name="connsiteY212" fmla="*/ 425077 h 2601565"/>
                  <a:gd name="connsiteX213" fmla="*/ 360145 w 998239"/>
                  <a:gd name="connsiteY213" fmla="*/ 440334 h 2601565"/>
                  <a:gd name="connsiteX214" fmla="*/ 364832 w 998239"/>
                  <a:gd name="connsiteY214" fmla="*/ 450979 h 2601565"/>
                  <a:gd name="connsiteX215" fmla="*/ 390168 w 998239"/>
                  <a:gd name="connsiteY215" fmla="*/ 448849 h 2601565"/>
                  <a:gd name="connsiteX216" fmla="*/ 414997 w 998239"/>
                  <a:gd name="connsiteY216" fmla="*/ 440334 h 2601565"/>
                  <a:gd name="connsiteX217" fmla="*/ 438687 w 998239"/>
                  <a:gd name="connsiteY217" fmla="*/ 426673 h 2601565"/>
                  <a:gd name="connsiteX218" fmla="*/ 463010 w 998239"/>
                  <a:gd name="connsiteY218" fmla="*/ 407513 h 2601565"/>
                  <a:gd name="connsiteX219" fmla="*/ 485179 w 998239"/>
                  <a:gd name="connsiteY219" fmla="*/ 385336 h 2601565"/>
                  <a:gd name="connsiteX220" fmla="*/ 506842 w 998239"/>
                  <a:gd name="connsiteY220" fmla="*/ 358370 h 2601565"/>
                  <a:gd name="connsiteX221" fmla="*/ 527364 w 998239"/>
                  <a:gd name="connsiteY221" fmla="*/ 329807 h 2601565"/>
                  <a:gd name="connsiteX222" fmla="*/ 546367 w 998239"/>
                  <a:gd name="connsiteY222" fmla="*/ 299825 h 2601565"/>
                  <a:gd name="connsiteX223" fmla="*/ 564862 w 998239"/>
                  <a:gd name="connsiteY223" fmla="*/ 268068 h 2601565"/>
                  <a:gd name="connsiteX224" fmla="*/ 580697 w 998239"/>
                  <a:gd name="connsiteY224" fmla="*/ 235247 h 2601565"/>
                  <a:gd name="connsiteX225" fmla="*/ 595519 w 998239"/>
                  <a:gd name="connsiteY225" fmla="*/ 203491 h 2601565"/>
                  <a:gd name="connsiteX226" fmla="*/ 607680 w 998239"/>
                  <a:gd name="connsiteY226" fmla="*/ 172798 h 2601565"/>
                  <a:gd name="connsiteX227" fmla="*/ 613508 w 998239"/>
                  <a:gd name="connsiteY227" fmla="*/ 172798 h 2601565"/>
                  <a:gd name="connsiteX228" fmla="*/ 613508 w 998239"/>
                  <a:gd name="connsiteY228" fmla="*/ 175992 h 2601565"/>
                  <a:gd name="connsiteX229" fmla="*/ 604006 w 998239"/>
                  <a:gd name="connsiteY229" fmla="*/ 206684 h 2601565"/>
                  <a:gd name="connsiteX230" fmla="*/ 593365 w 998239"/>
                  <a:gd name="connsiteY230" fmla="*/ 238440 h 2601565"/>
                  <a:gd name="connsiteX231" fmla="*/ 581837 w 998239"/>
                  <a:gd name="connsiteY231" fmla="*/ 269132 h 2601565"/>
                  <a:gd name="connsiteX232" fmla="*/ 570183 w 998239"/>
                  <a:gd name="connsiteY232" fmla="*/ 298760 h 2601565"/>
                  <a:gd name="connsiteX233" fmla="*/ 558021 w 998239"/>
                  <a:gd name="connsiteY233" fmla="*/ 327678 h 2601565"/>
                  <a:gd name="connsiteX234" fmla="*/ 544339 w 998239"/>
                  <a:gd name="connsiteY234" fmla="*/ 354645 h 2601565"/>
                  <a:gd name="connsiteX235" fmla="*/ 530025 w 998239"/>
                  <a:gd name="connsiteY235" fmla="*/ 380546 h 2601565"/>
                  <a:gd name="connsiteX236" fmla="*/ 512669 w 998239"/>
                  <a:gd name="connsiteY236" fmla="*/ 404319 h 2601565"/>
                  <a:gd name="connsiteX237" fmla="*/ 494680 w 998239"/>
                  <a:gd name="connsiteY237" fmla="*/ 427738 h 2601565"/>
                  <a:gd name="connsiteX238" fmla="*/ 473524 w 998239"/>
                  <a:gd name="connsiteY238" fmla="*/ 446720 h 2601565"/>
                  <a:gd name="connsiteX239" fmla="*/ 449329 w 998239"/>
                  <a:gd name="connsiteY239" fmla="*/ 464107 h 2601565"/>
                  <a:gd name="connsiteX240" fmla="*/ 422345 w 998239"/>
                  <a:gd name="connsiteY240" fmla="*/ 479542 h 2601565"/>
                  <a:gd name="connsiteX241" fmla="*/ 393842 w 998239"/>
                  <a:gd name="connsiteY241" fmla="*/ 491073 h 2601565"/>
                  <a:gd name="connsiteX242" fmla="*/ 360145 w 998239"/>
                  <a:gd name="connsiteY242" fmla="*/ 499057 h 2601565"/>
                  <a:gd name="connsiteX243" fmla="*/ 361158 w 998239"/>
                  <a:gd name="connsiteY243" fmla="*/ 554586 h 2601565"/>
                  <a:gd name="connsiteX244" fmla="*/ 365845 w 998239"/>
                  <a:gd name="connsiteY244" fmla="*/ 607455 h 2601565"/>
                  <a:gd name="connsiteX245" fmla="*/ 373826 w 998239"/>
                  <a:gd name="connsiteY245" fmla="*/ 657662 h 2601565"/>
                  <a:gd name="connsiteX246" fmla="*/ 384341 w 998239"/>
                  <a:gd name="connsiteY246" fmla="*/ 705208 h 2601565"/>
                  <a:gd name="connsiteX247" fmla="*/ 397516 w 998239"/>
                  <a:gd name="connsiteY247" fmla="*/ 750625 h 2601565"/>
                  <a:gd name="connsiteX248" fmla="*/ 411831 w 998239"/>
                  <a:gd name="connsiteY248" fmla="*/ 794090 h 2601565"/>
                  <a:gd name="connsiteX249" fmla="*/ 428172 w 998239"/>
                  <a:gd name="connsiteY249" fmla="*/ 835250 h 2601565"/>
                  <a:gd name="connsiteX250" fmla="*/ 444515 w 998239"/>
                  <a:gd name="connsiteY250" fmla="*/ 875345 h 2601565"/>
                  <a:gd name="connsiteX251" fmla="*/ 449329 w 998239"/>
                  <a:gd name="connsiteY251" fmla="*/ 884925 h 2601565"/>
                  <a:gd name="connsiteX252" fmla="*/ 453509 w 998239"/>
                  <a:gd name="connsiteY252" fmla="*/ 896634 h 2601565"/>
                  <a:gd name="connsiteX253" fmla="*/ 459336 w 998239"/>
                  <a:gd name="connsiteY253" fmla="*/ 909231 h 2601565"/>
                  <a:gd name="connsiteX254" fmla="*/ 464657 w 998239"/>
                  <a:gd name="connsiteY254" fmla="*/ 922536 h 2601565"/>
                  <a:gd name="connsiteX255" fmla="*/ 471498 w 998239"/>
                  <a:gd name="connsiteY255" fmla="*/ 935132 h 2601565"/>
                  <a:gd name="connsiteX256" fmla="*/ 479352 w 998239"/>
                  <a:gd name="connsiteY256" fmla="*/ 945776 h 2601565"/>
                  <a:gd name="connsiteX257" fmla="*/ 488853 w 998239"/>
                  <a:gd name="connsiteY257" fmla="*/ 955180 h 2601565"/>
                  <a:gd name="connsiteX258" fmla="*/ 499494 w 998239"/>
                  <a:gd name="connsiteY258" fmla="*/ 962099 h 2601565"/>
                  <a:gd name="connsiteX259" fmla="*/ 512163 w 998239"/>
                  <a:gd name="connsiteY259" fmla="*/ 964760 h 2601565"/>
                  <a:gd name="connsiteX260" fmla="*/ 525338 w 998239"/>
                  <a:gd name="connsiteY260" fmla="*/ 964228 h 2601565"/>
                  <a:gd name="connsiteX261" fmla="*/ 549027 w 998239"/>
                  <a:gd name="connsiteY261" fmla="*/ 956244 h 2601565"/>
                  <a:gd name="connsiteX262" fmla="*/ 570183 w 998239"/>
                  <a:gd name="connsiteY262" fmla="*/ 943116 h 2601565"/>
                  <a:gd name="connsiteX263" fmla="*/ 590705 w 998239"/>
                  <a:gd name="connsiteY263" fmla="*/ 926617 h 2601565"/>
                  <a:gd name="connsiteX264" fmla="*/ 607680 w 998239"/>
                  <a:gd name="connsiteY264" fmla="*/ 907101 h 2601565"/>
                  <a:gd name="connsiteX265" fmla="*/ 624022 w 998239"/>
                  <a:gd name="connsiteY265" fmla="*/ 885989 h 2601565"/>
                  <a:gd name="connsiteX266" fmla="*/ 639350 w 998239"/>
                  <a:gd name="connsiteY266" fmla="*/ 863813 h 2601565"/>
                  <a:gd name="connsiteX267" fmla="*/ 653032 w 998239"/>
                  <a:gd name="connsiteY267" fmla="*/ 842701 h 2601565"/>
                  <a:gd name="connsiteX268" fmla="*/ 664687 w 998239"/>
                  <a:gd name="connsiteY268" fmla="*/ 822476 h 2601565"/>
                  <a:gd name="connsiteX269" fmla="*/ 690530 w 998239"/>
                  <a:gd name="connsiteY269" fmla="*/ 776527 h 2601565"/>
                  <a:gd name="connsiteX270" fmla="*/ 715359 w 998239"/>
                  <a:gd name="connsiteY270" fmla="*/ 724723 h 2601565"/>
                  <a:gd name="connsiteX271" fmla="*/ 740189 w 998239"/>
                  <a:gd name="connsiteY271" fmla="*/ 668129 h 2601565"/>
                  <a:gd name="connsiteX272" fmla="*/ 763372 w 998239"/>
                  <a:gd name="connsiteY272" fmla="*/ 606390 h 2601565"/>
                  <a:gd name="connsiteX273" fmla="*/ 784528 w 998239"/>
                  <a:gd name="connsiteY273" fmla="*/ 541280 h 2601565"/>
                  <a:gd name="connsiteX274" fmla="*/ 803530 w 998239"/>
                  <a:gd name="connsiteY274" fmla="*/ 472090 h 2601565"/>
                  <a:gd name="connsiteX275" fmla="*/ 820886 w 998239"/>
                  <a:gd name="connsiteY275" fmla="*/ 399707 h 2601565"/>
                  <a:gd name="connsiteX276" fmla="*/ 833553 w 998239"/>
                  <a:gd name="connsiteY276" fmla="*/ 324662 h 2601565"/>
                  <a:gd name="connsiteX277" fmla="*/ 843055 w 998239"/>
                  <a:gd name="connsiteY277" fmla="*/ 247843 h 2601565"/>
                  <a:gd name="connsiteX278" fmla="*/ 848882 w 998239"/>
                  <a:gd name="connsiteY278" fmla="*/ 169250 h 2601565"/>
                  <a:gd name="connsiteX279" fmla="*/ 853569 w 998239"/>
                  <a:gd name="connsiteY279" fmla="*/ 172798 h 2601565"/>
                  <a:gd name="connsiteX280" fmla="*/ 857370 w 998239"/>
                  <a:gd name="connsiteY280" fmla="*/ 181846 h 2601565"/>
                  <a:gd name="connsiteX281" fmla="*/ 860537 w 998239"/>
                  <a:gd name="connsiteY281" fmla="*/ 195152 h 2601565"/>
                  <a:gd name="connsiteX282" fmla="*/ 862057 w 998239"/>
                  <a:gd name="connsiteY282" fmla="*/ 212538 h 2601565"/>
                  <a:gd name="connsiteX283" fmla="*/ 863070 w 998239"/>
                  <a:gd name="connsiteY283" fmla="*/ 232586 h 2601565"/>
                  <a:gd name="connsiteX284" fmla="*/ 863070 w 998239"/>
                  <a:gd name="connsiteY284" fmla="*/ 255827 h 2601565"/>
                  <a:gd name="connsiteX285" fmla="*/ 863070 w 998239"/>
                  <a:gd name="connsiteY285" fmla="*/ 280664 h 2601565"/>
                  <a:gd name="connsiteX286" fmla="*/ 862057 w 998239"/>
                  <a:gd name="connsiteY286" fmla="*/ 307630 h 2601565"/>
                  <a:gd name="connsiteX287" fmla="*/ 860537 w 998239"/>
                  <a:gd name="connsiteY287" fmla="*/ 335129 h 2601565"/>
                  <a:gd name="connsiteX288" fmla="*/ 858383 w 998239"/>
                  <a:gd name="connsiteY288" fmla="*/ 363160 h 2601565"/>
                  <a:gd name="connsiteX289" fmla="*/ 855216 w 998239"/>
                  <a:gd name="connsiteY289" fmla="*/ 391191 h 2601565"/>
                  <a:gd name="connsiteX290" fmla="*/ 853569 w 998239"/>
                  <a:gd name="connsiteY290" fmla="*/ 418157 h 2601565"/>
                  <a:gd name="connsiteX291" fmla="*/ 850402 w 998239"/>
                  <a:gd name="connsiteY291" fmla="*/ 442995 h 2601565"/>
                  <a:gd name="connsiteX292" fmla="*/ 847869 w 998239"/>
                  <a:gd name="connsiteY292" fmla="*/ 466236 h 2601565"/>
                  <a:gd name="connsiteX293" fmla="*/ 844701 w 998239"/>
                  <a:gd name="connsiteY293" fmla="*/ 486283 h 2601565"/>
                  <a:gd name="connsiteX294" fmla="*/ 842041 w 998239"/>
                  <a:gd name="connsiteY294" fmla="*/ 502782 h 2601565"/>
                  <a:gd name="connsiteX295" fmla="*/ 839888 w 998239"/>
                  <a:gd name="connsiteY295" fmla="*/ 515910 h 2601565"/>
                  <a:gd name="connsiteX296" fmla="*/ 801883 w 998239"/>
                  <a:gd name="connsiteY296" fmla="*/ 666000 h 2601565"/>
                  <a:gd name="connsiteX297" fmla="*/ 832540 w 998239"/>
                  <a:gd name="connsiteY297" fmla="*/ 662984 h 2601565"/>
                  <a:gd name="connsiteX298" fmla="*/ 861044 w 998239"/>
                  <a:gd name="connsiteY298" fmla="*/ 655533 h 2601565"/>
                  <a:gd name="connsiteX299" fmla="*/ 887900 w 998239"/>
                  <a:gd name="connsiteY299" fmla="*/ 644888 h 2601565"/>
                  <a:gd name="connsiteX300" fmla="*/ 913743 w 998239"/>
                  <a:gd name="connsiteY300" fmla="*/ 631228 h 2601565"/>
                  <a:gd name="connsiteX301" fmla="*/ 937052 w 998239"/>
                  <a:gd name="connsiteY301" fmla="*/ 615793 h 2601565"/>
                  <a:gd name="connsiteX302" fmla="*/ 958081 w 998239"/>
                  <a:gd name="connsiteY302" fmla="*/ 598939 h 2601565"/>
                  <a:gd name="connsiteX303" fmla="*/ 978224 w 998239"/>
                  <a:gd name="connsiteY303" fmla="*/ 581553 h 2601565"/>
                  <a:gd name="connsiteX304" fmla="*/ 996719 w 998239"/>
                  <a:gd name="connsiteY304" fmla="*/ 565054 h 2601565"/>
                  <a:gd name="connsiteX305" fmla="*/ 998239 w 998239"/>
                  <a:gd name="connsiteY305" fmla="*/ 573037 h 2601565"/>
                  <a:gd name="connsiteX306" fmla="*/ 981391 w 998239"/>
                  <a:gd name="connsiteY306" fmla="*/ 598939 h 2601565"/>
                  <a:gd name="connsiteX307" fmla="*/ 960742 w 998239"/>
                  <a:gd name="connsiteY307" fmla="*/ 623776 h 2601565"/>
                  <a:gd name="connsiteX308" fmla="*/ 935912 w 998239"/>
                  <a:gd name="connsiteY308" fmla="*/ 645953 h 2601565"/>
                  <a:gd name="connsiteX309" fmla="*/ 908042 w 998239"/>
                  <a:gd name="connsiteY309" fmla="*/ 666000 h 2601565"/>
                  <a:gd name="connsiteX310" fmla="*/ 878399 w 998239"/>
                  <a:gd name="connsiteY310" fmla="*/ 684096 h 2601565"/>
                  <a:gd name="connsiteX311" fmla="*/ 846728 w 998239"/>
                  <a:gd name="connsiteY311" fmla="*/ 699886 h 2601565"/>
                  <a:gd name="connsiteX312" fmla="*/ 814044 w 998239"/>
                  <a:gd name="connsiteY312" fmla="*/ 712127 h 2601565"/>
                  <a:gd name="connsiteX313" fmla="*/ 780728 w 998239"/>
                  <a:gd name="connsiteY313" fmla="*/ 720997 h 2601565"/>
                  <a:gd name="connsiteX314" fmla="*/ 773886 w 998239"/>
                  <a:gd name="connsiteY314" fmla="*/ 742287 h 2601565"/>
                  <a:gd name="connsiteX315" fmla="*/ 764385 w 998239"/>
                  <a:gd name="connsiteY315" fmla="*/ 767124 h 2601565"/>
                  <a:gd name="connsiteX316" fmla="*/ 753871 w 998239"/>
                  <a:gd name="connsiteY316" fmla="*/ 793026 h 2601565"/>
                  <a:gd name="connsiteX317" fmla="*/ 740189 w 998239"/>
                  <a:gd name="connsiteY317" fmla="*/ 821057 h 2601565"/>
                  <a:gd name="connsiteX318" fmla="*/ 725874 w 998239"/>
                  <a:gd name="connsiteY318" fmla="*/ 850507 h 2601565"/>
                  <a:gd name="connsiteX319" fmla="*/ 710546 w 998239"/>
                  <a:gd name="connsiteY319" fmla="*/ 879603 h 2601565"/>
                  <a:gd name="connsiteX320" fmla="*/ 705253 w 998239"/>
                  <a:gd name="connsiteY320" fmla="*/ 888509 h 2601565"/>
                  <a:gd name="connsiteX321" fmla="*/ 657504 w 998239"/>
                  <a:gd name="connsiteY321" fmla="*/ 965731 h 2601565"/>
                  <a:gd name="connsiteX322" fmla="*/ 646192 w 998239"/>
                  <a:gd name="connsiteY322" fmla="*/ 981082 h 2601565"/>
                  <a:gd name="connsiteX323" fmla="*/ 631877 w 998239"/>
                  <a:gd name="connsiteY323" fmla="*/ 1000774 h 2601565"/>
                  <a:gd name="connsiteX324" fmla="*/ 618195 w 998239"/>
                  <a:gd name="connsiteY324" fmla="*/ 1014967 h 2601565"/>
                  <a:gd name="connsiteX325" fmla="*/ 620348 w 998239"/>
                  <a:gd name="connsiteY325" fmla="*/ 1025612 h 26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998239" h="2601565">
                    <a:moveTo>
                      <a:pt x="587538" y="1212780"/>
                    </a:moveTo>
                    <a:cubicBezTo>
                      <a:pt x="584751" y="1224311"/>
                      <a:pt x="581964" y="1236020"/>
                      <a:pt x="579177" y="1247552"/>
                    </a:cubicBezTo>
                    <a:cubicBezTo>
                      <a:pt x="577530" y="1259439"/>
                      <a:pt x="576010" y="1271148"/>
                      <a:pt x="574363" y="1283035"/>
                    </a:cubicBezTo>
                    <a:cubicBezTo>
                      <a:pt x="573730" y="1295453"/>
                      <a:pt x="572970" y="1308049"/>
                      <a:pt x="572336" y="1320468"/>
                    </a:cubicBezTo>
                    <a:cubicBezTo>
                      <a:pt x="571956" y="1333064"/>
                      <a:pt x="571576" y="1345483"/>
                      <a:pt x="571196" y="1358079"/>
                    </a:cubicBezTo>
                    <a:cubicBezTo>
                      <a:pt x="571576" y="1370676"/>
                      <a:pt x="571956" y="1383094"/>
                      <a:pt x="572336" y="1395691"/>
                    </a:cubicBezTo>
                    <a:cubicBezTo>
                      <a:pt x="572970" y="1408464"/>
                      <a:pt x="573730" y="1421415"/>
                      <a:pt x="574363" y="1434189"/>
                    </a:cubicBezTo>
                    <a:cubicBezTo>
                      <a:pt x="575250" y="1446962"/>
                      <a:pt x="576136" y="1459558"/>
                      <a:pt x="577023" y="1472331"/>
                    </a:cubicBezTo>
                    <a:cubicBezTo>
                      <a:pt x="578037" y="1484750"/>
                      <a:pt x="579177" y="1497347"/>
                      <a:pt x="580190" y="1509765"/>
                    </a:cubicBezTo>
                    <a:cubicBezTo>
                      <a:pt x="580317" y="1528038"/>
                      <a:pt x="580570" y="1546490"/>
                      <a:pt x="580697" y="1564763"/>
                    </a:cubicBezTo>
                    <a:cubicBezTo>
                      <a:pt x="579810" y="1583036"/>
                      <a:pt x="578924" y="1601487"/>
                      <a:pt x="578037" y="1619760"/>
                    </a:cubicBezTo>
                    <a:cubicBezTo>
                      <a:pt x="576516" y="1637324"/>
                      <a:pt x="574870" y="1655065"/>
                      <a:pt x="573350" y="1672629"/>
                    </a:cubicBezTo>
                    <a:cubicBezTo>
                      <a:pt x="571449" y="1689837"/>
                      <a:pt x="569423" y="1707223"/>
                      <a:pt x="567522" y="1724432"/>
                    </a:cubicBezTo>
                    <a:lnTo>
                      <a:pt x="564474" y="1798067"/>
                    </a:lnTo>
                    <a:lnTo>
                      <a:pt x="565843" y="1798067"/>
                    </a:lnTo>
                    <a:cubicBezTo>
                      <a:pt x="575951" y="1866817"/>
                      <a:pt x="545760" y="1935567"/>
                      <a:pt x="596167" y="2004317"/>
                    </a:cubicBezTo>
                    <a:lnTo>
                      <a:pt x="614772" y="2015335"/>
                    </a:lnTo>
                    <a:lnTo>
                      <a:pt x="633212" y="2026005"/>
                    </a:lnTo>
                    <a:lnTo>
                      <a:pt x="649037" y="2036824"/>
                    </a:lnTo>
                    <a:lnTo>
                      <a:pt x="682546" y="2063750"/>
                    </a:lnTo>
                    <a:lnTo>
                      <a:pt x="712427" y="2092373"/>
                    </a:lnTo>
                    <a:lnTo>
                      <a:pt x="738220" y="2120464"/>
                    </a:lnTo>
                    <a:lnTo>
                      <a:pt x="761610" y="2148686"/>
                    </a:lnTo>
                    <a:lnTo>
                      <a:pt x="783089" y="2177264"/>
                    </a:lnTo>
                    <a:lnTo>
                      <a:pt x="803347" y="2204774"/>
                    </a:lnTo>
                    <a:lnTo>
                      <a:pt x="821429" y="2231393"/>
                    </a:lnTo>
                    <a:cubicBezTo>
                      <a:pt x="818546" y="2232931"/>
                      <a:pt x="815757" y="2234553"/>
                      <a:pt x="812873" y="2236092"/>
                    </a:cubicBezTo>
                    <a:lnTo>
                      <a:pt x="783805" y="2203301"/>
                    </a:lnTo>
                    <a:lnTo>
                      <a:pt x="753719" y="2172059"/>
                    </a:lnTo>
                    <a:lnTo>
                      <a:pt x="722647" y="2142999"/>
                    </a:lnTo>
                    <a:lnTo>
                      <a:pt x="690330" y="2116510"/>
                    </a:lnTo>
                    <a:lnTo>
                      <a:pt x="655982" y="2093118"/>
                    </a:lnTo>
                    <a:lnTo>
                      <a:pt x="620297" y="2072215"/>
                    </a:lnTo>
                    <a:lnTo>
                      <a:pt x="583862" y="2054108"/>
                    </a:lnTo>
                    <a:lnTo>
                      <a:pt x="545427" y="2040553"/>
                    </a:lnTo>
                    <a:lnTo>
                      <a:pt x="511522" y="2221026"/>
                    </a:lnTo>
                    <a:lnTo>
                      <a:pt x="546020" y="2245768"/>
                    </a:lnTo>
                    <a:lnTo>
                      <a:pt x="576539" y="2272514"/>
                    </a:lnTo>
                    <a:lnTo>
                      <a:pt x="601206" y="2299617"/>
                    </a:lnTo>
                    <a:lnTo>
                      <a:pt x="620912" y="2328269"/>
                    </a:lnTo>
                    <a:lnTo>
                      <a:pt x="635746" y="2357733"/>
                    </a:lnTo>
                    <a:lnTo>
                      <a:pt x="645162" y="2386515"/>
                    </a:lnTo>
                    <a:lnTo>
                      <a:pt x="649446" y="2415678"/>
                    </a:lnTo>
                    <a:cubicBezTo>
                      <a:pt x="649029" y="2425205"/>
                      <a:pt x="648613" y="2434733"/>
                      <a:pt x="648196" y="2444260"/>
                    </a:cubicBezTo>
                    <a:lnTo>
                      <a:pt x="641984" y="2470935"/>
                    </a:lnTo>
                    <a:cubicBezTo>
                      <a:pt x="640377" y="2471356"/>
                      <a:pt x="638864" y="2471859"/>
                      <a:pt x="637257" y="2472280"/>
                    </a:cubicBezTo>
                    <a:lnTo>
                      <a:pt x="635317" y="2465092"/>
                    </a:lnTo>
                    <a:cubicBezTo>
                      <a:pt x="637310" y="2459724"/>
                      <a:pt x="639094" y="2454375"/>
                      <a:pt x="641087" y="2449008"/>
                    </a:cubicBezTo>
                    <a:lnTo>
                      <a:pt x="641384" y="2430972"/>
                    </a:lnTo>
                    <a:cubicBezTo>
                      <a:pt x="640730" y="2424303"/>
                      <a:pt x="639868" y="2417652"/>
                      <a:pt x="639215" y="2410982"/>
                    </a:cubicBezTo>
                    <a:lnTo>
                      <a:pt x="632287" y="2390884"/>
                    </a:lnTo>
                    <a:lnTo>
                      <a:pt x="621944" y="2369828"/>
                    </a:lnTo>
                    <a:lnTo>
                      <a:pt x="609133" y="2349453"/>
                    </a:lnTo>
                    <a:lnTo>
                      <a:pt x="593107" y="2329922"/>
                    </a:lnTo>
                    <a:lnTo>
                      <a:pt x="574242" y="2311561"/>
                    </a:lnTo>
                    <a:lnTo>
                      <a:pt x="554736" y="2295077"/>
                    </a:lnTo>
                    <a:lnTo>
                      <a:pt x="542732" y="2286998"/>
                    </a:lnTo>
                    <a:lnTo>
                      <a:pt x="533341" y="2278769"/>
                    </a:lnTo>
                    <a:lnTo>
                      <a:pt x="523778" y="2272829"/>
                    </a:lnTo>
                    <a:lnTo>
                      <a:pt x="514151" y="2267440"/>
                    </a:lnTo>
                    <a:lnTo>
                      <a:pt x="503656" y="2264952"/>
                    </a:lnTo>
                    <a:cubicBezTo>
                      <a:pt x="499509" y="2279612"/>
                      <a:pt x="495153" y="2294293"/>
                      <a:pt x="491006" y="2308954"/>
                    </a:cubicBezTo>
                    <a:lnTo>
                      <a:pt x="476330" y="2349959"/>
                    </a:lnTo>
                    <a:lnTo>
                      <a:pt x="459509" y="2391527"/>
                    </a:lnTo>
                    <a:lnTo>
                      <a:pt x="439580" y="2432199"/>
                    </a:lnTo>
                    <a:lnTo>
                      <a:pt x="416585" y="2475063"/>
                    </a:lnTo>
                    <a:lnTo>
                      <a:pt x="389961" y="2519626"/>
                    </a:lnTo>
                    <a:cubicBezTo>
                      <a:pt x="388016" y="2521987"/>
                      <a:pt x="386166" y="2524431"/>
                      <a:pt x="384223" y="2526793"/>
                    </a:cubicBezTo>
                    <a:cubicBezTo>
                      <a:pt x="382007" y="2530545"/>
                      <a:pt x="379909" y="2534194"/>
                      <a:pt x="377695" y="2537945"/>
                    </a:cubicBezTo>
                    <a:lnTo>
                      <a:pt x="368996" y="2549023"/>
                    </a:lnTo>
                    <a:cubicBezTo>
                      <a:pt x="366340" y="2552997"/>
                      <a:pt x="363590" y="2556889"/>
                      <a:pt x="360933" y="2560863"/>
                    </a:cubicBezTo>
                    <a:cubicBezTo>
                      <a:pt x="357742" y="2564976"/>
                      <a:pt x="354759" y="2569071"/>
                      <a:pt x="351567" y="2573185"/>
                    </a:cubicBezTo>
                    <a:cubicBezTo>
                      <a:pt x="348253" y="2576583"/>
                      <a:pt x="344845" y="2579898"/>
                      <a:pt x="341532" y="2583296"/>
                    </a:cubicBezTo>
                    <a:lnTo>
                      <a:pt x="331557" y="2592037"/>
                    </a:lnTo>
                    <a:cubicBezTo>
                      <a:pt x="328072" y="2594268"/>
                      <a:pt x="324609" y="2596315"/>
                      <a:pt x="321124" y="2598545"/>
                    </a:cubicBezTo>
                    <a:lnTo>
                      <a:pt x="312044" y="2601565"/>
                    </a:lnTo>
                    <a:lnTo>
                      <a:pt x="309960" y="2597301"/>
                    </a:lnTo>
                    <a:lnTo>
                      <a:pt x="342120" y="2563687"/>
                    </a:lnTo>
                    <a:lnTo>
                      <a:pt x="370336" y="2526618"/>
                    </a:lnTo>
                    <a:cubicBezTo>
                      <a:pt x="378250" y="2513428"/>
                      <a:pt x="386374" y="2500220"/>
                      <a:pt x="394287" y="2487031"/>
                    </a:cubicBezTo>
                    <a:cubicBezTo>
                      <a:pt x="400522" y="2473997"/>
                      <a:pt x="406966" y="2460942"/>
                      <a:pt x="413201" y="2447908"/>
                    </a:cubicBezTo>
                    <a:lnTo>
                      <a:pt x="428806" y="2409545"/>
                    </a:lnTo>
                    <a:lnTo>
                      <a:pt x="435216" y="2381215"/>
                    </a:lnTo>
                    <a:cubicBezTo>
                      <a:pt x="436011" y="2381505"/>
                      <a:pt x="436712" y="2381714"/>
                      <a:pt x="437508" y="2382004"/>
                    </a:cubicBezTo>
                    <a:lnTo>
                      <a:pt x="438204" y="2381394"/>
                    </a:lnTo>
                    <a:lnTo>
                      <a:pt x="438054" y="2380044"/>
                    </a:lnTo>
                    <a:cubicBezTo>
                      <a:pt x="437889" y="2379695"/>
                      <a:pt x="437817" y="2379429"/>
                      <a:pt x="437652" y="2379080"/>
                    </a:cubicBezTo>
                    <a:cubicBezTo>
                      <a:pt x="437319" y="2378383"/>
                      <a:pt x="437082" y="2377769"/>
                      <a:pt x="436750" y="2377071"/>
                    </a:cubicBezTo>
                    <a:cubicBezTo>
                      <a:pt x="437121" y="2376583"/>
                      <a:pt x="437397" y="2376012"/>
                      <a:pt x="437767" y="2375523"/>
                    </a:cubicBezTo>
                    <a:cubicBezTo>
                      <a:pt x="437748" y="2375101"/>
                      <a:pt x="437730" y="2374678"/>
                      <a:pt x="437711" y="2374255"/>
                    </a:cubicBezTo>
                    <a:cubicBezTo>
                      <a:pt x="437777" y="2373703"/>
                      <a:pt x="437938" y="2373233"/>
                      <a:pt x="438004" y="2372682"/>
                    </a:cubicBezTo>
                    <a:lnTo>
                      <a:pt x="437308" y="2373292"/>
                    </a:lnTo>
                    <a:lnTo>
                      <a:pt x="437711" y="2374255"/>
                    </a:lnTo>
                    <a:cubicBezTo>
                      <a:pt x="436911" y="2376603"/>
                      <a:pt x="436017" y="2378868"/>
                      <a:pt x="435216" y="2381215"/>
                    </a:cubicBezTo>
                    <a:lnTo>
                      <a:pt x="419562" y="2378474"/>
                    </a:lnTo>
                    <a:lnTo>
                      <a:pt x="399876" y="2379925"/>
                    </a:lnTo>
                    <a:lnTo>
                      <a:pt x="378919" y="2383310"/>
                    </a:lnTo>
                    <a:lnTo>
                      <a:pt x="355837" y="2389713"/>
                    </a:lnTo>
                    <a:lnTo>
                      <a:pt x="331860" y="2398379"/>
                    </a:lnTo>
                    <a:lnTo>
                      <a:pt x="307564" y="2407986"/>
                    </a:lnTo>
                    <a:lnTo>
                      <a:pt x="283791" y="2419271"/>
                    </a:lnTo>
                    <a:lnTo>
                      <a:pt x="261091" y="2430275"/>
                    </a:lnTo>
                    <a:lnTo>
                      <a:pt x="258707" y="2431515"/>
                    </a:lnTo>
                    <a:lnTo>
                      <a:pt x="264907" y="2418233"/>
                    </a:lnTo>
                    <a:lnTo>
                      <a:pt x="283331" y="2403215"/>
                    </a:lnTo>
                    <a:lnTo>
                      <a:pt x="306269" y="2389370"/>
                    </a:lnTo>
                    <a:lnTo>
                      <a:pt x="330709" y="2376839"/>
                    </a:lnTo>
                    <a:lnTo>
                      <a:pt x="356078" y="2366953"/>
                    </a:lnTo>
                    <a:lnTo>
                      <a:pt x="384546" y="2359782"/>
                    </a:lnTo>
                    <a:lnTo>
                      <a:pt x="448037" y="2345291"/>
                    </a:lnTo>
                    <a:lnTo>
                      <a:pt x="456052" y="2295805"/>
                    </a:lnTo>
                    <a:lnTo>
                      <a:pt x="459891" y="2246520"/>
                    </a:lnTo>
                    <a:cubicBezTo>
                      <a:pt x="459776" y="2229887"/>
                      <a:pt x="459662" y="2213254"/>
                      <a:pt x="459547" y="2196621"/>
                    </a:cubicBezTo>
                    <a:lnTo>
                      <a:pt x="455007" y="2147109"/>
                    </a:lnTo>
                    <a:lnTo>
                      <a:pt x="414605" y="1999908"/>
                    </a:lnTo>
                    <a:lnTo>
                      <a:pt x="392039" y="2033339"/>
                    </a:lnTo>
                    <a:lnTo>
                      <a:pt x="351498" y="2087417"/>
                    </a:lnTo>
                    <a:lnTo>
                      <a:pt x="308424" y="2139893"/>
                    </a:lnTo>
                    <a:lnTo>
                      <a:pt x="266098" y="2190203"/>
                    </a:lnTo>
                    <a:lnTo>
                      <a:pt x="221074" y="2236952"/>
                    </a:lnTo>
                    <a:lnTo>
                      <a:pt x="175500" y="2279195"/>
                    </a:lnTo>
                    <a:lnTo>
                      <a:pt x="130958" y="2318489"/>
                    </a:lnTo>
                    <a:lnTo>
                      <a:pt x="86731" y="2351876"/>
                    </a:lnTo>
                    <a:lnTo>
                      <a:pt x="43708" y="2380769"/>
                    </a:lnTo>
                    <a:lnTo>
                      <a:pt x="0" y="2402513"/>
                    </a:lnTo>
                    <a:cubicBezTo>
                      <a:pt x="2609" y="2400182"/>
                      <a:pt x="5072" y="2397772"/>
                      <a:pt x="7680" y="2395440"/>
                    </a:cubicBezTo>
                    <a:cubicBezTo>
                      <a:pt x="9310" y="2393749"/>
                      <a:pt x="10684" y="2392153"/>
                      <a:pt x="12312" y="2390461"/>
                    </a:cubicBezTo>
                    <a:lnTo>
                      <a:pt x="15901" y="2387490"/>
                    </a:lnTo>
                    <a:lnTo>
                      <a:pt x="17197" y="2385386"/>
                    </a:lnTo>
                    <a:lnTo>
                      <a:pt x="16525" y="2383620"/>
                    </a:lnTo>
                    <a:lnTo>
                      <a:pt x="17174" y="2382567"/>
                    </a:lnTo>
                    <a:lnTo>
                      <a:pt x="15999" y="2381933"/>
                    </a:lnTo>
                    <a:lnTo>
                      <a:pt x="16971" y="2380354"/>
                    </a:lnTo>
                    <a:cubicBezTo>
                      <a:pt x="18060" y="2379540"/>
                      <a:pt x="19002" y="2378645"/>
                      <a:pt x="20090" y="2377830"/>
                    </a:cubicBezTo>
                    <a:lnTo>
                      <a:pt x="24327" y="2373807"/>
                    </a:lnTo>
                    <a:lnTo>
                      <a:pt x="30627" y="2367391"/>
                    </a:lnTo>
                    <a:cubicBezTo>
                      <a:pt x="33961" y="2364516"/>
                      <a:pt x="37335" y="2361897"/>
                      <a:pt x="40670" y="2359024"/>
                    </a:cubicBezTo>
                    <a:cubicBezTo>
                      <a:pt x="45602" y="2355142"/>
                      <a:pt x="50389" y="2351182"/>
                      <a:pt x="55321" y="2347300"/>
                    </a:cubicBezTo>
                    <a:cubicBezTo>
                      <a:pt x="60756" y="2342288"/>
                      <a:pt x="66230" y="2337529"/>
                      <a:pt x="71663" y="2332515"/>
                    </a:cubicBezTo>
                    <a:lnTo>
                      <a:pt x="94475" y="2314213"/>
                    </a:lnTo>
                    <a:lnTo>
                      <a:pt x="121818" y="2292046"/>
                    </a:lnTo>
                    <a:lnTo>
                      <a:pt x="160830" y="2255375"/>
                    </a:lnTo>
                    <a:lnTo>
                      <a:pt x="197971" y="2213486"/>
                    </a:lnTo>
                    <a:lnTo>
                      <a:pt x="234107" y="2169419"/>
                    </a:lnTo>
                    <a:lnTo>
                      <a:pt x="274428" y="2123636"/>
                    </a:lnTo>
                    <a:lnTo>
                      <a:pt x="282447" y="2113474"/>
                    </a:lnTo>
                    <a:lnTo>
                      <a:pt x="294255" y="2098111"/>
                    </a:lnTo>
                    <a:lnTo>
                      <a:pt x="304716" y="2083635"/>
                    </a:lnTo>
                    <a:cubicBezTo>
                      <a:pt x="314614" y="2072812"/>
                      <a:pt x="322763" y="2060666"/>
                      <a:pt x="328894" y="2047263"/>
                    </a:cubicBezTo>
                    <a:lnTo>
                      <a:pt x="330780" y="2044202"/>
                    </a:lnTo>
                    <a:lnTo>
                      <a:pt x="331717" y="2042063"/>
                    </a:lnTo>
                    <a:cubicBezTo>
                      <a:pt x="341788" y="2023566"/>
                      <a:pt x="381464" y="1963504"/>
                      <a:pt x="391204" y="1933218"/>
                    </a:cubicBezTo>
                    <a:cubicBezTo>
                      <a:pt x="392220" y="1908331"/>
                      <a:pt x="391720" y="1884000"/>
                      <a:pt x="390156" y="1860349"/>
                    </a:cubicBezTo>
                    <a:cubicBezTo>
                      <a:pt x="393736" y="1845501"/>
                      <a:pt x="398620" y="1830642"/>
                      <a:pt x="396502" y="1818105"/>
                    </a:cubicBezTo>
                    <a:cubicBezTo>
                      <a:pt x="398403" y="1794510"/>
                      <a:pt x="400429" y="1770737"/>
                      <a:pt x="402330" y="1747141"/>
                    </a:cubicBezTo>
                    <a:cubicBezTo>
                      <a:pt x="405876" y="1737561"/>
                      <a:pt x="409297" y="1728158"/>
                      <a:pt x="412844" y="1718578"/>
                    </a:cubicBezTo>
                    <a:cubicBezTo>
                      <a:pt x="415885" y="1707933"/>
                      <a:pt x="418798" y="1697466"/>
                      <a:pt x="421839" y="1686822"/>
                    </a:cubicBezTo>
                    <a:cubicBezTo>
                      <a:pt x="424626" y="1675112"/>
                      <a:pt x="427539" y="1663226"/>
                      <a:pt x="430327" y="1651516"/>
                    </a:cubicBezTo>
                    <a:cubicBezTo>
                      <a:pt x="432986" y="1638920"/>
                      <a:pt x="435520" y="1626502"/>
                      <a:pt x="438181" y="1613906"/>
                    </a:cubicBezTo>
                    <a:cubicBezTo>
                      <a:pt x="440334" y="1600422"/>
                      <a:pt x="442361" y="1586762"/>
                      <a:pt x="444515" y="1573279"/>
                    </a:cubicBezTo>
                    <a:cubicBezTo>
                      <a:pt x="446161" y="1559441"/>
                      <a:pt x="447682" y="1545780"/>
                      <a:pt x="449329" y="1531942"/>
                    </a:cubicBezTo>
                    <a:cubicBezTo>
                      <a:pt x="450848" y="1517572"/>
                      <a:pt x="452496" y="1503024"/>
                      <a:pt x="454016" y="1488654"/>
                    </a:cubicBezTo>
                    <a:cubicBezTo>
                      <a:pt x="455029" y="1474106"/>
                      <a:pt x="456169" y="1459381"/>
                      <a:pt x="457183" y="1444833"/>
                    </a:cubicBezTo>
                    <a:cubicBezTo>
                      <a:pt x="458070" y="1429576"/>
                      <a:pt x="458956" y="1414496"/>
                      <a:pt x="459843" y="1399239"/>
                    </a:cubicBezTo>
                    <a:lnTo>
                      <a:pt x="459843" y="1354354"/>
                    </a:lnTo>
                    <a:lnTo>
                      <a:pt x="459843" y="1310001"/>
                    </a:lnTo>
                    <a:cubicBezTo>
                      <a:pt x="458956" y="1295099"/>
                      <a:pt x="458070" y="1280373"/>
                      <a:pt x="457183" y="1265471"/>
                    </a:cubicBezTo>
                    <a:cubicBezTo>
                      <a:pt x="455916" y="1251278"/>
                      <a:pt x="454776" y="1236907"/>
                      <a:pt x="453509" y="1222715"/>
                    </a:cubicBezTo>
                    <a:cubicBezTo>
                      <a:pt x="451989" y="1208877"/>
                      <a:pt x="450342" y="1194861"/>
                      <a:pt x="448822" y="1181023"/>
                    </a:cubicBezTo>
                    <a:cubicBezTo>
                      <a:pt x="446541" y="1167540"/>
                      <a:pt x="444135" y="1154234"/>
                      <a:pt x="441854" y="1140751"/>
                    </a:cubicBezTo>
                    <a:cubicBezTo>
                      <a:pt x="438687" y="1128332"/>
                      <a:pt x="435520" y="1115736"/>
                      <a:pt x="432353" y="1103318"/>
                    </a:cubicBezTo>
                    <a:cubicBezTo>
                      <a:pt x="428806" y="1091431"/>
                      <a:pt x="425386" y="1079722"/>
                      <a:pt x="421839" y="1067835"/>
                    </a:cubicBezTo>
                    <a:cubicBezTo>
                      <a:pt x="403965" y="995609"/>
                      <a:pt x="341305" y="736755"/>
                      <a:pt x="325111" y="669960"/>
                    </a:cubicBezTo>
                    <a:cubicBezTo>
                      <a:pt x="324967" y="668995"/>
                      <a:pt x="324820" y="668029"/>
                      <a:pt x="324674" y="667064"/>
                    </a:cubicBezTo>
                    <a:cubicBezTo>
                      <a:pt x="323407" y="649146"/>
                      <a:pt x="322267" y="631050"/>
                      <a:pt x="321000" y="613131"/>
                    </a:cubicBezTo>
                    <a:cubicBezTo>
                      <a:pt x="319986" y="594326"/>
                      <a:pt x="318847" y="575521"/>
                      <a:pt x="317833" y="556715"/>
                    </a:cubicBezTo>
                    <a:lnTo>
                      <a:pt x="317833" y="499057"/>
                    </a:lnTo>
                    <a:cubicBezTo>
                      <a:pt x="318593" y="479719"/>
                      <a:pt x="319227" y="460203"/>
                      <a:pt x="319986" y="440866"/>
                    </a:cubicBezTo>
                    <a:cubicBezTo>
                      <a:pt x="321507" y="421706"/>
                      <a:pt x="323154" y="402368"/>
                      <a:pt x="324674" y="383208"/>
                    </a:cubicBezTo>
                    <a:cubicBezTo>
                      <a:pt x="326954" y="364047"/>
                      <a:pt x="329361" y="344887"/>
                      <a:pt x="331642" y="325726"/>
                    </a:cubicBezTo>
                    <a:cubicBezTo>
                      <a:pt x="334048" y="307275"/>
                      <a:pt x="336582" y="288648"/>
                      <a:pt x="338989" y="270197"/>
                    </a:cubicBezTo>
                    <a:cubicBezTo>
                      <a:pt x="342536" y="252278"/>
                      <a:pt x="345956" y="234182"/>
                      <a:pt x="349504" y="216264"/>
                    </a:cubicBezTo>
                    <a:cubicBezTo>
                      <a:pt x="353684" y="199410"/>
                      <a:pt x="357991" y="182378"/>
                      <a:pt x="362172" y="165524"/>
                    </a:cubicBezTo>
                    <a:cubicBezTo>
                      <a:pt x="366606" y="149558"/>
                      <a:pt x="370913" y="133413"/>
                      <a:pt x="375347" y="117446"/>
                    </a:cubicBezTo>
                    <a:cubicBezTo>
                      <a:pt x="380414" y="102898"/>
                      <a:pt x="385608" y="88528"/>
                      <a:pt x="390675" y="73980"/>
                    </a:cubicBezTo>
                    <a:lnTo>
                      <a:pt x="407017" y="34418"/>
                    </a:lnTo>
                    <a:lnTo>
                      <a:pt x="426653" y="0"/>
                    </a:lnTo>
                    <a:cubicBezTo>
                      <a:pt x="425893" y="2838"/>
                      <a:pt x="425259" y="5677"/>
                      <a:pt x="424499" y="8516"/>
                    </a:cubicBezTo>
                    <a:cubicBezTo>
                      <a:pt x="424119" y="10468"/>
                      <a:pt x="423865" y="12242"/>
                      <a:pt x="423485" y="14193"/>
                    </a:cubicBezTo>
                    <a:lnTo>
                      <a:pt x="422345" y="17918"/>
                    </a:lnTo>
                    <a:lnTo>
                      <a:pt x="422345" y="20048"/>
                    </a:lnTo>
                    <a:lnTo>
                      <a:pt x="423485" y="21112"/>
                    </a:lnTo>
                    <a:lnTo>
                      <a:pt x="423485" y="22177"/>
                    </a:lnTo>
                    <a:lnTo>
                      <a:pt x="424499" y="22177"/>
                    </a:lnTo>
                    <a:lnTo>
                      <a:pt x="424499" y="23773"/>
                    </a:lnTo>
                    <a:cubicBezTo>
                      <a:pt x="424119" y="24838"/>
                      <a:pt x="423865" y="25902"/>
                      <a:pt x="423485" y="26967"/>
                    </a:cubicBezTo>
                    <a:lnTo>
                      <a:pt x="422345" y="31756"/>
                    </a:lnTo>
                    <a:lnTo>
                      <a:pt x="420825" y="39208"/>
                    </a:lnTo>
                    <a:cubicBezTo>
                      <a:pt x="419811" y="42756"/>
                      <a:pt x="418671" y="46127"/>
                      <a:pt x="417658" y="49676"/>
                    </a:cubicBezTo>
                    <a:cubicBezTo>
                      <a:pt x="416011" y="54643"/>
                      <a:pt x="414491" y="59610"/>
                      <a:pt x="412844" y="64578"/>
                    </a:cubicBezTo>
                    <a:cubicBezTo>
                      <a:pt x="411324" y="70610"/>
                      <a:pt x="409677" y="76464"/>
                      <a:pt x="408157" y="82496"/>
                    </a:cubicBezTo>
                    <a:cubicBezTo>
                      <a:pt x="405623" y="90302"/>
                      <a:pt x="403217" y="97931"/>
                      <a:pt x="400683" y="105737"/>
                    </a:cubicBezTo>
                    <a:cubicBezTo>
                      <a:pt x="397769" y="115140"/>
                      <a:pt x="394729" y="124365"/>
                      <a:pt x="391815" y="133768"/>
                    </a:cubicBezTo>
                    <a:cubicBezTo>
                      <a:pt x="388268" y="148316"/>
                      <a:pt x="384721" y="163041"/>
                      <a:pt x="381174" y="177588"/>
                    </a:cubicBezTo>
                    <a:cubicBezTo>
                      <a:pt x="378767" y="193200"/>
                      <a:pt x="376234" y="208990"/>
                      <a:pt x="373826" y="224602"/>
                    </a:cubicBezTo>
                    <a:cubicBezTo>
                      <a:pt x="371926" y="240746"/>
                      <a:pt x="369899" y="256714"/>
                      <a:pt x="367999" y="272858"/>
                    </a:cubicBezTo>
                    <a:cubicBezTo>
                      <a:pt x="365338" y="289889"/>
                      <a:pt x="362805" y="307098"/>
                      <a:pt x="360145" y="324130"/>
                    </a:cubicBezTo>
                    <a:cubicBezTo>
                      <a:pt x="359765" y="327855"/>
                      <a:pt x="359385" y="331403"/>
                      <a:pt x="359005" y="335129"/>
                    </a:cubicBezTo>
                    <a:lnTo>
                      <a:pt x="357484" y="351628"/>
                    </a:lnTo>
                    <a:cubicBezTo>
                      <a:pt x="357104" y="357483"/>
                      <a:pt x="356724" y="363160"/>
                      <a:pt x="356344" y="369015"/>
                    </a:cubicBezTo>
                    <a:cubicBezTo>
                      <a:pt x="355964" y="375401"/>
                      <a:pt x="355711" y="381611"/>
                      <a:pt x="355331" y="387997"/>
                    </a:cubicBezTo>
                    <a:lnTo>
                      <a:pt x="355331" y="407513"/>
                    </a:lnTo>
                    <a:cubicBezTo>
                      <a:pt x="356091" y="413367"/>
                      <a:pt x="356724" y="419221"/>
                      <a:pt x="357484" y="425077"/>
                    </a:cubicBezTo>
                    <a:cubicBezTo>
                      <a:pt x="358371" y="430221"/>
                      <a:pt x="359258" y="435189"/>
                      <a:pt x="360145" y="440334"/>
                    </a:cubicBezTo>
                    <a:cubicBezTo>
                      <a:pt x="361665" y="443882"/>
                      <a:pt x="363312" y="447430"/>
                      <a:pt x="364832" y="450979"/>
                    </a:cubicBezTo>
                    <a:lnTo>
                      <a:pt x="390168" y="448849"/>
                    </a:lnTo>
                    <a:lnTo>
                      <a:pt x="414997" y="440334"/>
                    </a:lnTo>
                    <a:lnTo>
                      <a:pt x="438687" y="426673"/>
                    </a:lnTo>
                    <a:lnTo>
                      <a:pt x="463010" y="407513"/>
                    </a:lnTo>
                    <a:lnTo>
                      <a:pt x="485179" y="385336"/>
                    </a:lnTo>
                    <a:lnTo>
                      <a:pt x="506842" y="358370"/>
                    </a:lnTo>
                    <a:lnTo>
                      <a:pt x="527364" y="329807"/>
                    </a:lnTo>
                    <a:lnTo>
                      <a:pt x="546367" y="299825"/>
                    </a:lnTo>
                    <a:lnTo>
                      <a:pt x="564862" y="268068"/>
                    </a:lnTo>
                    <a:lnTo>
                      <a:pt x="580697" y="235247"/>
                    </a:lnTo>
                    <a:lnTo>
                      <a:pt x="595519" y="203491"/>
                    </a:lnTo>
                    <a:cubicBezTo>
                      <a:pt x="599573" y="193200"/>
                      <a:pt x="603626" y="183088"/>
                      <a:pt x="607680" y="172798"/>
                    </a:cubicBezTo>
                    <a:lnTo>
                      <a:pt x="613508" y="172798"/>
                    </a:lnTo>
                    <a:lnTo>
                      <a:pt x="613508" y="175992"/>
                    </a:lnTo>
                    <a:cubicBezTo>
                      <a:pt x="610341" y="186282"/>
                      <a:pt x="607174" y="196394"/>
                      <a:pt x="604006" y="206684"/>
                    </a:cubicBezTo>
                    <a:cubicBezTo>
                      <a:pt x="600460" y="217329"/>
                      <a:pt x="596913" y="227796"/>
                      <a:pt x="593365" y="238440"/>
                    </a:cubicBezTo>
                    <a:cubicBezTo>
                      <a:pt x="589565" y="248730"/>
                      <a:pt x="585637" y="258843"/>
                      <a:pt x="581837" y="269132"/>
                    </a:cubicBezTo>
                    <a:lnTo>
                      <a:pt x="570183" y="298760"/>
                    </a:lnTo>
                    <a:cubicBezTo>
                      <a:pt x="566129" y="308340"/>
                      <a:pt x="562075" y="318098"/>
                      <a:pt x="558021" y="327678"/>
                    </a:cubicBezTo>
                    <a:lnTo>
                      <a:pt x="544339" y="354645"/>
                    </a:lnTo>
                    <a:lnTo>
                      <a:pt x="530025" y="380546"/>
                    </a:lnTo>
                    <a:lnTo>
                      <a:pt x="512669" y="404319"/>
                    </a:lnTo>
                    <a:lnTo>
                      <a:pt x="494680" y="427738"/>
                    </a:lnTo>
                    <a:lnTo>
                      <a:pt x="473524" y="446720"/>
                    </a:lnTo>
                    <a:lnTo>
                      <a:pt x="449329" y="464107"/>
                    </a:lnTo>
                    <a:lnTo>
                      <a:pt x="422345" y="479542"/>
                    </a:lnTo>
                    <a:lnTo>
                      <a:pt x="393842" y="491073"/>
                    </a:lnTo>
                    <a:lnTo>
                      <a:pt x="360145" y="499057"/>
                    </a:lnTo>
                    <a:cubicBezTo>
                      <a:pt x="360525" y="517507"/>
                      <a:pt x="360778" y="536136"/>
                      <a:pt x="361158" y="554586"/>
                    </a:cubicBezTo>
                    <a:cubicBezTo>
                      <a:pt x="362679" y="572150"/>
                      <a:pt x="364325" y="589891"/>
                      <a:pt x="365845" y="607455"/>
                    </a:cubicBezTo>
                    <a:cubicBezTo>
                      <a:pt x="368506" y="624131"/>
                      <a:pt x="371166" y="640985"/>
                      <a:pt x="373826" y="657662"/>
                    </a:cubicBezTo>
                    <a:cubicBezTo>
                      <a:pt x="377373" y="673452"/>
                      <a:pt x="380794" y="689418"/>
                      <a:pt x="384341" y="705208"/>
                    </a:cubicBezTo>
                    <a:cubicBezTo>
                      <a:pt x="388775" y="720288"/>
                      <a:pt x="393082" y="735545"/>
                      <a:pt x="397516" y="750625"/>
                    </a:cubicBezTo>
                    <a:cubicBezTo>
                      <a:pt x="402330" y="765172"/>
                      <a:pt x="407017" y="779543"/>
                      <a:pt x="411831" y="794090"/>
                    </a:cubicBezTo>
                    <a:lnTo>
                      <a:pt x="428172" y="835250"/>
                    </a:lnTo>
                    <a:lnTo>
                      <a:pt x="444515" y="875345"/>
                    </a:lnTo>
                    <a:cubicBezTo>
                      <a:pt x="446161" y="878538"/>
                      <a:pt x="447682" y="881732"/>
                      <a:pt x="449329" y="884925"/>
                    </a:cubicBezTo>
                    <a:lnTo>
                      <a:pt x="453509" y="896634"/>
                    </a:lnTo>
                    <a:cubicBezTo>
                      <a:pt x="455409" y="900892"/>
                      <a:pt x="457436" y="904972"/>
                      <a:pt x="459336" y="909231"/>
                    </a:cubicBezTo>
                    <a:lnTo>
                      <a:pt x="464657" y="922536"/>
                    </a:lnTo>
                    <a:cubicBezTo>
                      <a:pt x="466937" y="926794"/>
                      <a:pt x="469217" y="930874"/>
                      <a:pt x="471498" y="935132"/>
                    </a:cubicBezTo>
                    <a:cubicBezTo>
                      <a:pt x="474158" y="938681"/>
                      <a:pt x="476692" y="942229"/>
                      <a:pt x="479352" y="945776"/>
                    </a:cubicBezTo>
                    <a:cubicBezTo>
                      <a:pt x="482519" y="948970"/>
                      <a:pt x="485686" y="951986"/>
                      <a:pt x="488853" y="955180"/>
                    </a:cubicBezTo>
                    <a:lnTo>
                      <a:pt x="499494" y="962099"/>
                    </a:lnTo>
                    <a:lnTo>
                      <a:pt x="512163" y="964760"/>
                    </a:lnTo>
                    <a:lnTo>
                      <a:pt x="525338" y="964228"/>
                    </a:lnTo>
                    <a:lnTo>
                      <a:pt x="549027" y="956244"/>
                    </a:lnTo>
                    <a:lnTo>
                      <a:pt x="570183" y="943116"/>
                    </a:lnTo>
                    <a:lnTo>
                      <a:pt x="590705" y="926617"/>
                    </a:lnTo>
                    <a:lnTo>
                      <a:pt x="607680" y="907101"/>
                    </a:lnTo>
                    <a:lnTo>
                      <a:pt x="624022" y="885989"/>
                    </a:lnTo>
                    <a:cubicBezTo>
                      <a:pt x="629090" y="878538"/>
                      <a:pt x="634283" y="871264"/>
                      <a:pt x="639350" y="863813"/>
                    </a:cubicBezTo>
                    <a:lnTo>
                      <a:pt x="653032" y="842701"/>
                    </a:lnTo>
                    <a:cubicBezTo>
                      <a:pt x="656959" y="835959"/>
                      <a:pt x="660760" y="829218"/>
                      <a:pt x="664687" y="822476"/>
                    </a:cubicBezTo>
                    <a:lnTo>
                      <a:pt x="690530" y="776527"/>
                    </a:lnTo>
                    <a:lnTo>
                      <a:pt x="715359" y="724723"/>
                    </a:lnTo>
                    <a:lnTo>
                      <a:pt x="740189" y="668129"/>
                    </a:lnTo>
                    <a:lnTo>
                      <a:pt x="763372" y="606390"/>
                    </a:lnTo>
                    <a:cubicBezTo>
                      <a:pt x="770466" y="584746"/>
                      <a:pt x="777434" y="562925"/>
                      <a:pt x="784528" y="541280"/>
                    </a:cubicBezTo>
                    <a:lnTo>
                      <a:pt x="803530" y="472090"/>
                    </a:lnTo>
                    <a:cubicBezTo>
                      <a:pt x="809357" y="447962"/>
                      <a:pt x="815058" y="423835"/>
                      <a:pt x="820886" y="399707"/>
                    </a:cubicBezTo>
                    <a:cubicBezTo>
                      <a:pt x="825066" y="374692"/>
                      <a:pt x="829373" y="349676"/>
                      <a:pt x="833553" y="324662"/>
                    </a:cubicBezTo>
                    <a:cubicBezTo>
                      <a:pt x="836720" y="299115"/>
                      <a:pt x="839888" y="273390"/>
                      <a:pt x="843055" y="247843"/>
                    </a:cubicBezTo>
                    <a:cubicBezTo>
                      <a:pt x="844955" y="221586"/>
                      <a:pt x="846982" y="195507"/>
                      <a:pt x="848882" y="169250"/>
                    </a:cubicBezTo>
                    <a:cubicBezTo>
                      <a:pt x="850402" y="170492"/>
                      <a:pt x="852049" y="171556"/>
                      <a:pt x="853569" y="172798"/>
                    </a:cubicBezTo>
                    <a:lnTo>
                      <a:pt x="857370" y="181846"/>
                    </a:lnTo>
                    <a:cubicBezTo>
                      <a:pt x="858383" y="186282"/>
                      <a:pt x="859523" y="190717"/>
                      <a:pt x="860537" y="195152"/>
                    </a:cubicBezTo>
                    <a:cubicBezTo>
                      <a:pt x="861044" y="201007"/>
                      <a:pt x="861550" y="206684"/>
                      <a:pt x="862057" y="212538"/>
                    </a:cubicBezTo>
                    <a:cubicBezTo>
                      <a:pt x="862437" y="219280"/>
                      <a:pt x="862690" y="225844"/>
                      <a:pt x="863070" y="232586"/>
                    </a:cubicBezTo>
                    <a:lnTo>
                      <a:pt x="863070" y="255827"/>
                    </a:lnTo>
                    <a:lnTo>
                      <a:pt x="863070" y="280664"/>
                    </a:lnTo>
                    <a:cubicBezTo>
                      <a:pt x="862690" y="289712"/>
                      <a:pt x="862437" y="298583"/>
                      <a:pt x="862057" y="307630"/>
                    </a:cubicBezTo>
                    <a:cubicBezTo>
                      <a:pt x="861550" y="316856"/>
                      <a:pt x="861044" y="325904"/>
                      <a:pt x="860537" y="335129"/>
                    </a:cubicBezTo>
                    <a:cubicBezTo>
                      <a:pt x="859776" y="344532"/>
                      <a:pt x="859143" y="353757"/>
                      <a:pt x="858383" y="363160"/>
                    </a:cubicBezTo>
                    <a:cubicBezTo>
                      <a:pt x="857370" y="372563"/>
                      <a:pt x="856230" y="381788"/>
                      <a:pt x="855216" y="391191"/>
                    </a:cubicBezTo>
                    <a:cubicBezTo>
                      <a:pt x="854709" y="400239"/>
                      <a:pt x="854076" y="409110"/>
                      <a:pt x="853569" y="418157"/>
                    </a:cubicBezTo>
                    <a:cubicBezTo>
                      <a:pt x="852556" y="426496"/>
                      <a:pt x="851415" y="434656"/>
                      <a:pt x="850402" y="442995"/>
                    </a:cubicBezTo>
                    <a:cubicBezTo>
                      <a:pt x="849515" y="450801"/>
                      <a:pt x="848755" y="458429"/>
                      <a:pt x="847869" y="466236"/>
                    </a:cubicBezTo>
                    <a:cubicBezTo>
                      <a:pt x="846855" y="472977"/>
                      <a:pt x="845715" y="479542"/>
                      <a:pt x="844701" y="486283"/>
                    </a:cubicBezTo>
                    <a:lnTo>
                      <a:pt x="842041" y="502782"/>
                    </a:lnTo>
                    <a:cubicBezTo>
                      <a:pt x="841281" y="507218"/>
                      <a:pt x="840648" y="511475"/>
                      <a:pt x="839888" y="515910"/>
                    </a:cubicBezTo>
                    <a:lnTo>
                      <a:pt x="801883" y="666000"/>
                    </a:lnTo>
                    <a:lnTo>
                      <a:pt x="832540" y="662984"/>
                    </a:lnTo>
                    <a:lnTo>
                      <a:pt x="861044" y="655533"/>
                    </a:lnTo>
                    <a:lnTo>
                      <a:pt x="887900" y="644888"/>
                    </a:lnTo>
                    <a:lnTo>
                      <a:pt x="913743" y="631228"/>
                    </a:lnTo>
                    <a:lnTo>
                      <a:pt x="937052" y="615793"/>
                    </a:lnTo>
                    <a:lnTo>
                      <a:pt x="958081" y="598939"/>
                    </a:lnTo>
                    <a:lnTo>
                      <a:pt x="978224" y="581553"/>
                    </a:lnTo>
                    <a:lnTo>
                      <a:pt x="996719" y="565054"/>
                    </a:lnTo>
                    <a:lnTo>
                      <a:pt x="998239" y="573037"/>
                    </a:lnTo>
                    <a:cubicBezTo>
                      <a:pt x="992666" y="581730"/>
                      <a:pt x="986965" y="590246"/>
                      <a:pt x="981391" y="598939"/>
                    </a:cubicBezTo>
                    <a:cubicBezTo>
                      <a:pt x="974550" y="607277"/>
                      <a:pt x="967582" y="615438"/>
                      <a:pt x="960742" y="623776"/>
                    </a:cubicBezTo>
                    <a:lnTo>
                      <a:pt x="935912" y="645953"/>
                    </a:lnTo>
                    <a:lnTo>
                      <a:pt x="908042" y="666000"/>
                    </a:lnTo>
                    <a:lnTo>
                      <a:pt x="878399" y="684096"/>
                    </a:lnTo>
                    <a:lnTo>
                      <a:pt x="846728" y="699886"/>
                    </a:lnTo>
                    <a:lnTo>
                      <a:pt x="814044" y="712127"/>
                    </a:lnTo>
                    <a:lnTo>
                      <a:pt x="780728" y="720997"/>
                    </a:lnTo>
                    <a:lnTo>
                      <a:pt x="773886" y="742287"/>
                    </a:lnTo>
                    <a:cubicBezTo>
                      <a:pt x="770719" y="750625"/>
                      <a:pt x="767553" y="758786"/>
                      <a:pt x="764385" y="767124"/>
                    </a:cubicBezTo>
                    <a:lnTo>
                      <a:pt x="753871" y="793026"/>
                    </a:lnTo>
                    <a:lnTo>
                      <a:pt x="740189" y="821057"/>
                    </a:lnTo>
                    <a:cubicBezTo>
                      <a:pt x="735376" y="830815"/>
                      <a:pt x="730688" y="840750"/>
                      <a:pt x="725874" y="850507"/>
                    </a:cubicBezTo>
                    <a:cubicBezTo>
                      <a:pt x="720807" y="860265"/>
                      <a:pt x="715613" y="869845"/>
                      <a:pt x="710546" y="879603"/>
                    </a:cubicBezTo>
                    <a:lnTo>
                      <a:pt x="705253" y="888509"/>
                    </a:lnTo>
                    <a:cubicBezTo>
                      <a:pt x="685452" y="911533"/>
                      <a:pt x="669359" y="937475"/>
                      <a:pt x="657504" y="965731"/>
                    </a:cubicBezTo>
                    <a:lnTo>
                      <a:pt x="646192" y="981082"/>
                    </a:lnTo>
                    <a:lnTo>
                      <a:pt x="631877" y="1000774"/>
                    </a:lnTo>
                    <a:lnTo>
                      <a:pt x="618195" y="1014967"/>
                    </a:lnTo>
                    <a:cubicBezTo>
                      <a:pt x="618955" y="1018515"/>
                      <a:pt x="619589" y="1022064"/>
                      <a:pt x="620348" y="1025612"/>
                    </a:cubicBezTo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43" name="그룹 142">
                <a:extLst>
                  <a:ext uri="{FF2B5EF4-FFF2-40B4-BE49-F238E27FC236}">
                    <a16:creationId xmlns:a16="http://schemas.microsoft.com/office/drawing/2014/main" id="{141116C6-03CA-4C34-9F87-0B9A6863918B}"/>
                  </a:ext>
                </a:extLst>
              </p:cNvPr>
              <p:cNvGrpSpPr/>
              <p:nvPr/>
            </p:nvGrpSpPr>
            <p:grpSpPr>
              <a:xfrm>
                <a:off x="7008346" y="4933145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79" name="자유형: 도형 178">
                  <a:extLst>
                    <a:ext uri="{FF2B5EF4-FFF2-40B4-BE49-F238E27FC236}">
                      <a16:creationId xmlns:a16="http://schemas.microsoft.com/office/drawing/2014/main" id="{356B4F80-3A70-4F1E-B799-2D31D8326528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0" name="자유형: 도형 179">
                  <a:extLst>
                    <a:ext uri="{FF2B5EF4-FFF2-40B4-BE49-F238E27FC236}">
                      <a16:creationId xmlns:a16="http://schemas.microsoft.com/office/drawing/2014/main" id="{033FE4C6-1C56-4DCA-8856-E29E40590F34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1" name="자유형: 도형 180">
                  <a:extLst>
                    <a:ext uri="{FF2B5EF4-FFF2-40B4-BE49-F238E27FC236}">
                      <a16:creationId xmlns:a16="http://schemas.microsoft.com/office/drawing/2014/main" id="{C9021096-6240-4D33-8AEB-751FBC54157E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2" name="자유형: 도형 181">
                  <a:extLst>
                    <a:ext uri="{FF2B5EF4-FFF2-40B4-BE49-F238E27FC236}">
                      <a16:creationId xmlns:a16="http://schemas.microsoft.com/office/drawing/2014/main" id="{0F62E3B6-7A21-4D67-87B8-FD6409538D05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3" name="자유형: 도형 182">
                  <a:extLst>
                    <a:ext uri="{FF2B5EF4-FFF2-40B4-BE49-F238E27FC236}">
                      <a16:creationId xmlns:a16="http://schemas.microsoft.com/office/drawing/2014/main" id="{C719D5B5-5D47-43D8-838C-8C481A329A0C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4" name="자유형: 도형 183">
                  <a:extLst>
                    <a:ext uri="{FF2B5EF4-FFF2-40B4-BE49-F238E27FC236}">
                      <a16:creationId xmlns:a16="http://schemas.microsoft.com/office/drawing/2014/main" id="{5477F242-CA3E-4F40-99FA-64B9FB411DF6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4" name="그룹 143">
                <a:extLst>
                  <a:ext uri="{FF2B5EF4-FFF2-40B4-BE49-F238E27FC236}">
                    <a16:creationId xmlns:a16="http://schemas.microsoft.com/office/drawing/2014/main" id="{1F1B8C80-B174-44D3-B9BE-E4AB46CEB048}"/>
                  </a:ext>
                </a:extLst>
              </p:cNvPr>
              <p:cNvGrpSpPr/>
              <p:nvPr/>
            </p:nvGrpSpPr>
            <p:grpSpPr>
              <a:xfrm>
                <a:off x="7294604" y="4709407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73" name="자유형: 도형 172">
                  <a:extLst>
                    <a:ext uri="{FF2B5EF4-FFF2-40B4-BE49-F238E27FC236}">
                      <a16:creationId xmlns:a16="http://schemas.microsoft.com/office/drawing/2014/main" id="{69B79967-7A29-49E9-8A62-0921242870C5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4" name="자유형: 도형 173">
                  <a:extLst>
                    <a:ext uri="{FF2B5EF4-FFF2-40B4-BE49-F238E27FC236}">
                      <a16:creationId xmlns:a16="http://schemas.microsoft.com/office/drawing/2014/main" id="{DCD893AA-0E8E-4E7E-AFE0-0B53F7D9CE51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5" name="자유형: 도형 174">
                  <a:extLst>
                    <a:ext uri="{FF2B5EF4-FFF2-40B4-BE49-F238E27FC236}">
                      <a16:creationId xmlns:a16="http://schemas.microsoft.com/office/drawing/2014/main" id="{408E36A7-37C0-42D9-B0B6-99C973E781BC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6" name="자유형: 도형 175">
                  <a:extLst>
                    <a:ext uri="{FF2B5EF4-FFF2-40B4-BE49-F238E27FC236}">
                      <a16:creationId xmlns:a16="http://schemas.microsoft.com/office/drawing/2014/main" id="{51557B68-D72A-4FBB-A71D-1B88D297FB87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7" name="자유형: 도형 176">
                  <a:extLst>
                    <a:ext uri="{FF2B5EF4-FFF2-40B4-BE49-F238E27FC236}">
                      <a16:creationId xmlns:a16="http://schemas.microsoft.com/office/drawing/2014/main" id="{C733D6A9-031E-4B99-801D-78A7DCC9E50B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8" name="자유형: 도형 177">
                  <a:extLst>
                    <a:ext uri="{FF2B5EF4-FFF2-40B4-BE49-F238E27FC236}">
                      <a16:creationId xmlns:a16="http://schemas.microsoft.com/office/drawing/2014/main" id="{8AF28007-DA8A-4625-BFC3-B90CF09F5068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B9EC3998-7201-42A9-9B73-7367A3AEF90F}"/>
                  </a:ext>
                </a:extLst>
              </p:cNvPr>
              <p:cNvGrpSpPr/>
              <p:nvPr/>
            </p:nvGrpSpPr>
            <p:grpSpPr>
              <a:xfrm>
                <a:off x="6630257" y="5065959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67" name="자유형: 도형 166">
                  <a:extLst>
                    <a:ext uri="{FF2B5EF4-FFF2-40B4-BE49-F238E27FC236}">
                      <a16:creationId xmlns:a16="http://schemas.microsoft.com/office/drawing/2014/main" id="{564FAA6C-8C1A-4A5A-A832-F5523F41A204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8" name="자유형: 도형 167">
                  <a:extLst>
                    <a:ext uri="{FF2B5EF4-FFF2-40B4-BE49-F238E27FC236}">
                      <a16:creationId xmlns:a16="http://schemas.microsoft.com/office/drawing/2014/main" id="{2BDBF822-FEA5-4665-8F3E-9721B754D2C4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9" name="자유형: 도형 168">
                  <a:extLst>
                    <a:ext uri="{FF2B5EF4-FFF2-40B4-BE49-F238E27FC236}">
                      <a16:creationId xmlns:a16="http://schemas.microsoft.com/office/drawing/2014/main" id="{85FCBC6F-4889-4C42-A9AA-2DD696AF3E08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0" name="자유형: 도형 169">
                  <a:extLst>
                    <a:ext uri="{FF2B5EF4-FFF2-40B4-BE49-F238E27FC236}">
                      <a16:creationId xmlns:a16="http://schemas.microsoft.com/office/drawing/2014/main" id="{22AE8A83-7872-4E29-8705-F05FE0263DEE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1" name="자유형: 도형 170">
                  <a:extLst>
                    <a:ext uri="{FF2B5EF4-FFF2-40B4-BE49-F238E27FC236}">
                      <a16:creationId xmlns:a16="http://schemas.microsoft.com/office/drawing/2014/main" id="{21489D52-28F6-4CFD-B801-8F2122B3336D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2" name="자유형: 도형 171">
                  <a:extLst>
                    <a:ext uri="{FF2B5EF4-FFF2-40B4-BE49-F238E27FC236}">
                      <a16:creationId xmlns:a16="http://schemas.microsoft.com/office/drawing/2014/main" id="{507AC2E4-F09F-4E5E-8CE5-61ECD6395C5B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6" name="그룹 145">
                <a:extLst>
                  <a:ext uri="{FF2B5EF4-FFF2-40B4-BE49-F238E27FC236}">
                    <a16:creationId xmlns:a16="http://schemas.microsoft.com/office/drawing/2014/main" id="{366EC89C-025D-42D1-B8FD-AC13A10CF379}"/>
                  </a:ext>
                </a:extLst>
              </p:cNvPr>
              <p:cNvGrpSpPr/>
              <p:nvPr/>
            </p:nvGrpSpPr>
            <p:grpSpPr>
              <a:xfrm>
                <a:off x="6688502" y="4713494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61" name="자유형: 도형 160">
                  <a:extLst>
                    <a:ext uri="{FF2B5EF4-FFF2-40B4-BE49-F238E27FC236}">
                      <a16:creationId xmlns:a16="http://schemas.microsoft.com/office/drawing/2014/main" id="{B0357006-FABB-419E-8773-4FC8D6B924BD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2" name="자유형: 도형 161">
                  <a:extLst>
                    <a:ext uri="{FF2B5EF4-FFF2-40B4-BE49-F238E27FC236}">
                      <a16:creationId xmlns:a16="http://schemas.microsoft.com/office/drawing/2014/main" id="{91F25479-0C6F-4EE3-8C95-B1C352008D13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3" name="자유형: 도형 162">
                  <a:extLst>
                    <a:ext uri="{FF2B5EF4-FFF2-40B4-BE49-F238E27FC236}">
                      <a16:creationId xmlns:a16="http://schemas.microsoft.com/office/drawing/2014/main" id="{FCD4A10F-0F51-4079-B417-F252690C3110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4" name="자유형: 도형 163">
                  <a:extLst>
                    <a:ext uri="{FF2B5EF4-FFF2-40B4-BE49-F238E27FC236}">
                      <a16:creationId xmlns:a16="http://schemas.microsoft.com/office/drawing/2014/main" id="{BAE2BBC9-3EDC-4135-B433-7B816E556342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5" name="자유형: 도형 164">
                  <a:extLst>
                    <a:ext uri="{FF2B5EF4-FFF2-40B4-BE49-F238E27FC236}">
                      <a16:creationId xmlns:a16="http://schemas.microsoft.com/office/drawing/2014/main" id="{E4FD9583-ED90-4634-906F-04C85F7DA54E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6" name="자유형: 도형 165">
                  <a:extLst>
                    <a:ext uri="{FF2B5EF4-FFF2-40B4-BE49-F238E27FC236}">
                      <a16:creationId xmlns:a16="http://schemas.microsoft.com/office/drawing/2014/main" id="{5306E920-C1D9-4F7F-9F8A-9D52A9A63CA4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7" name="그룹 146">
                <a:extLst>
                  <a:ext uri="{FF2B5EF4-FFF2-40B4-BE49-F238E27FC236}">
                    <a16:creationId xmlns:a16="http://schemas.microsoft.com/office/drawing/2014/main" id="{F293B95D-86D8-436F-AD1D-C10C8B8FB285}"/>
                  </a:ext>
                </a:extLst>
              </p:cNvPr>
              <p:cNvGrpSpPr/>
              <p:nvPr/>
            </p:nvGrpSpPr>
            <p:grpSpPr>
              <a:xfrm>
                <a:off x="6981157" y="4463560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55" name="자유형: 도형 154">
                  <a:extLst>
                    <a:ext uri="{FF2B5EF4-FFF2-40B4-BE49-F238E27FC236}">
                      <a16:creationId xmlns:a16="http://schemas.microsoft.com/office/drawing/2014/main" id="{282B0804-801E-4291-A069-3E33DE4CF07B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6" name="자유형: 도형 155">
                  <a:extLst>
                    <a:ext uri="{FF2B5EF4-FFF2-40B4-BE49-F238E27FC236}">
                      <a16:creationId xmlns:a16="http://schemas.microsoft.com/office/drawing/2014/main" id="{9E631C8B-C082-476B-9362-F58506DB4910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7" name="자유형: 도형 156">
                  <a:extLst>
                    <a:ext uri="{FF2B5EF4-FFF2-40B4-BE49-F238E27FC236}">
                      <a16:creationId xmlns:a16="http://schemas.microsoft.com/office/drawing/2014/main" id="{AA842882-1B8C-4805-9843-3711C0FC9252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8" name="자유형: 도형 157">
                  <a:extLst>
                    <a:ext uri="{FF2B5EF4-FFF2-40B4-BE49-F238E27FC236}">
                      <a16:creationId xmlns:a16="http://schemas.microsoft.com/office/drawing/2014/main" id="{732AD134-DC95-4B4A-BAAE-EA213D02A068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9" name="자유형: 도형 158">
                  <a:extLst>
                    <a:ext uri="{FF2B5EF4-FFF2-40B4-BE49-F238E27FC236}">
                      <a16:creationId xmlns:a16="http://schemas.microsoft.com/office/drawing/2014/main" id="{8BE1D001-615E-4E16-82DE-0A5237B34A34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0" name="자유형: 도형 159">
                  <a:extLst>
                    <a:ext uri="{FF2B5EF4-FFF2-40B4-BE49-F238E27FC236}">
                      <a16:creationId xmlns:a16="http://schemas.microsoft.com/office/drawing/2014/main" id="{42CE5459-CE30-4B7E-A0DE-E38EAA722852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8AC3266A-EBBE-486B-8422-46D4BC4CE254}"/>
                  </a:ext>
                </a:extLst>
              </p:cNvPr>
              <p:cNvGrpSpPr/>
              <p:nvPr/>
            </p:nvGrpSpPr>
            <p:grpSpPr>
              <a:xfrm>
                <a:off x="7217748" y="5208682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49" name="자유형: 도형 148">
                  <a:extLst>
                    <a:ext uri="{FF2B5EF4-FFF2-40B4-BE49-F238E27FC236}">
                      <a16:creationId xmlns:a16="http://schemas.microsoft.com/office/drawing/2014/main" id="{37293D3C-96E6-4729-B2D9-6D2356E6B3F5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0" name="자유형: 도형 149">
                  <a:extLst>
                    <a:ext uri="{FF2B5EF4-FFF2-40B4-BE49-F238E27FC236}">
                      <a16:creationId xmlns:a16="http://schemas.microsoft.com/office/drawing/2014/main" id="{293D7B4D-6079-444A-B6C3-FCF932F36AAA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1" name="자유형: 도형 150">
                  <a:extLst>
                    <a:ext uri="{FF2B5EF4-FFF2-40B4-BE49-F238E27FC236}">
                      <a16:creationId xmlns:a16="http://schemas.microsoft.com/office/drawing/2014/main" id="{2AECD71F-806E-497C-B4E5-FE381C452263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F8ED76F5-3795-4477-82AD-F27D00177867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3" name="자유형: 도형 152">
                  <a:extLst>
                    <a:ext uri="{FF2B5EF4-FFF2-40B4-BE49-F238E27FC236}">
                      <a16:creationId xmlns:a16="http://schemas.microsoft.com/office/drawing/2014/main" id="{A1EE2CE3-BC21-424D-AA1C-1715157E8756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4" name="자유형: 도형 153">
                  <a:extLst>
                    <a:ext uri="{FF2B5EF4-FFF2-40B4-BE49-F238E27FC236}">
                      <a16:creationId xmlns:a16="http://schemas.microsoft.com/office/drawing/2014/main" id="{97F58D53-AECA-4167-9963-1771DBE6D951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74E0AC08-63DC-4F7C-9043-43AF11405179}"/>
                </a:ext>
              </a:extLst>
            </p:cNvPr>
            <p:cNvGrpSpPr/>
            <p:nvPr/>
          </p:nvGrpSpPr>
          <p:grpSpPr>
            <a:xfrm>
              <a:off x="3046846" y="5711701"/>
              <a:ext cx="602553" cy="910724"/>
              <a:chOff x="4395239" y="5394871"/>
              <a:chExt cx="711613" cy="1075561"/>
            </a:xfrm>
          </p:grpSpPr>
          <p:sp>
            <p:nvSpPr>
              <p:cNvPr id="186" name="Freeform 78">
                <a:extLst>
                  <a:ext uri="{FF2B5EF4-FFF2-40B4-BE49-F238E27FC236}">
                    <a16:creationId xmlns:a16="http://schemas.microsoft.com/office/drawing/2014/main" id="{06D85833-D011-4D37-B92A-71C1B40F6AB5}"/>
                  </a:ext>
                </a:extLst>
              </p:cNvPr>
              <p:cNvSpPr/>
              <p:nvPr/>
            </p:nvSpPr>
            <p:spPr>
              <a:xfrm rot="20394931">
                <a:off x="4439262" y="5723261"/>
                <a:ext cx="564425" cy="747171"/>
              </a:xfrm>
              <a:custGeom>
                <a:avLst/>
                <a:gdLst>
                  <a:gd name="connsiteX0" fmla="*/ 3750066 w 3750066"/>
                  <a:gd name="connsiteY0" fmla="*/ 996721 h 6505980"/>
                  <a:gd name="connsiteX1" fmla="*/ 3721758 w 3750066"/>
                  <a:gd name="connsiteY1" fmla="*/ 1011844 h 6505980"/>
                  <a:gd name="connsiteX2" fmla="*/ 3712094 w 3750066"/>
                  <a:gd name="connsiteY2" fmla="*/ 1005124 h 6505980"/>
                  <a:gd name="connsiteX3" fmla="*/ 3750066 w 3750066"/>
                  <a:gd name="connsiteY3" fmla="*/ 996721 h 6505980"/>
                  <a:gd name="connsiteX4" fmla="*/ 3587603 w 3750066"/>
                  <a:gd name="connsiteY4" fmla="*/ 0 h 6505980"/>
                  <a:gd name="connsiteX5" fmla="*/ 3592826 w 3750066"/>
                  <a:gd name="connsiteY5" fmla="*/ 26762 h 6505980"/>
                  <a:gd name="connsiteX6" fmla="*/ 3364346 w 3750066"/>
                  <a:gd name="connsiteY6" fmla="*/ 165500 h 6505980"/>
                  <a:gd name="connsiteX7" fmla="*/ 3152616 w 3750066"/>
                  <a:gd name="connsiteY7" fmla="*/ 329280 h 6505980"/>
                  <a:gd name="connsiteX8" fmla="*/ 2960808 w 3750066"/>
                  <a:gd name="connsiteY8" fmla="*/ 513375 h 6505980"/>
                  <a:gd name="connsiteX9" fmla="*/ 2797650 w 3750066"/>
                  <a:gd name="connsiteY9" fmla="*/ 702384 h 6505980"/>
                  <a:gd name="connsiteX10" fmla="*/ 2653992 w 3750066"/>
                  <a:gd name="connsiteY10" fmla="*/ 892103 h 6505980"/>
                  <a:gd name="connsiteX11" fmla="*/ 2576278 w 3750066"/>
                  <a:gd name="connsiteY11" fmla="*/ 1039803 h 6505980"/>
                  <a:gd name="connsiteX12" fmla="*/ 2564733 w 3750066"/>
                  <a:gd name="connsiteY12" fmla="*/ 1032015 h 6505980"/>
                  <a:gd name="connsiteX13" fmla="*/ 2559963 w 3750066"/>
                  <a:gd name="connsiteY13" fmla="*/ 1034366 h 6505980"/>
                  <a:gd name="connsiteX14" fmla="*/ 2558785 w 3750066"/>
                  <a:gd name="connsiteY14" fmla="*/ 1042079 h 6505980"/>
                  <a:gd name="connsiteX15" fmla="*/ 2559585 w 3750066"/>
                  <a:gd name="connsiteY15" fmla="*/ 1048028 h 6505980"/>
                  <a:gd name="connsiteX16" fmla="*/ 2561604 w 3750066"/>
                  <a:gd name="connsiteY16" fmla="*/ 1060520 h 6505980"/>
                  <a:gd name="connsiteX17" fmla="*/ 2553655 w 3750066"/>
                  <a:gd name="connsiteY17" fmla="*/ 1067597 h 6505980"/>
                  <a:gd name="connsiteX18" fmla="*/ 2552081 w 3750066"/>
                  <a:gd name="connsiteY18" fmla="*/ 1074723 h 6505980"/>
                  <a:gd name="connsiteX19" fmla="*/ 2548116 w 3750066"/>
                  <a:gd name="connsiteY19" fmla="*/ 1083019 h 6505980"/>
                  <a:gd name="connsiteX20" fmla="*/ 2552886 w 3750066"/>
                  <a:gd name="connsiteY20" fmla="*/ 1080667 h 6505980"/>
                  <a:gd name="connsiteX21" fmla="*/ 2552081 w 3750066"/>
                  <a:gd name="connsiteY21" fmla="*/ 1074723 h 6505980"/>
                  <a:gd name="connsiteX22" fmla="*/ 2576278 w 3750066"/>
                  <a:gd name="connsiteY22" fmla="*/ 1039803 h 6505980"/>
                  <a:gd name="connsiteX23" fmla="*/ 2659086 w 3750066"/>
                  <a:gd name="connsiteY23" fmla="*/ 1078297 h 6505980"/>
                  <a:gd name="connsiteX24" fmla="*/ 2559721 w 3750066"/>
                  <a:gd name="connsiteY24" fmla="*/ 1224163 h 6505980"/>
                  <a:gd name="connsiteX25" fmla="*/ 2451696 w 3750066"/>
                  <a:gd name="connsiteY25" fmla="*/ 1220120 h 6505980"/>
                  <a:gd name="connsiteX26" fmla="*/ 2333617 w 3750066"/>
                  <a:gd name="connsiteY26" fmla="*/ 1482858 h 6505980"/>
                  <a:gd name="connsiteX27" fmla="*/ 2239019 w 3750066"/>
                  <a:gd name="connsiteY27" fmla="*/ 1750687 h 6505980"/>
                  <a:gd name="connsiteX28" fmla="*/ 2166716 w 3750066"/>
                  <a:gd name="connsiteY28" fmla="*/ 2028149 h 6505980"/>
                  <a:gd name="connsiteX29" fmla="*/ 2138696 w 3750066"/>
                  <a:gd name="connsiteY29" fmla="*/ 2191021 h 6505980"/>
                  <a:gd name="connsiteX30" fmla="*/ 1708453 w 3750066"/>
                  <a:gd name="connsiteY30" fmla="*/ 2932299 h 6505980"/>
                  <a:gd name="connsiteX31" fmla="*/ 1722817 w 3750066"/>
                  <a:gd name="connsiteY31" fmla="*/ 3822513 h 6505980"/>
                  <a:gd name="connsiteX32" fmla="*/ 1536952 w 3750066"/>
                  <a:gd name="connsiteY32" fmla="*/ 3772714 h 6505980"/>
                  <a:gd name="connsiteX33" fmla="*/ 1541206 w 3750066"/>
                  <a:gd name="connsiteY33" fmla="*/ 4042551 h 6505980"/>
                  <a:gd name="connsiteX34" fmla="*/ 1736905 w 3750066"/>
                  <a:gd name="connsiteY34" fmla="*/ 4202721 h 6505980"/>
                  <a:gd name="connsiteX35" fmla="*/ 1910038 w 3750066"/>
                  <a:gd name="connsiteY35" fmla="*/ 4375859 h 6505980"/>
                  <a:gd name="connsiteX36" fmla="*/ 2049967 w 3750066"/>
                  <a:gd name="connsiteY36" fmla="*/ 4551312 h 6505980"/>
                  <a:gd name="connsiteX37" fmla="*/ 2161751 w 3750066"/>
                  <a:gd name="connsiteY37" fmla="*/ 4736795 h 6505980"/>
                  <a:gd name="connsiteX38" fmla="*/ 2245901 w 3750066"/>
                  <a:gd name="connsiteY38" fmla="*/ 4927533 h 6505980"/>
                  <a:gd name="connsiteX39" fmla="*/ 2299319 w 3750066"/>
                  <a:gd name="connsiteY39" fmla="*/ 5113852 h 6505980"/>
                  <a:gd name="connsiteX40" fmla="*/ 2323619 w 3750066"/>
                  <a:gd name="connsiteY40" fmla="*/ 5302637 h 6505980"/>
                  <a:gd name="connsiteX41" fmla="*/ 2316528 w 3750066"/>
                  <a:gd name="connsiteY41" fmla="*/ 5487662 h 6505980"/>
                  <a:gd name="connsiteX42" fmla="*/ 2281292 w 3750066"/>
                  <a:gd name="connsiteY42" fmla="*/ 5660347 h 6505980"/>
                  <a:gd name="connsiteX43" fmla="*/ 2254472 w 3750066"/>
                  <a:gd name="connsiteY43" fmla="*/ 5669051 h 6505980"/>
                  <a:gd name="connsiteX44" fmla="*/ 2243469 w 3750066"/>
                  <a:gd name="connsiteY44" fmla="*/ 5622519 h 6505980"/>
                  <a:gd name="connsiteX45" fmla="*/ 2276202 w 3750066"/>
                  <a:gd name="connsiteY45" fmla="*/ 5518399 h 6505980"/>
                  <a:gd name="connsiteX46" fmla="*/ 2277887 w 3750066"/>
                  <a:gd name="connsiteY46" fmla="*/ 5401645 h 6505980"/>
                  <a:gd name="connsiteX47" fmla="*/ 2265586 w 3750066"/>
                  <a:gd name="connsiteY47" fmla="*/ 5272239 h 6505980"/>
                  <a:gd name="connsiteX48" fmla="*/ 2226278 w 3750066"/>
                  <a:gd name="connsiteY48" fmla="*/ 5142134 h 6505980"/>
                  <a:gd name="connsiteX49" fmla="*/ 2167610 w 3750066"/>
                  <a:gd name="connsiteY49" fmla="*/ 5005824 h 6505980"/>
                  <a:gd name="connsiteX50" fmla="*/ 2094934 w 3750066"/>
                  <a:gd name="connsiteY50" fmla="*/ 4873928 h 6505980"/>
                  <a:gd name="connsiteX51" fmla="*/ 2004022 w 3750066"/>
                  <a:gd name="connsiteY51" fmla="*/ 4747491 h 6505980"/>
                  <a:gd name="connsiteX52" fmla="*/ 1897003 w 3750066"/>
                  <a:gd name="connsiteY52" fmla="*/ 4628630 h 6505980"/>
                  <a:gd name="connsiteX53" fmla="*/ 1786353 w 3750066"/>
                  <a:gd name="connsiteY53" fmla="*/ 4521927 h 6505980"/>
                  <a:gd name="connsiteX54" fmla="*/ 1718256 w 3750066"/>
                  <a:gd name="connsiteY54" fmla="*/ 4469625 h 6505980"/>
                  <a:gd name="connsiteX55" fmla="*/ 1664984 w 3750066"/>
                  <a:gd name="connsiteY55" fmla="*/ 4416354 h 6505980"/>
                  <a:gd name="connsiteX56" fmla="*/ 1610735 w 3750066"/>
                  <a:gd name="connsiteY56" fmla="*/ 4377899 h 6505980"/>
                  <a:gd name="connsiteX57" fmla="*/ 1556121 w 3750066"/>
                  <a:gd name="connsiteY57" fmla="*/ 4343019 h 6505980"/>
                  <a:gd name="connsiteX58" fmla="*/ 1496586 w 3750066"/>
                  <a:gd name="connsiteY58" fmla="*/ 4326909 h 6505980"/>
                  <a:gd name="connsiteX59" fmla="*/ 1424825 w 3750066"/>
                  <a:gd name="connsiteY59" fmla="*/ 4611755 h 6505980"/>
                  <a:gd name="connsiteX60" fmla="*/ 1341569 w 3750066"/>
                  <a:gd name="connsiteY60" fmla="*/ 4877209 h 6505980"/>
                  <a:gd name="connsiteX61" fmla="*/ 1246153 w 3750066"/>
                  <a:gd name="connsiteY61" fmla="*/ 5146295 h 6505980"/>
                  <a:gd name="connsiteX62" fmla="*/ 1133098 w 3750066"/>
                  <a:gd name="connsiteY62" fmla="*/ 5409585 h 6505980"/>
                  <a:gd name="connsiteX63" fmla="*/ 1002651 w 3750066"/>
                  <a:gd name="connsiteY63" fmla="*/ 5687069 h 6505980"/>
                  <a:gd name="connsiteX64" fmla="*/ 851621 w 3750066"/>
                  <a:gd name="connsiteY64" fmla="*/ 5975542 h 6505980"/>
                  <a:gd name="connsiteX65" fmla="*/ 819067 w 3750066"/>
                  <a:gd name="connsiteY65" fmla="*/ 6021945 h 6505980"/>
                  <a:gd name="connsiteX66" fmla="*/ 782039 w 3750066"/>
                  <a:gd name="connsiteY66" fmla="*/ 6094137 h 6505980"/>
                  <a:gd name="connsiteX67" fmla="*/ 732689 w 3750066"/>
                  <a:gd name="connsiteY67" fmla="*/ 6165853 h 6505980"/>
                  <a:gd name="connsiteX68" fmla="*/ 686953 w 3750066"/>
                  <a:gd name="connsiteY68" fmla="*/ 6242495 h 6505980"/>
                  <a:gd name="connsiteX69" fmla="*/ 633819 w 3750066"/>
                  <a:gd name="connsiteY69" fmla="*/ 6322262 h 6505980"/>
                  <a:gd name="connsiteX70" fmla="*/ 576894 w 3750066"/>
                  <a:gd name="connsiteY70" fmla="*/ 6387714 h 6505980"/>
                  <a:gd name="connsiteX71" fmla="*/ 520310 w 3750066"/>
                  <a:gd name="connsiteY71" fmla="*/ 6444298 h 6505980"/>
                  <a:gd name="connsiteX72" fmla="*/ 461122 w 3750066"/>
                  <a:gd name="connsiteY72" fmla="*/ 6486433 h 6505980"/>
                  <a:gd name="connsiteX73" fmla="*/ 409611 w 3750066"/>
                  <a:gd name="connsiteY73" fmla="*/ 6505980 h 6505980"/>
                  <a:gd name="connsiteX74" fmla="*/ 397795 w 3750066"/>
                  <a:gd name="connsiteY74" fmla="*/ 6478382 h 6505980"/>
                  <a:gd name="connsiteX75" fmla="*/ 580228 w 3750066"/>
                  <a:gd name="connsiteY75" fmla="*/ 6260780 h 6505980"/>
                  <a:gd name="connsiteX76" fmla="*/ 740291 w 3750066"/>
                  <a:gd name="connsiteY76" fmla="*/ 6020812 h 6505980"/>
                  <a:gd name="connsiteX77" fmla="*/ 876161 w 3750066"/>
                  <a:gd name="connsiteY77" fmla="*/ 5764542 h 6505980"/>
                  <a:gd name="connsiteX78" fmla="*/ 983460 w 3750066"/>
                  <a:gd name="connsiteY78" fmla="*/ 5511282 h 6505980"/>
                  <a:gd name="connsiteX79" fmla="*/ 1071980 w 3750066"/>
                  <a:gd name="connsiteY79" fmla="*/ 5262934 h 6505980"/>
                  <a:gd name="connsiteX80" fmla="*/ 1108340 w 3750066"/>
                  <a:gd name="connsiteY80" fmla="*/ 5079541 h 6505980"/>
                  <a:gd name="connsiteX81" fmla="*/ 1121344 w 3750066"/>
                  <a:gd name="connsiteY81" fmla="*/ 5084649 h 6505980"/>
                  <a:gd name="connsiteX82" fmla="*/ 1125291 w 3750066"/>
                  <a:gd name="connsiteY82" fmla="*/ 5080701 h 6505980"/>
                  <a:gd name="connsiteX83" fmla="*/ 1124442 w 3750066"/>
                  <a:gd name="connsiteY83" fmla="*/ 5071961 h 6505980"/>
                  <a:gd name="connsiteX84" fmla="*/ 1122157 w 3750066"/>
                  <a:gd name="connsiteY84" fmla="*/ 5065724 h 6505980"/>
                  <a:gd name="connsiteX85" fmla="*/ 1117049 w 3750066"/>
                  <a:gd name="connsiteY85" fmla="*/ 5052716 h 6505980"/>
                  <a:gd name="connsiteX86" fmla="*/ 1122811 w 3750066"/>
                  <a:gd name="connsiteY86" fmla="*/ 5042696 h 6505980"/>
                  <a:gd name="connsiteX87" fmla="*/ 1122495 w 3750066"/>
                  <a:gd name="connsiteY87" fmla="*/ 5034485 h 6505980"/>
                  <a:gd name="connsiteX88" fmla="*/ 1124158 w 3750066"/>
                  <a:gd name="connsiteY88" fmla="*/ 5024300 h 6505980"/>
                  <a:gd name="connsiteX89" fmla="*/ 1120205 w 3750066"/>
                  <a:gd name="connsiteY89" fmla="*/ 5028252 h 6505980"/>
                  <a:gd name="connsiteX90" fmla="*/ 1122495 w 3750066"/>
                  <a:gd name="connsiteY90" fmla="*/ 5034485 h 6505980"/>
                  <a:gd name="connsiteX91" fmla="*/ 1108340 w 3750066"/>
                  <a:gd name="connsiteY91" fmla="*/ 5079541 h 6505980"/>
                  <a:gd name="connsiteX92" fmla="*/ 1019535 w 3750066"/>
                  <a:gd name="connsiteY92" fmla="*/ 5061794 h 6505980"/>
                  <a:gd name="connsiteX93" fmla="*/ 907867 w 3750066"/>
                  <a:gd name="connsiteY93" fmla="*/ 5071187 h 6505980"/>
                  <a:gd name="connsiteX94" fmla="*/ 788983 w 3750066"/>
                  <a:gd name="connsiteY94" fmla="*/ 5093104 h 6505980"/>
                  <a:gd name="connsiteX95" fmla="*/ 658043 w 3750066"/>
                  <a:gd name="connsiteY95" fmla="*/ 5134555 h 6505980"/>
                  <a:gd name="connsiteX96" fmla="*/ 522026 w 3750066"/>
                  <a:gd name="connsiteY96" fmla="*/ 5190653 h 6505980"/>
                  <a:gd name="connsiteX97" fmla="*/ 384200 w 3750066"/>
                  <a:gd name="connsiteY97" fmla="*/ 5252843 h 6505980"/>
                  <a:gd name="connsiteX98" fmla="*/ 249344 w 3750066"/>
                  <a:gd name="connsiteY98" fmla="*/ 5325897 h 6505980"/>
                  <a:gd name="connsiteX99" fmla="*/ 120569 w 3750066"/>
                  <a:gd name="connsiteY99" fmla="*/ 5397133 h 6505980"/>
                  <a:gd name="connsiteX100" fmla="*/ 0 w 3750066"/>
                  <a:gd name="connsiteY100" fmla="*/ 5468693 h 6505980"/>
                  <a:gd name="connsiteX101" fmla="*/ 124698 w 3750066"/>
                  <a:gd name="connsiteY101" fmla="*/ 5335477 h 6505980"/>
                  <a:gd name="connsiteX102" fmla="*/ 246734 w 3750066"/>
                  <a:gd name="connsiteY102" fmla="*/ 5221959 h 6505980"/>
                  <a:gd name="connsiteX103" fmla="*/ 376856 w 3750066"/>
                  <a:gd name="connsiteY103" fmla="*/ 5132327 h 6505980"/>
                  <a:gd name="connsiteX104" fmla="*/ 515500 w 3750066"/>
                  <a:gd name="connsiteY104" fmla="*/ 5051213 h 6505980"/>
                  <a:gd name="connsiteX105" fmla="*/ 659408 w 3750066"/>
                  <a:gd name="connsiteY105" fmla="*/ 4987219 h 6505980"/>
                  <a:gd name="connsiteX106" fmla="*/ 820898 w 3750066"/>
                  <a:gd name="connsiteY106" fmla="*/ 4940794 h 6505980"/>
                  <a:gd name="connsiteX107" fmla="*/ 1181074 w 3750066"/>
                  <a:gd name="connsiteY107" fmla="*/ 4846988 h 6505980"/>
                  <a:gd name="connsiteX108" fmla="*/ 1226539 w 3750066"/>
                  <a:gd name="connsiteY108" fmla="*/ 4526635 h 6505980"/>
                  <a:gd name="connsiteX109" fmla="*/ 1248314 w 3750066"/>
                  <a:gd name="connsiteY109" fmla="*/ 4207589 h 6505980"/>
                  <a:gd name="connsiteX110" fmla="*/ 1246367 w 3750066"/>
                  <a:gd name="connsiteY110" fmla="*/ 3884569 h 6505980"/>
                  <a:gd name="connsiteX111" fmla="*/ 1230789 w 3750066"/>
                  <a:gd name="connsiteY111" fmla="*/ 3690675 h 6505980"/>
                  <a:gd name="connsiteX112" fmla="*/ 1162613 w 3750066"/>
                  <a:gd name="connsiteY112" fmla="*/ 3672408 h 6505980"/>
                  <a:gd name="connsiteX113" fmla="*/ 1267627 w 3750066"/>
                  <a:gd name="connsiteY113" fmla="*/ 3672408 h 6505980"/>
                  <a:gd name="connsiteX114" fmla="*/ 1267627 w 3750066"/>
                  <a:gd name="connsiteY114" fmla="*/ 2636174 h 6505980"/>
                  <a:gd name="connsiteX115" fmla="*/ 1457972 w 3750066"/>
                  <a:gd name="connsiteY115" fmla="*/ 2766635 h 6505980"/>
                  <a:gd name="connsiteX116" fmla="*/ 1914541 w 3750066"/>
                  <a:gd name="connsiteY116" fmla="*/ 1815401 h 6505980"/>
                  <a:gd name="connsiteX117" fmla="*/ 1759871 w 3750066"/>
                  <a:gd name="connsiteY117" fmla="*/ 1626771 h 6505980"/>
                  <a:gd name="connsiteX118" fmla="*/ 1630255 w 3750066"/>
                  <a:gd name="connsiteY118" fmla="*/ 1432944 h 6505980"/>
                  <a:gd name="connsiteX119" fmla="*/ 1533657 w 3750066"/>
                  <a:gd name="connsiteY119" fmla="*/ 1245834 h 6505980"/>
                  <a:gd name="connsiteX120" fmla="*/ 1466898 w 3750066"/>
                  <a:gd name="connsiteY120" fmla="*/ 1057506 h 6505980"/>
                  <a:gd name="connsiteX121" fmla="*/ 1428386 w 3750066"/>
                  <a:gd name="connsiteY121" fmla="*/ 871911 h 6505980"/>
                  <a:gd name="connsiteX122" fmla="*/ 1418926 w 3750066"/>
                  <a:gd name="connsiteY122" fmla="*/ 698165 h 6505980"/>
                  <a:gd name="connsiteX123" fmla="*/ 1438518 w 3750066"/>
                  <a:gd name="connsiteY123" fmla="*/ 529931 h 6505980"/>
                  <a:gd name="connsiteX124" fmla="*/ 1487966 w 3750066"/>
                  <a:gd name="connsiteY124" fmla="*/ 373157 h 6505980"/>
                  <a:gd name="connsiteX125" fmla="*/ 1562109 w 3750066"/>
                  <a:gd name="connsiteY125" fmla="*/ 234344 h 6505980"/>
                  <a:gd name="connsiteX126" fmla="*/ 1590347 w 3750066"/>
                  <a:gd name="connsiteY126" fmla="*/ 233909 h 6505980"/>
                  <a:gd name="connsiteX127" fmla="*/ 1590423 w 3750066"/>
                  <a:gd name="connsiteY127" fmla="*/ 276688 h 6505980"/>
                  <a:gd name="connsiteX128" fmla="*/ 1534480 w 3750066"/>
                  <a:gd name="connsiteY128" fmla="*/ 357380 h 6505980"/>
                  <a:gd name="connsiteX129" fmla="*/ 1506010 w 3750066"/>
                  <a:gd name="connsiteY129" fmla="*/ 457037 h 6505980"/>
                  <a:gd name="connsiteX130" fmla="*/ 1488317 w 3750066"/>
                  <a:gd name="connsiteY130" fmla="*/ 571212 h 6505980"/>
                  <a:gd name="connsiteX131" fmla="*/ 1496884 w 3750066"/>
                  <a:gd name="connsiteY131" fmla="*/ 693061 h 6505980"/>
                  <a:gd name="connsiteX132" fmla="*/ 1522975 w 3750066"/>
                  <a:gd name="connsiteY132" fmla="*/ 825308 h 6505980"/>
                  <a:gd name="connsiteX133" fmla="*/ 1563776 w 3750066"/>
                  <a:gd name="connsiteY133" fmla="*/ 957444 h 6505980"/>
                  <a:gd name="connsiteX134" fmla="*/ 1623676 w 3750066"/>
                  <a:gd name="connsiteY134" fmla="*/ 1089683 h 6505980"/>
                  <a:gd name="connsiteX135" fmla="*/ 1701073 w 3750066"/>
                  <a:gd name="connsiteY135" fmla="*/ 1219640 h 6505980"/>
                  <a:gd name="connsiteX136" fmla="*/ 1784824 w 3750066"/>
                  <a:gd name="connsiteY136" fmla="*/ 1340138 h 6505980"/>
                  <a:gd name="connsiteX137" fmla="*/ 1839433 w 3750066"/>
                  <a:gd name="connsiteY137" fmla="*/ 1402829 h 6505980"/>
                  <a:gd name="connsiteX138" fmla="*/ 1879314 w 3750066"/>
                  <a:gd name="connsiteY138" fmla="*/ 1462471 h 6505980"/>
                  <a:gd name="connsiteX139" fmla="*/ 1923557 w 3750066"/>
                  <a:gd name="connsiteY139" fmla="*/ 1509661 h 6505980"/>
                  <a:gd name="connsiteX140" fmla="*/ 1968977 w 3750066"/>
                  <a:gd name="connsiteY140" fmla="*/ 1553881 h 6505980"/>
                  <a:gd name="connsiteX141" fmla="*/ 2023524 w 3750066"/>
                  <a:gd name="connsiteY141" fmla="*/ 1583302 h 6505980"/>
                  <a:gd name="connsiteX142" fmla="*/ 2159168 w 3750066"/>
                  <a:gd name="connsiteY142" fmla="*/ 1357898 h 6505980"/>
                  <a:gd name="connsiteX143" fmla="*/ 2301613 w 3750066"/>
                  <a:gd name="connsiteY143" fmla="*/ 1152134 h 6505980"/>
                  <a:gd name="connsiteX144" fmla="*/ 2456786 w 3750066"/>
                  <a:gd name="connsiteY144" fmla="*/ 946442 h 6505980"/>
                  <a:gd name="connsiteX145" fmla="*/ 2627883 w 3750066"/>
                  <a:gd name="connsiteY145" fmla="*/ 750343 h 6505980"/>
                  <a:gd name="connsiteX146" fmla="*/ 2819251 w 3750066"/>
                  <a:gd name="connsiteY146" fmla="*/ 546637 h 6505980"/>
                  <a:gd name="connsiteX147" fmla="*/ 3033293 w 3750066"/>
                  <a:gd name="connsiteY147" fmla="*/ 338904 h 6505980"/>
                  <a:gd name="connsiteX148" fmla="*/ 3075801 w 3750066"/>
                  <a:gd name="connsiteY148" fmla="*/ 307656 h 6505980"/>
                  <a:gd name="connsiteX149" fmla="*/ 3128615 w 3750066"/>
                  <a:gd name="connsiteY149" fmla="*/ 255470 h 6505980"/>
                  <a:gd name="connsiteX150" fmla="*/ 3193373 w 3750066"/>
                  <a:gd name="connsiteY150" fmla="*/ 206920 h 6505980"/>
                  <a:gd name="connsiteX151" fmla="*/ 3255727 w 3750066"/>
                  <a:gd name="connsiteY151" fmla="*/ 153199 h 6505980"/>
                  <a:gd name="connsiteX152" fmla="*/ 3326038 w 3750066"/>
                  <a:gd name="connsiteY152" fmla="*/ 98736 h 6505980"/>
                  <a:gd name="connsiteX153" fmla="*/ 3396772 w 3750066"/>
                  <a:gd name="connsiteY153" fmla="*/ 57544 h 6505980"/>
                  <a:gd name="connsiteX154" fmla="*/ 3465132 w 3750066"/>
                  <a:gd name="connsiteY154" fmla="*/ 23864 h 6505980"/>
                  <a:gd name="connsiteX155" fmla="*/ 3532718 w 3750066"/>
                  <a:gd name="connsiteY155" fmla="*/ 3259 h 6505980"/>
                  <a:gd name="connsiteX156" fmla="*/ 3587603 w 3750066"/>
                  <a:gd name="connsiteY156" fmla="*/ 0 h 6505980"/>
                  <a:gd name="connsiteX0" fmla="*/ 3712094 w 3721757"/>
                  <a:gd name="connsiteY0" fmla="*/ 1005124 h 6505980"/>
                  <a:gd name="connsiteX1" fmla="*/ 3721758 w 3721757"/>
                  <a:gd name="connsiteY1" fmla="*/ 1011844 h 6505980"/>
                  <a:gd name="connsiteX2" fmla="*/ 3712094 w 3721757"/>
                  <a:gd name="connsiteY2" fmla="*/ 1005124 h 6505980"/>
                  <a:gd name="connsiteX3" fmla="*/ 3587603 w 3721757"/>
                  <a:gd name="connsiteY3" fmla="*/ 0 h 6505980"/>
                  <a:gd name="connsiteX4" fmla="*/ 3592826 w 3721757"/>
                  <a:gd name="connsiteY4" fmla="*/ 26762 h 6505980"/>
                  <a:gd name="connsiteX5" fmla="*/ 3364346 w 3721757"/>
                  <a:gd name="connsiteY5" fmla="*/ 165500 h 6505980"/>
                  <a:gd name="connsiteX6" fmla="*/ 3152616 w 3721757"/>
                  <a:gd name="connsiteY6" fmla="*/ 329280 h 6505980"/>
                  <a:gd name="connsiteX7" fmla="*/ 2960808 w 3721757"/>
                  <a:gd name="connsiteY7" fmla="*/ 513375 h 6505980"/>
                  <a:gd name="connsiteX8" fmla="*/ 2797650 w 3721757"/>
                  <a:gd name="connsiteY8" fmla="*/ 702384 h 6505980"/>
                  <a:gd name="connsiteX9" fmla="*/ 2653992 w 3721757"/>
                  <a:gd name="connsiteY9" fmla="*/ 892103 h 6505980"/>
                  <a:gd name="connsiteX10" fmla="*/ 2576278 w 3721757"/>
                  <a:gd name="connsiteY10" fmla="*/ 1039803 h 6505980"/>
                  <a:gd name="connsiteX11" fmla="*/ 2564733 w 3721757"/>
                  <a:gd name="connsiteY11" fmla="*/ 1032015 h 6505980"/>
                  <a:gd name="connsiteX12" fmla="*/ 2559963 w 3721757"/>
                  <a:gd name="connsiteY12" fmla="*/ 1034366 h 6505980"/>
                  <a:gd name="connsiteX13" fmla="*/ 2558785 w 3721757"/>
                  <a:gd name="connsiteY13" fmla="*/ 1042079 h 6505980"/>
                  <a:gd name="connsiteX14" fmla="*/ 2559585 w 3721757"/>
                  <a:gd name="connsiteY14" fmla="*/ 1048028 h 6505980"/>
                  <a:gd name="connsiteX15" fmla="*/ 2561604 w 3721757"/>
                  <a:gd name="connsiteY15" fmla="*/ 1060520 h 6505980"/>
                  <a:gd name="connsiteX16" fmla="*/ 2553655 w 3721757"/>
                  <a:gd name="connsiteY16" fmla="*/ 1067597 h 6505980"/>
                  <a:gd name="connsiteX17" fmla="*/ 2552081 w 3721757"/>
                  <a:gd name="connsiteY17" fmla="*/ 1074723 h 6505980"/>
                  <a:gd name="connsiteX18" fmla="*/ 2548116 w 3721757"/>
                  <a:gd name="connsiteY18" fmla="*/ 1083019 h 6505980"/>
                  <a:gd name="connsiteX19" fmla="*/ 2552886 w 3721757"/>
                  <a:gd name="connsiteY19" fmla="*/ 1080667 h 6505980"/>
                  <a:gd name="connsiteX20" fmla="*/ 2552081 w 3721757"/>
                  <a:gd name="connsiteY20" fmla="*/ 1074723 h 6505980"/>
                  <a:gd name="connsiteX21" fmla="*/ 2576278 w 3721757"/>
                  <a:gd name="connsiteY21" fmla="*/ 1039803 h 6505980"/>
                  <a:gd name="connsiteX22" fmla="*/ 2659086 w 3721757"/>
                  <a:gd name="connsiteY22" fmla="*/ 1078297 h 6505980"/>
                  <a:gd name="connsiteX23" fmla="*/ 2559721 w 3721757"/>
                  <a:gd name="connsiteY23" fmla="*/ 1224163 h 6505980"/>
                  <a:gd name="connsiteX24" fmla="*/ 2451696 w 3721757"/>
                  <a:gd name="connsiteY24" fmla="*/ 1220120 h 6505980"/>
                  <a:gd name="connsiteX25" fmla="*/ 2333617 w 3721757"/>
                  <a:gd name="connsiteY25" fmla="*/ 1482858 h 6505980"/>
                  <a:gd name="connsiteX26" fmla="*/ 2239019 w 3721757"/>
                  <a:gd name="connsiteY26" fmla="*/ 1750687 h 6505980"/>
                  <a:gd name="connsiteX27" fmla="*/ 2166716 w 3721757"/>
                  <a:gd name="connsiteY27" fmla="*/ 2028149 h 6505980"/>
                  <a:gd name="connsiteX28" fmla="*/ 2138696 w 3721757"/>
                  <a:gd name="connsiteY28" fmla="*/ 2191021 h 6505980"/>
                  <a:gd name="connsiteX29" fmla="*/ 1708453 w 3721757"/>
                  <a:gd name="connsiteY29" fmla="*/ 2932299 h 6505980"/>
                  <a:gd name="connsiteX30" fmla="*/ 1722817 w 3721757"/>
                  <a:gd name="connsiteY30" fmla="*/ 3822513 h 6505980"/>
                  <a:gd name="connsiteX31" fmla="*/ 1536952 w 3721757"/>
                  <a:gd name="connsiteY31" fmla="*/ 3772714 h 6505980"/>
                  <a:gd name="connsiteX32" fmla="*/ 1541206 w 3721757"/>
                  <a:gd name="connsiteY32" fmla="*/ 4042551 h 6505980"/>
                  <a:gd name="connsiteX33" fmla="*/ 1736905 w 3721757"/>
                  <a:gd name="connsiteY33" fmla="*/ 4202721 h 6505980"/>
                  <a:gd name="connsiteX34" fmla="*/ 1910038 w 3721757"/>
                  <a:gd name="connsiteY34" fmla="*/ 4375859 h 6505980"/>
                  <a:gd name="connsiteX35" fmla="*/ 2049967 w 3721757"/>
                  <a:gd name="connsiteY35" fmla="*/ 4551312 h 6505980"/>
                  <a:gd name="connsiteX36" fmla="*/ 2161751 w 3721757"/>
                  <a:gd name="connsiteY36" fmla="*/ 4736795 h 6505980"/>
                  <a:gd name="connsiteX37" fmla="*/ 2245901 w 3721757"/>
                  <a:gd name="connsiteY37" fmla="*/ 4927533 h 6505980"/>
                  <a:gd name="connsiteX38" fmla="*/ 2299319 w 3721757"/>
                  <a:gd name="connsiteY38" fmla="*/ 5113852 h 6505980"/>
                  <a:gd name="connsiteX39" fmla="*/ 2323619 w 3721757"/>
                  <a:gd name="connsiteY39" fmla="*/ 5302637 h 6505980"/>
                  <a:gd name="connsiteX40" fmla="*/ 2316528 w 3721757"/>
                  <a:gd name="connsiteY40" fmla="*/ 5487662 h 6505980"/>
                  <a:gd name="connsiteX41" fmla="*/ 2281292 w 3721757"/>
                  <a:gd name="connsiteY41" fmla="*/ 5660347 h 6505980"/>
                  <a:gd name="connsiteX42" fmla="*/ 2254472 w 3721757"/>
                  <a:gd name="connsiteY42" fmla="*/ 5669051 h 6505980"/>
                  <a:gd name="connsiteX43" fmla="*/ 2243469 w 3721757"/>
                  <a:gd name="connsiteY43" fmla="*/ 5622519 h 6505980"/>
                  <a:gd name="connsiteX44" fmla="*/ 2276202 w 3721757"/>
                  <a:gd name="connsiteY44" fmla="*/ 5518399 h 6505980"/>
                  <a:gd name="connsiteX45" fmla="*/ 2277887 w 3721757"/>
                  <a:gd name="connsiteY45" fmla="*/ 5401645 h 6505980"/>
                  <a:gd name="connsiteX46" fmla="*/ 2265586 w 3721757"/>
                  <a:gd name="connsiteY46" fmla="*/ 5272239 h 6505980"/>
                  <a:gd name="connsiteX47" fmla="*/ 2226278 w 3721757"/>
                  <a:gd name="connsiteY47" fmla="*/ 5142134 h 6505980"/>
                  <a:gd name="connsiteX48" fmla="*/ 2167610 w 3721757"/>
                  <a:gd name="connsiteY48" fmla="*/ 5005824 h 6505980"/>
                  <a:gd name="connsiteX49" fmla="*/ 2094934 w 3721757"/>
                  <a:gd name="connsiteY49" fmla="*/ 4873928 h 6505980"/>
                  <a:gd name="connsiteX50" fmla="*/ 2004022 w 3721757"/>
                  <a:gd name="connsiteY50" fmla="*/ 4747491 h 6505980"/>
                  <a:gd name="connsiteX51" fmla="*/ 1897003 w 3721757"/>
                  <a:gd name="connsiteY51" fmla="*/ 4628630 h 6505980"/>
                  <a:gd name="connsiteX52" fmla="*/ 1786353 w 3721757"/>
                  <a:gd name="connsiteY52" fmla="*/ 4521927 h 6505980"/>
                  <a:gd name="connsiteX53" fmla="*/ 1718256 w 3721757"/>
                  <a:gd name="connsiteY53" fmla="*/ 4469625 h 6505980"/>
                  <a:gd name="connsiteX54" fmla="*/ 1664984 w 3721757"/>
                  <a:gd name="connsiteY54" fmla="*/ 4416354 h 6505980"/>
                  <a:gd name="connsiteX55" fmla="*/ 1610735 w 3721757"/>
                  <a:gd name="connsiteY55" fmla="*/ 4377899 h 6505980"/>
                  <a:gd name="connsiteX56" fmla="*/ 1556121 w 3721757"/>
                  <a:gd name="connsiteY56" fmla="*/ 4343019 h 6505980"/>
                  <a:gd name="connsiteX57" fmla="*/ 1496586 w 3721757"/>
                  <a:gd name="connsiteY57" fmla="*/ 4326909 h 6505980"/>
                  <a:gd name="connsiteX58" fmla="*/ 1424825 w 3721757"/>
                  <a:gd name="connsiteY58" fmla="*/ 4611755 h 6505980"/>
                  <a:gd name="connsiteX59" fmla="*/ 1341569 w 3721757"/>
                  <a:gd name="connsiteY59" fmla="*/ 4877209 h 6505980"/>
                  <a:gd name="connsiteX60" fmla="*/ 1246153 w 3721757"/>
                  <a:gd name="connsiteY60" fmla="*/ 5146295 h 6505980"/>
                  <a:gd name="connsiteX61" fmla="*/ 1133098 w 3721757"/>
                  <a:gd name="connsiteY61" fmla="*/ 5409585 h 6505980"/>
                  <a:gd name="connsiteX62" fmla="*/ 1002651 w 3721757"/>
                  <a:gd name="connsiteY62" fmla="*/ 5687069 h 6505980"/>
                  <a:gd name="connsiteX63" fmla="*/ 851621 w 3721757"/>
                  <a:gd name="connsiteY63" fmla="*/ 5975542 h 6505980"/>
                  <a:gd name="connsiteX64" fmla="*/ 819067 w 3721757"/>
                  <a:gd name="connsiteY64" fmla="*/ 6021945 h 6505980"/>
                  <a:gd name="connsiteX65" fmla="*/ 782039 w 3721757"/>
                  <a:gd name="connsiteY65" fmla="*/ 6094137 h 6505980"/>
                  <a:gd name="connsiteX66" fmla="*/ 732689 w 3721757"/>
                  <a:gd name="connsiteY66" fmla="*/ 6165853 h 6505980"/>
                  <a:gd name="connsiteX67" fmla="*/ 686953 w 3721757"/>
                  <a:gd name="connsiteY67" fmla="*/ 6242495 h 6505980"/>
                  <a:gd name="connsiteX68" fmla="*/ 633819 w 3721757"/>
                  <a:gd name="connsiteY68" fmla="*/ 6322262 h 6505980"/>
                  <a:gd name="connsiteX69" fmla="*/ 576894 w 3721757"/>
                  <a:gd name="connsiteY69" fmla="*/ 6387714 h 6505980"/>
                  <a:gd name="connsiteX70" fmla="*/ 520310 w 3721757"/>
                  <a:gd name="connsiteY70" fmla="*/ 6444298 h 6505980"/>
                  <a:gd name="connsiteX71" fmla="*/ 461122 w 3721757"/>
                  <a:gd name="connsiteY71" fmla="*/ 6486433 h 6505980"/>
                  <a:gd name="connsiteX72" fmla="*/ 409611 w 3721757"/>
                  <a:gd name="connsiteY72" fmla="*/ 6505980 h 6505980"/>
                  <a:gd name="connsiteX73" fmla="*/ 397795 w 3721757"/>
                  <a:gd name="connsiteY73" fmla="*/ 6478382 h 6505980"/>
                  <a:gd name="connsiteX74" fmla="*/ 580228 w 3721757"/>
                  <a:gd name="connsiteY74" fmla="*/ 6260780 h 6505980"/>
                  <a:gd name="connsiteX75" fmla="*/ 740291 w 3721757"/>
                  <a:gd name="connsiteY75" fmla="*/ 6020812 h 6505980"/>
                  <a:gd name="connsiteX76" fmla="*/ 876161 w 3721757"/>
                  <a:gd name="connsiteY76" fmla="*/ 5764542 h 6505980"/>
                  <a:gd name="connsiteX77" fmla="*/ 983460 w 3721757"/>
                  <a:gd name="connsiteY77" fmla="*/ 5511282 h 6505980"/>
                  <a:gd name="connsiteX78" fmla="*/ 1071980 w 3721757"/>
                  <a:gd name="connsiteY78" fmla="*/ 5262934 h 6505980"/>
                  <a:gd name="connsiteX79" fmla="*/ 1108340 w 3721757"/>
                  <a:gd name="connsiteY79" fmla="*/ 5079541 h 6505980"/>
                  <a:gd name="connsiteX80" fmla="*/ 1121344 w 3721757"/>
                  <a:gd name="connsiteY80" fmla="*/ 5084649 h 6505980"/>
                  <a:gd name="connsiteX81" fmla="*/ 1125291 w 3721757"/>
                  <a:gd name="connsiteY81" fmla="*/ 5080701 h 6505980"/>
                  <a:gd name="connsiteX82" fmla="*/ 1124442 w 3721757"/>
                  <a:gd name="connsiteY82" fmla="*/ 5071961 h 6505980"/>
                  <a:gd name="connsiteX83" fmla="*/ 1122157 w 3721757"/>
                  <a:gd name="connsiteY83" fmla="*/ 5065724 h 6505980"/>
                  <a:gd name="connsiteX84" fmla="*/ 1117049 w 3721757"/>
                  <a:gd name="connsiteY84" fmla="*/ 5052716 h 6505980"/>
                  <a:gd name="connsiteX85" fmla="*/ 1122811 w 3721757"/>
                  <a:gd name="connsiteY85" fmla="*/ 5042696 h 6505980"/>
                  <a:gd name="connsiteX86" fmla="*/ 1122495 w 3721757"/>
                  <a:gd name="connsiteY86" fmla="*/ 5034485 h 6505980"/>
                  <a:gd name="connsiteX87" fmla="*/ 1124158 w 3721757"/>
                  <a:gd name="connsiteY87" fmla="*/ 5024300 h 6505980"/>
                  <a:gd name="connsiteX88" fmla="*/ 1120205 w 3721757"/>
                  <a:gd name="connsiteY88" fmla="*/ 5028252 h 6505980"/>
                  <a:gd name="connsiteX89" fmla="*/ 1122495 w 3721757"/>
                  <a:gd name="connsiteY89" fmla="*/ 5034485 h 6505980"/>
                  <a:gd name="connsiteX90" fmla="*/ 1108340 w 3721757"/>
                  <a:gd name="connsiteY90" fmla="*/ 5079541 h 6505980"/>
                  <a:gd name="connsiteX91" fmla="*/ 1019535 w 3721757"/>
                  <a:gd name="connsiteY91" fmla="*/ 5061794 h 6505980"/>
                  <a:gd name="connsiteX92" fmla="*/ 907867 w 3721757"/>
                  <a:gd name="connsiteY92" fmla="*/ 5071187 h 6505980"/>
                  <a:gd name="connsiteX93" fmla="*/ 788983 w 3721757"/>
                  <a:gd name="connsiteY93" fmla="*/ 5093104 h 6505980"/>
                  <a:gd name="connsiteX94" fmla="*/ 658043 w 3721757"/>
                  <a:gd name="connsiteY94" fmla="*/ 5134555 h 6505980"/>
                  <a:gd name="connsiteX95" fmla="*/ 522026 w 3721757"/>
                  <a:gd name="connsiteY95" fmla="*/ 5190653 h 6505980"/>
                  <a:gd name="connsiteX96" fmla="*/ 384200 w 3721757"/>
                  <a:gd name="connsiteY96" fmla="*/ 5252843 h 6505980"/>
                  <a:gd name="connsiteX97" fmla="*/ 249344 w 3721757"/>
                  <a:gd name="connsiteY97" fmla="*/ 5325897 h 6505980"/>
                  <a:gd name="connsiteX98" fmla="*/ 120569 w 3721757"/>
                  <a:gd name="connsiteY98" fmla="*/ 5397133 h 6505980"/>
                  <a:gd name="connsiteX99" fmla="*/ 0 w 3721757"/>
                  <a:gd name="connsiteY99" fmla="*/ 5468693 h 6505980"/>
                  <a:gd name="connsiteX100" fmla="*/ 124698 w 3721757"/>
                  <a:gd name="connsiteY100" fmla="*/ 5335477 h 6505980"/>
                  <a:gd name="connsiteX101" fmla="*/ 246734 w 3721757"/>
                  <a:gd name="connsiteY101" fmla="*/ 5221959 h 6505980"/>
                  <a:gd name="connsiteX102" fmla="*/ 376856 w 3721757"/>
                  <a:gd name="connsiteY102" fmla="*/ 5132327 h 6505980"/>
                  <a:gd name="connsiteX103" fmla="*/ 515500 w 3721757"/>
                  <a:gd name="connsiteY103" fmla="*/ 5051213 h 6505980"/>
                  <a:gd name="connsiteX104" fmla="*/ 659408 w 3721757"/>
                  <a:gd name="connsiteY104" fmla="*/ 4987219 h 6505980"/>
                  <a:gd name="connsiteX105" fmla="*/ 820898 w 3721757"/>
                  <a:gd name="connsiteY105" fmla="*/ 4940794 h 6505980"/>
                  <a:gd name="connsiteX106" fmla="*/ 1181074 w 3721757"/>
                  <a:gd name="connsiteY106" fmla="*/ 4846988 h 6505980"/>
                  <a:gd name="connsiteX107" fmla="*/ 1226539 w 3721757"/>
                  <a:gd name="connsiteY107" fmla="*/ 4526635 h 6505980"/>
                  <a:gd name="connsiteX108" fmla="*/ 1248314 w 3721757"/>
                  <a:gd name="connsiteY108" fmla="*/ 4207589 h 6505980"/>
                  <a:gd name="connsiteX109" fmla="*/ 1246367 w 3721757"/>
                  <a:gd name="connsiteY109" fmla="*/ 3884569 h 6505980"/>
                  <a:gd name="connsiteX110" fmla="*/ 1230789 w 3721757"/>
                  <a:gd name="connsiteY110" fmla="*/ 3690675 h 6505980"/>
                  <a:gd name="connsiteX111" fmla="*/ 1162613 w 3721757"/>
                  <a:gd name="connsiteY111" fmla="*/ 3672408 h 6505980"/>
                  <a:gd name="connsiteX112" fmla="*/ 1267627 w 3721757"/>
                  <a:gd name="connsiteY112" fmla="*/ 3672408 h 6505980"/>
                  <a:gd name="connsiteX113" fmla="*/ 1267627 w 3721757"/>
                  <a:gd name="connsiteY113" fmla="*/ 2636174 h 6505980"/>
                  <a:gd name="connsiteX114" fmla="*/ 1457972 w 3721757"/>
                  <a:gd name="connsiteY114" fmla="*/ 2766635 h 6505980"/>
                  <a:gd name="connsiteX115" fmla="*/ 1914541 w 3721757"/>
                  <a:gd name="connsiteY115" fmla="*/ 1815401 h 6505980"/>
                  <a:gd name="connsiteX116" fmla="*/ 1759871 w 3721757"/>
                  <a:gd name="connsiteY116" fmla="*/ 1626771 h 6505980"/>
                  <a:gd name="connsiteX117" fmla="*/ 1630255 w 3721757"/>
                  <a:gd name="connsiteY117" fmla="*/ 1432944 h 6505980"/>
                  <a:gd name="connsiteX118" fmla="*/ 1533657 w 3721757"/>
                  <a:gd name="connsiteY118" fmla="*/ 1245834 h 6505980"/>
                  <a:gd name="connsiteX119" fmla="*/ 1466898 w 3721757"/>
                  <a:gd name="connsiteY119" fmla="*/ 1057506 h 6505980"/>
                  <a:gd name="connsiteX120" fmla="*/ 1428386 w 3721757"/>
                  <a:gd name="connsiteY120" fmla="*/ 871911 h 6505980"/>
                  <a:gd name="connsiteX121" fmla="*/ 1418926 w 3721757"/>
                  <a:gd name="connsiteY121" fmla="*/ 698165 h 6505980"/>
                  <a:gd name="connsiteX122" fmla="*/ 1438518 w 3721757"/>
                  <a:gd name="connsiteY122" fmla="*/ 529931 h 6505980"/>
                  <a:gd name="connsiteX123" fmla="*/ 1487966 w 3721757"/>
                  <a:gd name="connsiteY123" fmla="*/ 373157 h 6505980"/>
                  <a:gd name="connsiteX124" fmla="*/ 1562109 w 3721757"/>
                  <a:gd name="connsiteY124" fmla="*/ 234344 h 6505980"/>
                  <a:gd name="connsiteX125" fmla="*/ 1590347 w 3721757"/>
                  <a:gd name="connsiteY125" fmla="*/ 233909 h 6505980"/>
                  <a:gd name="connsiteX126" fmla="*/ 1590423 w 3721757"/>
                  <a:gd name="connsiteY126" fmla="*/ 276688 h 6505980"/>
                  <a:gd name="connsiteX127" fmla="*/ 1534480 w 3721757"/>
                  <a:gd name="connsiteY127" fmla="*/ 357380 h 6505980"/>
                  <a:gd name="connsiteX128" fmla="*/ 1506010 w 3721757"/>
                  <a:gd name="connsiteY128" fmla="*/ 457037 h 6505980"/>
                  <a:gd name="connsiteX129" fmla="*/ 1488317 w 3721757"/>
                  <a:gd name="connsiteY129" fmla="*/ 571212 h 6505980"/>
                  <a:gd name="connsiteX130" fmla="*/ 1496884 w 3721757"/>
                  <a:gd name="connsiteY130" fmla="*/ 693061 h 6505980"/>
                  <a:gd name="connsiteX131" fmla="*/ 1522975 w 3721757"/>
                  <a:gd name="connsiteY131" fmla="*/ 825308 h 6505980"/>
                  <a:gd name="connsiteX132" fmla="*/ 1563776 w 3721757"/>
                  <a:gd name="connsiteY132" fmla="*/ 957444 h 6505980"/>
                  <a:gd name="connsiteX133" fmla="*/ 1623676 w 3721757"/>
                  <a:gd name="connsiteY133" fmla="*/ 1089683 h 6505980"/>
                  <a:gd name="connsiteX134" fmla="*/ 1701073 w 3721757"/>
                  <a:gd name="connsiteY134" fmla="*/ 1219640 h 6505980"/>
                  <a:gd name="connsiteX135" fmla="*/ 1784824 w 3721757"/>
                  <a:gd name="connsiteY135" fmla="*/ 1340138 h 6505980"/>
                  <a:gd name="connsiteX136" fmla="*/ 1839433 w 3721757"/>
                  <a:gd name="connsiteY136" fmla="*/ 1402829 h 6505980"/>
                  <a:gd name="connsiteX137" fmla="*/ 1879314 w 3721757"/>
                  <a:gd name="connsiteY137" fmla="*/ 1462471 h 6505980"/>
                  <a:gd name="connsiteX138" fmla="*/ 1923557 w 3721757"/>
                  <a:gd name="connsiteY138" fmla="*/ 1509661 h 6505980"/>
                  <a:gd name="connsiteX139" fmla="*/ 1968977 w 3721757"/>
                  <a:gd name="connsiteY139" fmla="*/ 1553881 h 6505980"/>
                  <a:gd name="connsiteX140" fmla="*/ 2023524 w 3721757"/>
                  <a:gd name="connsiteY140" fmla="*/ 1583302 h 6505980"/>
                  <a:gd name="connsiteX141" fmla="*/ 2159168 w 3721757"/>
                  <a:gd name="connsiteY141" fmla="*/ 1357898 h 6505980"/>
                  <a:gd name="connsiteX142" fmla="*/ 2301613 w 3721757"/>
                  <a:gd name="connsiteY142" fmla="*/ 1152134 h 6505980"/>
                  <a:gd name="connsiteX143" fmla="*/ 2456786 w 3721757"/>
                  <a:gd name="connsiteY143" fmla="*/ 946442 h 6505980"/>
                  <a:gd name="connsiteX144" fmla="*/ 2627883 w 3721757"/>
                  <a:gd name="connsiteY144" fmla="*/ 750343 h 6505980"/>
                  <a:gd name="connsiteX145" fmla="*/ 2819251 w 3721757"/>
                  <a:gd name="connsiteY145" fmla="*/ 546637 h 6505980"/>
                  <a:gd name="connsiteX146" fmla="*/ 3033293 w 3721757"/>
                  <a:gd name="connsiteY146" fmla="*/ 338904 h 6505980"/>
                  <a:gd name="connsiteX147" fmla="*/ 3075801 w 3721757"/>
                  <a:gd name="connsiteY147" fmla="*/ 307656 h 6505980"/>
                  <a:gd name="connsiteX148" fmla="*/ 3128615 w 3721757"/>
                  <a:gd name="connsiteY148" fmla="*/ 255470 h 6505980"/>
                  <a:gd name="connsiteX149" fmla="*/ 3193373 w 3721757"/>
                  <a:gd name="connsiteY149" fmla="*/ 206920 h 6505980"/>
                  <a:gd name="connsiteX150" fmla="*/ 3255727 w 3721757"/>
                  <a:gd name="connsiteY150" fmla="*/ 153199 h 6505980"/>
                  <a:gd name="connsiteX151" fmla="*/ 3326038 w 3721757"/>
                  <a:gd name="connsiteY151" fmla="*/ 98736 h 6505980"/>
                  <a:gd name="connsiteX152" fmla="*/ 3396772 w 3721757"/>
                  <a:gd name="connsiteY152" fmla="*/ 57544 h 6505980"/>
                  <a:gd name="connsiteX153" fmla="*/ 3465132 w 3721757"/>
                  <a:gd name="connsiteY153" fmla="*/ 23864 h 6505980"/>
                  <a:gd name="connsiteX154" fmla="*/ 3532718 w 3721757"/>
                  <a:gd name="connsiteY154" fmla="*/ 3259 h 6505980"/>
                  <a:gd name="connsiteX155" fmla="*/ 3587603 w 3721757"/>
                  <a:gd name="connsiteY155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548116 w 3592824"/>
                  <a:gd name="connsiteY15" fmla="*/ 1083019 h 6505980"/>
                  <a:gd name="connsiteX16" fmla="*/ 2552886 w 3592824"/>
                  <a:gd name="connsiteY16" fmla="*/ 1080667 h 6505980"/>
                  <a:gd name="connsiteX17" fmla="*/ 2552081 w 3592824"/>
                  <a:gd name="connsiteY17" fmla="*/ 1074723 h 6505980"/>
                  <a:gd name="connsiteX18" fmla="*/ 2576278 w 3592824"/>
                  <a:gd name="connsiteY18" fmla="*/ 1039803 h 6505980"/>
                  <a:gd name="connsiteX19" fmla="*/ 2659086 w 3592824"/>
                  <a:gd name="connsiteY19" fmla="*/ 1078297 h 6505980"/>
                  <a:gd name="connsiteX20" fmla="*/ 2559721 w 3592824"/>
                  <a:gd name="connsiteY20" fmla="*/ 1224163 h 6505980"/>
                  <a:gd name="connsiteX21" fmla="*/ 2451696 w 3592824"/>
                  <a:gd name="connsiteY21" fmla="*/ 1220120 h 6505980"/>
                  <a:gd name="connsiteX22" fmla="*/ 2333617 w 3592824"/>
                  <a:gd name="connsiteY22" fmla="*/ 1482858 h 6505980"/>
                  <a:gd name="connsiteX23" fmla="*/ 2239019 w 3592824"/>
                  <a:gd name="connsiteY23" fmla="*/ 1750687 h 6505980"/>
                  <a:gd name="connsiteX24" fmla="*/ 2166716 w 3592824"/>
                  <a:gd name="connsiteY24" fmla="*/ 2028149 h 6505980"/>
                  <a:gd name="connsiteX25" fmla="*/ 2138696 w 3592824"/>
                  <a:gd name="connsiteY25" fmla="*/ 2191021 h 6505980"/>
                  <a:gd name="connsiteX26" fmla="*/ 1708453 w 3592824"/>
                  <a:gd name="connsiteY26" fmla="*/ 2932299 h 6505980"/>
                  <a:gd name="connsiteX27" fmla="*/ 1722817 w 3592824"/>
                  <a:gd name="connsiteY27" fmla="*/ 3822513 h 6505980"/>
                  <a:gd name="connsiteX28" fmla="*/ 1536952 w 3592824"/>
                  <a:gd name="connsiteY28" fmla="*/ 3772714 h 6505980"/>
                  <a:gd name="connsiteX29" fmla="*/ 1541206 w 3592824"/>
                  <a:gd name="connsiteY29" fmla="*/ 4042551 h 6505980"/>
                  <a:gd name="connsiteX30" fmla="*/ 1736905 w 3592824"/>
                  <a:gd name="connsiteY30" fmla="*/ 4202721 h 6505980"/>
                  <a:gd name="connsiteX31" fmla="*/ 1910038 w 3592824"/>
                  <a:gd name="connsiteY31" fmla="*/ 4375859 h 6505980"/>
                  <a:gd name="connsiteX32" fmla="*/ 2049967 w 3592824"/>
                  <a:gd name="connsiteY32" fmla="*/ 4551312 h 6505980"/>
                  <a:gd name="connsiteX33" fmla="*/ 2161751 w 3592824"/>
                  <a:gd name="connsiteY33" fmla="*/ 4736795 h 6505980"/>
                  <a:gd name="connsiteX34" fmla="*/ 2245901 w 3592824"/>
                  <a:gd name="connsiteY34" fmla="*/ 4927533 h 6505980"/>
                  <a:gd name="connsiteX35" fmla="*/ 2299319 w 3592824"/>
                  <a:gd name="connsiteY35" fmla="*/ 5113852 h 6505980"/>
                  <a:gd name="connsiteX36" fmla="*/ 2323619 w 3592824"/>
                  <a:gd name="connsiteY36" fmla="*/ 5302637 h 6505980"/>
                  <a:gd name="connsiteX37" fmla="*/ 2316528 w 3592824"/>
                  <a:gd name="connsiteY37" fmla="*/ 5487662 h 6505980"/>
                  <a:gd name="connsiteX38" fmla="*/ 2281292 w 3592824"/>
                  <a:gd name="connsiteY38" fmla="*/ 5660347 h 6505980"/>
                  <a:gd name="connsiteX39" fmla="*/ 2254472 w 3592824"/>
                  <a:gd name="connsiteY39" fmla="*/ 5669051 h 6505980"/>
                  <a:gd name="connsiteX40" fmla="*/ 2243469 w 3592824"/>
                  <a:gd name="connsiteY40" fmla="*/ 5622519 h 6505980"/>
                  <a:gd name="connsiteX41" fmla="*/ 2276202 w 3592824"/>
                  <a:gd name="connsiteY41" fmla="*/ 5518399 h 6505980"/>
                  <a:gd name="connsiteX42" fmla="*/ 2277887 w 3592824"/>
                  <a:gd name="connsiteY42" fmla="*/ 5401645 h 6505980"/>
                  <a:gd name="connsiteX43" fmla="*/ 2265586 w 3592824"/>
                  <a:gd name="connsiteY43" fmla="*/ 5272239 h 6505980"/>
                  <a:gd name="connsiteX44" fmla="*/ 2226278 w 3592824"/>
                  <a:gd name="connsiteY44" fmla="*/ 5142134 h 6505980"/>
                  <a:gd name="connsiteX45" fmla="*/ 2167610 w 3592824"/>
                  <a:gd name="connsiteY45" fmla="*/ 5005824 h 6505980"/>
                  <a:gd name="connsiteX46" fmla="*/ 2094934 w 3592824"/>
                  <a:gd name="connsiteY46" fmla="*/ 4873928 h 6505980"/>
                  <a:gd name="connsiteX47" fmla="*/ 2004022 w 3592824"/>
                  <a:gd name="connsiteY47" fmla="*/ 4747491 h 6505980"/>
                  <a:gd name="connsiteX48" fmla="*/ 1897003 w 3592824"/>
                  <a:gd name="connsiteY48" fmla="*/ 4628630 h 6505980"/>
                  <a:gd name="connsiteX49" fmla="*/ 1786353 w 3592824"/>
                  <a:gd name="connsiteY49" fmla="*/ 4521927 h 6505980"/>
                  <a:gd name="connsiteX50" fmla="*/ 1718256 w 3592824"/>
                  <a:gd name="connsiteY50" fmla="*/ 4469625 h 6505980"/>
                  <a:gd name="connsiteX51" fmla="*/ 1664984 w 3592824"/>
                  <a:gd name="connsiteY51" fmla="*/ 4416354 h 6505980"/>
                  <a:gd name="connsiteX52" fmla="*/ 1610735 w 3592824"/>
                  <a:gd name="connsiteY52" fmla="*/ 4377899 h 6505980"/>
                  <a:gd name="connsiteX53" fmla="*/ 1556121 w 3592824"/>
                  <a:gd name="connsiteY53" fmla="*/ 4343019 h 6505980"/>
                  <a:gd name="connsiteX54" fmla="*/ 1496586 w 3592824"/>
                  <a:gd name="connsiteY54" fmla="*/ 4326909 h 6505980"/>
                  <a:gd name="connsiteX55" fmla="*/ 1424825 w 3592824"/>
                  <a:gd name="connsiteY55" fmla="*/ 4611755 h 6505980"/>
                  <a:gd name="connsiteX56" fmla="*/ 1341569 w 3592824"/>
                  <a:gd name="connsiteY56" fmla="*/ 4877209 h 6505980"/>
                  <a:gd name="connsiteX57" fmla="*/ 1246153 w 3592824"/>
                  <a:gd name="connsiteY57" fmla="*/ 5146295 h 6505980"/>
                  <a:gd name="connsiteX58" fmla="*/ 1133098 w 3592824"/>
                  <a:gd name="connsiteY58" fmla="*/ 5409585 h 6505980"/>
                  <a:gd name="connsiteX59" fmla="*/ 1002651 w 3592824"/>
                  <a:gd name="connsiteY59" fmla="*/ 5687069 h 6505980"/>
                  <a:gd name="connsiteX60" fmla="*/ 851621 w 3592824"/>
                  <a:gd name="connsiteY60" fmla="*/ 5975542 h 6505980"/>
                  <a:gd name="connsiteX61" fmla="*/ 819067 w 3592824"/>
                  <a:gd name="connsiteY61" fmla="*/ 6021945 h 6505980"/>
                  <a:gd name="connsiteX62" fmla="*/ 782039 w 3592824"/>
                  <a:gd name="connsiteY62" fmla="*/ 6094137 h 6505980"/>
                  <a:gd name="connsiteX63" fmla="*/ 732689 w 3592824"/>
                  <a:gd name="connsiteY63" fmla="*/ 6165853 h 6505980"/>
                  <a:gd name="connsiteX64" fmla="*/ 686953 w 3592824"/>
                  <a:gd name="connsiteY64" fmla="*/ 6242495 h 6505980"/>
                  <a:gd name="connsiteX65" fmla="*/ 633819 w 3592824"/>
                  <a:gd name="connsiteY65" fmla="*/ 6322262 h 6505980"/>
                  <a:gd name="connsiteX66" fmla="*/ 576894 w 3592824"/>
                  <a:gd name="connsiteY66" fmla="*/ 6387714 h 6505980"/>
                  <a:gd name="connsiteX67" fmla="*/ 520310 w 3592824"/>
                  <a:gd name="connsiteY67" fmla="*/ 6444298 h 6505980"/>
                  <a:gd name="connsiteX68" fmla="*/ 461122 w 3592824"/>
                  <a:gd name="connsiteY68" fmla="*/ 6486433 h 6505980"/>
                  <a:gd name="connsiteX69" fmla="*/ 409611 w 3592824"/>
                  <a:gd name="connsiteY69" fmla="*/ 6505980 h 6505980"/>
                  <a:gd name="connsiteX70" fmla="*/ 397795 w 3592824"/>
                  <a:gd name="connsiteY70" fmla="*/ 6478382 h 6505980"/>
                  <a:gd name="connsiteX71" fmla="*/ 580228 w 3592824"/>
                  <a:gd name="connsiteY71" fmla="*/ 6260780 h 6505980"/>
                  <a:gd name="connsiteX72" fmla="*/ 740291 w 3592824"/>
                  <a:gd name="connsiteY72" fmla="*/ 6020812 h 6505980"/>
                  <a:gd name="connsiteX73" fmla="*/ 876161 w 3592824"/>
                  <a:gd name="connsiteY73" fmla="*/ 5764542 h 6505980"/>
                  <a:gd name="connsiteX74" fmla="*/ 983460 w 3592824"/>
                  <a:gd name="connsiteY74" fmla="*/ 5511282 h 6505980"/>
                  <a:gd name="connsiteX75" fmla="*/ 1071980 w 3592824"/>
                  <a:gd name="connsiteY75" fmla="*/ 5262934 h 6505980"/>
                  <a:gd name="connsiteX76" fmla="*/ 1108340 w 3592824"/>
                  <a:gd name="connsiteY76" fmla="*/ 5079541 h 6505980"/>
                  <a:gd name="connsiteX77" fmla="*/ 1121344 w 3592824"/>
                  <a:gd name="connsiteY77" fmla="*/ 5084649 h 6505980"/>
                  <a:gd name="connsiteX78" fmla="*/ 1125291 w 3592824"/>
                  <a:gd name="connsiteY78" fmla="*/ 5080701 h 6505980"/>
                  <a:gd name="connsiteX79" fmla="*/ 1124442 w 3592824"/>
                  <a:gd name="connsiteY79" fmla="*/ 5071961 h 6505980"/>
                  <a:gd name="connsiteX80" fmla="*/ 1122157 w 3592824"/>
                  <a:gd name="connsiteY80" fmla="*/ 5065724 h 6505980"/>
                  <a:gd name="connsiteX81" fmla="*/ 1117049 w 3592824"/>
                  <a:gd name="connsiteY81" fmla="*/ 5052716 h 6505980"/>
                  <a:gd name="connsiteX82" fmla="*/ 1122811 w 3592824"/>
                  <a:gd name="connsiteY82" fmla="*/ 5042696 h 6505980"/>
                  <a:gd name="connsiteX83" fmla="*/ 1122495 w 3592824"/>
                  <a:gd name="connsiteY83" fmla="*/ 5034485 h 6505980"/>
                  <a:gd name="connsiteX84" fmla="*/ 1124158 w 3592824"/>
                  <a:gd name="connsiteY84" fmla="*/ 5024300 h 6505980"/>
                  <a:gd name="connsiteX85" fmla="*/ 1120205 w 3592824"/>
                  <a:gd name="connsiteY85" fmla="*/ 5028252 h 6505980"/>
                  <a:gd name="connsiteX86" fmla="*/ 1122495 w 3592824"/>
                  <a:gd name="connsiteY86" fmla="*/ 5034485 h 6505980"/>
                  <a:gd name="connsiteX87" fmla="*/ 1108340 w 3592824"/>
                  <a:gd name="connsiteY87" fmla="*/ 5079541 h 6505980"/>
                  <a:gd name="connsiteX88" fmla="*/ 1019535 w 3592824"/>
                  <a:gd name="connsiteY88" fmla="*/ 5061794 h 6505980"/>
                  <a:gd name="connsiteX89" fmla="*/ 907867 w 3592824"/>
                  <a:gd name="connsiteY89" fmla="*/ 5071187 h 6505980"/>
                  <a:gd name="connsiteX90" fmla="*/ 788983 w 3592824"/>
                  <a:gd name="connsiteY90" fmla="*/ 5093104 h 6505980"/>
                  <a:gd name="connsiteX91" fmla="*/ 658043 w 3592824"/>
                  <a:gd name="connsiteY91" fmla="*/ 5134555 h 6505980"/>
                  <a:gd name="connsiteX92" fmla="*/ 522026 w 3592824"/>
                  <a:gd name="connsiteY92" fmla="*/ 5190653 h 6505980"/>
                  <a:gd name="connsiteX93" fmla="*/ 384200 w 3592824"/>
                  <a:gd name="connsiteY93" fmla="*/ 5252843 h 6505980"/>
                  <a:gd name="connsiteX94" fmla="*/ 249344 w 3592824"/>
                  <a:gd name="connsiteY94" fmla="*/ 5325897 h 6505980"/>
                  <a:gd name="connsiteX95" fmla="*/ 120569 w 3592824"/>
                  <a:gd name="connsiteY95" fmla="*/ 5397133 h 6505980"/>
                  <a:gd name="connsiteX96" fmla="*/ 0 w 3592824"/>
                  <a:gd name="connsiteY96" fmla="*/ 5468693 h 6505980"/>
                  <a:gd name="connsiteX97" fmla="*/ 124698 w 3592824"/>
                  <a:gd name="connsiteY97" fmla="*/ 5335477 h 6505980"/>
                  <a:gd name="connsiteX98" fmla="*/ 246734 w 3592824"/>
                  <a:gd name="connsiteY98" fmla="*/ 5221959 h 6505980"/>
                  <a:gd name="connsiteX99" fmla="*/ 376856 w 3592824"/>
                  <a:gd name="connsiteY99" fmla="*/ 5132327 h 6505980"/>
                  <a:gd name="connsiteX100" fmla="*/ 515500 w 3592824"/>
                  <a:gd name="connsiteY100" fmla="*/ 5051213 h 6505980"/>
                  <a:gd name="connsiteX101" fmla="*/ 659408 w 3592824"/>
                  <a:gd name="connsiteY101" fmla="*/ 4987219 h 6505980"/>
                  <a:gd name="connsiteX102" fmla="*/ 820898 w 3592824"/>
                  <a:gd name="connsiteY102" fmla="*/ 4940794 h 6505980"/>
                  <a:gd name="connsiteX103" fmla="*/ 1181074 w 3592824"/>
                  <a:gd name="connsiteY103" fmla="*/ 4846988 h 6505980"/>
                  <a:gd name="connsiteX104" fmla="*/ 1226539 w 3592824"/>
                  <a:gd name="connsiteY104" fmla="*/ 4526635 h 6505980"/>
                  <a:gd name="connsiteX105" fmla="*/ 1248314 w 3592824"/>
                  <a:gd name="connsiteY105" fmla="*/ 4207589 h 6505980"/>
                  <a:gd name="connsiteX106" fmla="*/ 1246367 w 3592824"/>
                  <a:gd name="connsiteY106" fmla="*/ 3884569 h 6505980"/>
                  <a:gd name="connsiteX107" fmla="*/ 1230789 w 3592824"/>
                  <a:gd name="connsiteY107" fmla="*/ 3690675 h 6505980"/>
                  <a:gd name="connsiteX108" fmla="*/ 1162613 w 3592824"/>
                  <a:gd name="connsiteY108" fmla="*/ 3672408 h 6505980"/>
                  <a:gd name="connsiteX109" fmla="*/ 1267627 w 3592824"/>
                  <a:gd name="connsiteY109" fmla="*/ 3672408 h 6505980"/>
                  <a:gd name="connsiteX110" fmla="*/ 1267627 w 3592824"/>
                  <a:gd name="connsiteY110" fmla="*/ 2636174 h 6505980"/>
                  <a:gd name="connsiteX111" fmla="*/ 1457972 w 3592824"/>
                  <a:gd name="connsiteY111" fmla="*/ 2766635 h 6505980"/>
                  <a:gd name="connsiteX112" fmla="*/ 1914541 w 3592824"/>
                  <a:gd name="connsiteY112" fmla="*/ 1815401 h 6505980"/>
                  <a:gd name="connsiteX113" fmla="*/ 1759871 w 3592824"/>
                  <a:gd name="connsiteY113" fmla="*/ 1626771 h 6505980"/>
                  <a:gd name="connsiteX114" fmla="*/ 1630255 w 3592824"/>
                  <a:gd name="connsiteY114" fmla="*/ 1432944 h 6505980"/>
                  <a:gd name="connsiteX115" fmla="*/ 1533657 w 3592824"/>
                  <a:gd name="connsiteY115" fmla="*/ 1245834 h 6505980"/>
                  <a:gd name="connsiteX116" fmla="*/ 1466898 w 3592824"/>
                  <a:gd name="connsiteY116" fmla="*/ 1057506 h 6505980"/>
                  <a:gd name="connsiteX117" fmla="*/ 1428386 w 3592824"/>
                  <a:gd name="connsiteY117" fmla="*/ 871911 h 6505980"/>
                  <a:gd name="connsiteX118" fmla="*/ 1418926 w 3592824"/>
                  <a:gd name="connsiteY118" fmla="*/ 698165 h 6505980"/>
                  <a:gd name="connsiteX119" fmla="*/ 1438518 w 3592824"/>
                  <a:gd name="connsiteY119" fmla="*/ 529931 h 6505980"/>
                  <a:gd name="connsiteX120" fmla="*/ 1487966 w 3592824"/>
                  <a:gd name="connsiteY120" fmla="*/ 373157 h 6505980"/>
                  <a:gd name="connsiteX121" fmla="*/ 1562109 w 3592824"/>
                  <a:gd name="connsiteY121" fmla="*/ 234344 h 6505980"/>
                  <a:gd name="connsiteX122" fmla="*/ 1590347 w 3592824"/>
                  <a:gd name="connsiteY122" fmla="*/ 233909 h 6505980"/>
                  <a:gd name="connsiteX123" fmla="*/ 1590423 w 3592824"/>
                  <a:gd name="connsiteY123" fmla="*/ 276688 h 6505980"/>
                  <a:gd name="connsiteX124" fmla="*/ 1534480 w 3592824"/>
                  <a:gd name="connsiteY124" fmla="*/ 357380 h 6505980"/>
                  <a:gd name="connsiteX125" fmla="*/ 1506010 w 3592824"/>
                  <a:gd name="connsiteY125" fmla="*/ 457037 h 6505980"/>
                  <a:gd name="connsiteX126" fmla="*/ 1488317 w 3592824"/>
                  <a:gd name="connsiteY126" fmla="*/ 571212 h 6505980"/>
                  <a:gd name="connsiteX127" fmla="*/ 1496884 w 3592824"/>
                  <a:gd name="connsiteY127" fmla="*/ 693061 h 6505980"/>
                  <a:gd name="connsiteX128" fmla="*/ 1522975 w 3592824"/>
                  <a:gd name="connsiteY128" fmla="*/ 825308 h 6505980"/>
                  <a:gd name="connsiteX129" fmla="*/ 1563776 w 3592824"/>
                  <a:gd name="connsiteY129" fmla="*/ 957444 h 6505980"/>
                  <a:gd name="connsiteX130" fmla="*/ 1623676 w 3592824"/>
                  <a:gd name="connsiteY130" fmla="*/ 1089683 h 6505980"/>
                  <a:gd name="connsiteX131" fmla="*/ 1701073 w 3592824"/>
                  <a:gd name="connsiteY131" fmla="*/ 1219640 h 6505980"/>
                  <a:gd name="connsiteX132" fmla="*/ 1784824 w 3592824"/>
                  <a:gd name="connsiteY132" fmla="*/ 1340138 h 6505980"/>
                  <a:gd name="connsiteX133" fmla="*/ 1839433 w 3592824"/>
                  <a:gd name="connsiteY133" fmla="*/ 1402829 h 6505980"/>
                  <a:gd name="connsiteX134" fmla="*/ 1879314 w 3592824"/>
                  <a:gd name="connsiteY134" fmla="*/ 1462471 h 6505980"/>
                  <a:gd name="connsiteX135" fmla="*/ 1923557 w 3592824"/>
                  <a:gd name="connsiteY135" fmla="*/ 1509661 h 6505980"/>
                  <a:gd name="connsiteX136" fmla="*/ 1968977 w 3592824"/>
                  <a:gd name="connsiteY136" fmla="*/ 1553881 h 6505980"/>
                  <a:gd name="connsiteX137" fmla="*/ 2023524 w 3592824"/>
                  <a:gd name="connsiteY137" fmla="*/ 1583302 h 6505980"/>
                  <a:gd name="connsiteX138" fmla="*/ 2159168 w 3592824"/>
                  <a:gd name="connsiteY138" fmla="*/ 1357898 h 6505980"/>
                  <a:gd name="connsiteX139" fmla="*/ 2301613 w 3592824"/>
                  <a:gd name="connsiteY139" fmla="*/ 1152134 h 6505980"/>
                  <a:gd name="connsiteX140" fmla="*/ 2456786 w 3592824"/>
                  <a:gd name="connsiteY140" fmla="*/ 946442 h 6505980"/>
                  <a:gd name="connsiteX141" fmla="*/ 2627883 w 3592824"/>
                  <a:gd name="connsiteY141" fmla="*/ 750343 h 6505980"/>
                  <a:gd name="connsiteX142" fmla="*/ 2819251 w 3592824"/>
                  <a:gd name="connsiteY142" fmla="*/ 546637 h 6505980"/>
                  <a:gd name="connsiteX143" fmla="*/ 3033293 w 3592824"/>
                  <a:gd name="connsiteY143" fmla="*/ 338904 h 6505980"/>
                  <a:gd name="connsiteX144" fmla="*/ 3075801 w 3592824"/>
                  <a:gd name="connsiteY144" fmla="*/ 307656 h 6505980"/>
                  <a:gd name="connsiteX145" fmla="*/ 3128615 w 3592824"/>
                  <a:gd name="connsiteY145" fmla="*/ 255470 h 6505980"/>
                  <a:gd name="connsiteX146" fmla="*/ 3193373 w 3592824"/>
                  <a:gd name="connsiteY146" fmla="*/ 206920 h 6505980"/>
                  <a:gd name="connsiteX147" fmla="*/ 3255727 w 3592824"/>
                  <a:gd name="connsiteY147" fmla="*/ 153199 h 6505980"/>
                  <a:gd name="connsiteX148" fmla="*/ 3326038 w 3592824"/>
                  <a:gd name="connsiteY148" fmla="*/ 98736 h 6505980"/>
                  <a:gd name="connsiteX149" fmla="*/ 3396772 w 3592824"/>
                  <a:gd name="connsiteY149" fmla="*/ 57544 h 6505980"/>
                  <a:gd name="connsiteX150" fmla="*/ 3465132 w 3592824"/>
                  <a:gd name="connsiteY150" fmla="*/ 23864 h 6505980"/>
                  <a:gd name="connsiteX151" fmla="*/ 3532718 w 3592824"/>
                  <a:gd name="connsiteY151" fmla="*/ 3259 h 6505980"/>
                  <a:gd name="connsiteX152" fmla="*/ 3587603 w 3592824"/>
                  <a:gd name="connsiteY152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548116 w 3592824"/>
                  <a:gd name="connsiteY15" fmla="*/ 1083019 h 6505980"/>
                  <a:gd name="connsiteX16" fmla="*/ 2552886 w 3592824"/>
                  <a:gd name="connsiteY16" fmla="*/ 1080667 h 6505980"/>
                  <a:gd name="connsiteX17" fmla="*/ 2552081 w 3592824"/>
                  <a:gd name="connsiteY17" fmla="*/ 1074723 h 6505980"/>
                  <a:gd name="connsiteX18" fmla="*/ 2576278 w 3592824"/>
                  <a:gd name="connsiteY18" fmla="*/ 1039803 h 6505980"/>
                  <a:gd name="connsiteX19" fmla="*/ 2559721 w 3592824"/>
                  <a:gd name="connsiteY19" fmla="*/ 1224163 h 6505980"/>
                  <a:gd name="connsiteX20" fmla="*/ 2451696 w 3592824"/>
                  <a:gd name="connsiteY20" fmla="*/ 1220120 h 6505980"/>
                  <a:gd name="connsiteX21" fmla="*/ 2333617 w 3592824"/>
                  <a:gd name="connsiteY21" fmla="*/ 1482858 h 6505980"/>
                  <a:gd name="connsiteX22" fmla="*/ 2239019 w 3592824"/>
                  <a:gd name="connsiteY22" fmla="*/ 1750687 h 6505980"/>
                  <a:gd name="connsiteX23" fmla="*/ 2166716 w 3592824"/>
                  <a:gd name="connsiteY23" fmla="*/ 2028149 h 6505980"/>
                  <a:gd name="connsiteX24" fmla="*/ 2138696 w 3592824"/>
                  <a:gd name="connsiteY24" fmla="*/ 2191021 h 6505980"/>
                  <a:gd name="connsiteX25" fmla="*/ 1708453 w 3592824"/>
                  <a:gd name="connsiteY25" fmla="*/ 2932299 h 6505980"/>
                  <a:gd name="connsiteX26" fmla="*/ 1722817 w 3592824"/>
                  <a:gd name="connsiteY26" fmla="*/ 3822513 h 6505980"/>
                  <a:gd name="connsiteX27" fmla="*/ 1536952 w 3592824"/>
                  <a:gd name="connsiteY27" fmla="*/ 3772714 h 6505980"/>
                  <a:gd name="connsiteX28" fmla="*/ 1541206 w 3592824"/>
                  <a:gd name="connsiteY28" fmla="*/ 4042551 h 6505980"/>
                  <a:gd name="connsiteX29" fmla="*/ 1736905 w 3592824"/>
                  <a:gd name="connsiteY29" fmla="*/ 4202721 h 6505980"/>
                  <a:gd name="connsiteX30" fmla="*/ 1910038 w 3592824"/>
                  <a:gd name="connsiteY30" fmla="*/ 4375859 h 6505980"/>
                  <a:gd name="connsiteX31" fmla="*/ 2049967 w 3592824"/>
                  <a:gd name="connsiteY31" fmla="*/ 4551312 h 6505980"/>
                  <a:gd name="connsiteX32" fmla="*/ 2161751 w 3592824"/>
                  <a:gd name="connsiteY32" fmla="*/ 4736795 h 6505980"/>
                  <a:gd name="connsiteX33" fmla="*/ 2245901 w 3592824"/>
                  <a:gd name="connsiteY33" fmla="*/ 4927533 h 6505980"/>
                  <a:gd name="connsiteX34" fmla="*/ 2299319 w 3592824"/>
                  <a:gd name="connsiteY34" fmla="*/ 5113852 h 6505980"/>
                  <a:gd name="connsiteX35" fmla="*/ 2323619 w 3592824"/>
                  <a:gd name="connsiteY35" fmla="*/ 5302637 h 6505980"/>
                  <a:gd name="connsiteX36" fmla="*/ 2316528 w 3592824"/>
                  <a:gd name="connsiteY36" fmla="*/ 5487662 h 6505980"/>
                  <a:gd name="connsiteX37" fmla="*/ 2281292 w 3592824"/>
                  <a:gd name="connsiteY37" fmla="*/ 5660347 h 6505980"/>
                  <a:gd name="connsiteX38" fmla="*/ 2254472 w 3592824"/>
                  <a:gd name="connsiteY38" fmla="*/ 5669051 h 6505980"/>
                  <a:gd name="connsiteX39" fmla="*/ 2243469 w 3592824"/>
                  <a:gd name="connsiteY39" fmla="*/ 5622519 h 6505980"/>
                  <a:gd name="connsiteX40" fmla="*/ 2276202 w 3592824"/>
                  <a:gd name="connsiteY40" fmla="*/ 5518399 h 6505980"/>
                  <a:gd name="connsiteX41" fmla="*/ 2277887 w 3592824"/>
                  <a:gd name="connsiteY41" fmla="*/ 5401645 h 6505980"/>
                  <a:gd name="connsiteX42" fmla="*/ 2265586 w 3592824"/>
                  <a:gd name="connsiteY42" fmla="*/ 5272239 h 6505980"/>
                  <a:gd name="connsiteX43" fmla="*/ 2226278 w 3592824"/>
                  <a:gd name="connsiteY43" fmla="*/ 5142134 h 6505980"/>
                  <a:gd name="connsiteX44" fmla="*/ 2167610 w 3592824"/>
                  <a:gd name="connsiteY44" fmla="*/ 5005824 h 6505980"/>
                  <a:gd name="connsiteX45" fmla="*/ 2094934 w 3592824"/>
                  <a:gd name="connsiteY45" fmla="*/ 4873928 h 6505980"/>
                  <a:gd name="connsiteX46" fmla="*/ 2004022 w 3592824"/>
                  <a:gd name="connsiteY46" fmla="*/ 4747491 h 6505980"/>
                  <a:gd name="connsiteX47" fmla="*/ 1897003 w 3592824"/>
                  <a:gd name="connsiteY47" fmla="*/ 4628630 h 6505980"/>
                  <a:gd name="connsiteX48" fmla="*/ 1786353 w 3592824"/>
                  <a:gd name="connsiteY48" fmla="*/ 4521927 h 6505980"/>
                  <a:gd name="connsiteX49" fmla="*/ 1718256 w 3592824"/>
                  <a:gd name="connsiteY49" fmla="*/ 4469625 h 6505980"/>
                  <a:gd name="connsiteX50" fmla="*/ 1664984 w 3592824"/>
                  <a:gd name="connsiteY50" fmla="*/ 4416354 h 6505980"/>
                  <a:gd name="connsiteX51" fmla="*/ 1610735 w 3592824"/>
                  <a:gd name="connsiteY51" fmla="*/ 4377899 h 6505980"/>
                  <a:gd name="connsiteX52" fmla="*/ 1556121 w 3592824"/>
                  <a:gd name="connsiteY52" fmla="*/ 4343019 h 6505980"/>
                  <a:gd name="connsiteX53" fmla="*/ 1496586 w 3592824"/>
                  <a:gd name="connsiteY53" fmla="*/ 4326909 h 6505980"/>
                  <a:gd name="connsiteX54" fmla="*/ 1424825 w 3592824"/>
                  <a:gd name="connsiteY54" fmla="*/ 4611755 h 6505980"/>
                  <a:gd name="connsiteX55" fmla="*/ 1341569 w 3592824"/>
                  <a:gd name="connsiteY55" fmla="*/ 4877209 h 6505980"/>
                  <a:gd name="connsiteX56" fmla="*/ 1246153 w 3592824"/>
                  <a:gd name="connsiteY56" fmla="*/ 5146295 h 6505980"/>
                  <a:gd name="connsiteX57" fmla="*/ 1133098 w 3592824"/>
                  <a:gd name="connsiteY57" fmla="*/ 5409585 h 6505980"/>
                  <a:gd name="connsiteX58" fmla="*/ 1002651 w 3592824"/>
                  <a:gd name="connsiteY58" fmla="*/ 5687069 h 6505980"/>
                  <a:gd name="connsiteX59" fmla="*/ 851621 w 3592824"/>
                  <a:gd name="connsiteY59" fmla="*/ 5975542 h 6505980"/>
                  <a:gd name="connsiteX60" fmla="*/ 819067 w 3592824"/>
                  <a:gd name="connsiteY60" fmla="*/ 6021945 h 6505980"/>
                  <a:gd name="connsiteX61" fmla="*/ 782039 w 3592824"/>
                  <a:gd name="connsiteY61" fmla="*/ 6094137 h 6505980"/>
                  <a:gd name="connsiteX62" fmla="*/ 732689 w 3592824"/>
                  <a:gd name="connsiteY62" fmla="*/ 6165853 h 6505980"/>
                  <a:gd name="connsiteX63" fmla="*/ 686953 w 3592824"/>
                  <a:gd name="connsiteY63" fmla="*/ 6242495 h 6505980"/>
                  <a:gd name="connsiteX64" fmla="*/ 633819 w 3592824"/>
                  <a:gd name="connsiteY64" fmla="*/ 6322262 h 6505980"/>
                  <a:gd name="connsiteX65" fmla="*/ 576894 w 3592824"/>
                  <a:gd name="connsiteY65" fmla="*/ 6387714 h 6505980"/>
                  <a:gd name="connsiteX66" fmla="*/ 520310 w 3592824"/>
                  <a:gd name="connsiteY66" fmla="*/ 6444298 h 6505980"/>
                  <a:gd name="connsiteX67" fmla="*/ 461122 w 3592824"/>
                  <a:gd name="connsiteY67" fmla="*/ 6486433 h 6505980"/>
                  <a:gd name="connsiteX68" fmla="*/ 409611 w 3592824"/>
                  <a:gd name="connsiteY68" fmla="*/ 6505980 h 6505980"/>
                  <a:gd name="connsiteX69" fmla="*/ 397795 w 3592824"/>
                  <a:gd name="connsiteY69" fmla="*/ 6478382 h 6505980"/>
                  <a:gd name="connsiteX70" fmla="*/ 580228 w 3592824"/>
                  <a:gd name="connsiteY70" fmla="*/ 6260780 h 6505980"/>
                  <a:gd name="connsiteX71" fmla="*/ 740291 w 3592824"/>
                  <a:gd name="connsiteY71" fmla="*/ 6020812 h 6505980"/>
                  <a:gd name="connsiteX72" fmla="*/ 876161 w 3592824"/>
                  <a:gd name="connsiteY72" fmla="*/ 5764542 h 6505980"/>
                  <a:gd name="connsiteX73" fmla="*/ 983460 w 3592824"/>
                  <a:gd name="connsiteY73" fmla="*/ 5511282 h 6505980"/>
                  <a:gd name="connsiteX74" fmla="*/ 1071980 w 3592824"/>
                  <a:gd name="connsiteY74" fmla="*/ 5262934 h 6505980"/>
                  <a:gd name="connsiteX75" fmla="*/ 1108340 w 3592824"/>
                  <a:gd name="connsiteY75" fmla="*/ 5079541 h 6505980"/>
                  <a:gd name="connsiteX76" fmla="*/ 1121344 w 3592824"/>
                  <a:gd name="connsiteY76" fmla="*/ 5084649 h 6505980"/>
                  <a:gd name="connsiteX77" fmla="*/ 1125291 w 3592824"/>
                  <a:gd name="connsiteY77" fmla="*/ 5080701 h 6505980"/>
                  <a:gd name="connsiteX78" fmla="*/ 1124442 w 3592824"/>
                  <a:gd name="connsiteY78" fmla="*/ 5071961 h 6505980"/>
                  <a:gd name="connsiteX79" fmla="*/ 1122157 w 3592824"/>
                  <a:gd name="connsiteY79" fmla="*/ 5065724 h 6505980"/>
                  <a:gd name="connsiteX80" fmla="*/ 1117049 w 3592824"/>
                  <a:gd name="connsiteY80" fmla="*/ 5052716 h 6505980"/>
                  <a:gd name="connsiteX81" fmla="*/ 1122811 w 3592824"/>
                  <a:gd name="connsiteY81" fmla="*/ 5042696 h 6505980"/>
                  <a:gd name="connsiteX82" fmla="*/ 1122495 w 3592824"/>
                  <a:gd name="connsiteY82" fmla="*/ 5034485 h 6505980"/>
                  <a:gd name="connsiteX83" fmla="*/ 1124158 w 3592824"/>
                  <a:gd name="connsiteY83" fmla="*/ 5024300 h 6505980"/>
                  <a:gd name="connsiteX84" fmla="*/ 1120205 w 3592824"/>
                  <a:gd name="connsiteY84" fmla="*/ 5028252 h 6505980"/>
                  <a:gd name="connsiteX85" fmla="*/ 1122495 w 3592824"/>
                  <a:gd name="connsiteY85" fmla="*/ 5034485 h 6505980"/>
                  <a:gd name="connsiteX86" fmla="*/ 1108340 w 3592824"/>
                  <a:gd name="connsiteY86" fmla="*/ 5079541 h 6505980"/>
                  <a:gd name="connsiteX87" fmla="*/ 1019535 w 3592824"/>
                  <a:gd name="connsiteY87" fmla="*/ 5061794 h 6505980"/>
                  <a:gd name="connsiteX88" fmla="*/ 907867 w 3592824"/>
                  <a:gd name="connsiteY88" fmla="*/ 5071187 h 6505980"/>
                  <a:gd name="connsiteX89" fmla="*/ 788983 w 3592824"/>
                  <a:gd name="connsiteY89" fmla="*/ 5093104 h 6505980"/>
                  <a:gd name="connsiteX90" fmla="*/ 658043 w 3592824"/>
                  <a:gd name="connsiteY90" fmla="*/ 5134555 h 6505980"/>
                  <a:gd name="connsiteX91" fmla="*/ 522026 w 3592824"/>
                  <a:gd name="connsiteY91" fmla="*/ 5190653 h 6505980"/>
                  <a:gd name="connsiteX92" fmla="*/ 384200 w 3592824"/>
                  <a:gd name="connsiteY92" fmla="*/ 5252843 h 6505980"/>
                  <a:gd name="connsiteX93" fmla="*/ 249344 w 3592824"/>
                  <a:gd name="connsiteY93" fmla="*/ 5325897 h 6505980"/>
                  <a:gd name="connsiteX94" fmla="*/ 120569 w 3592824"/>
                  <a:gd name="connsiteY94" fmla="*/ 5397133 h 6505980"/>
                  <a:gd name="connsiteX95" fmla="*/ 0 w 3592824"/>
                  <a:gd name="connsiteY95" fmla="*/ 5468693 h 6505980"/>
                  <a:gd name="connsiteX96" fmla="*/ 124698 w 3592824"/>
                  <a:gd name="connsiteY96" fmla="*/ 5335477 h 6505980"/>
                  <a:gd name="connsiteX97" fmla="*/ 246734 w 3592824"/>
                  <a:gd name="connsiteY97" fmla="*/ 5221959 h 6505980"/>
                  <a:gd name="connsiteX98" fmla="*/ 376856 w 3592824"/>
                  <a:gd name="connsiteY98" fmla="*/ 5132327 h 6505980"/>
                  <a:gd name="connsiteX99" fmla="*/ 515500 w 3592824"/>
                  <a:gd name="connsiteY99" fmla="*/ 5051213 h 6505980"/>
                  <a:gd name="connsiteX100" fmla="*/ 659408 w 3592824"/>
                  <a:gd name="connsiteY100" fmla="*/ 4987219 h 6505980"/>
                  <a:gd name="connsiteX101" fmla="*/ 820898 w 3592824"/>
                  <a:gd name="connsiteY101" fmla="*/ 4940794 h 6505980"/>
                  <a:gd name="connsiteX102" fmla="*/ 1181074 w 3592824"/>
                  <a:gd name="connsiteY102" fmla="*/ 4846988 h 6505980"/>
                  <a:gd name="connsiteX103" fmla="*/ 1226539 w 3592824"/>
                  <a:gd name="connsiteY103" fmla="*/ 4526635 h 6505980"/>
                  <a:gd name="connsiteX104" fmla="*/ 1248314 w 3592824"/>
                  <a:gd name="connsiteY104" fmla="*/ 4207589 h 6505980"/>
                  <a:gd name="connsiteX105" fmla="*/ 1246367 w 3592824"/>
                  <a:gd name="connsiteY105" fmla="*/ 3884569 h 6505980"/>
                  <a:gd name="connsiteX106" fmla="*/ 1230789 w 3592824"/>
                  <a:gd name="connsiteY106" fmla="*/ 3690675 h 6505980"/>
                  <a:gd name="connsiteX107" fmla="*/ 1162613 w 3592824"/>
                  <a:gd name="connsiteY107" fmla="*/ 3672408 h 6505980"/>
                  <a:gd name="connsiteX108" fmla="*/ 1267627 w 3592824"/>
                  <a:gd name="connsiteY108" fmla="*/ 3672408 h 6505980"/>
                  <a:gd name="connsiteX109" fmla="*/ 1267627 w 3592824"/>
                  <a:gd name="connsiteY109" fmla="*/ 2636174 h 6505980"/>
                  <a:gd name="connsiteX110" fmla="*/ 1457972 w 3592824"/>
                  <a:gd name="connsiteY110" fmla="*/ 2766635 h 6505980"/>
                  <a:gd name="connsiteX111" fmla="*/ 1914541 w 3592824"/>
                  <a:gd name="connsiteY111" fmla="*/ 1815401 h 6505980"/>
                  <a:gd name="connsiteX112" fmla="*/ 1759871 w 3592824"/>
                  <a:gd name="connsiteY112" fmla="*/ 1626771 h 6505980"/>
                  <a:gd name="connsiteX113" fmla="*/ 1630255 w 3592824"/>
                  <a:gd name="connsiteY113" fmla="*/ 1432944 h 6505980"/>
                  <a:gd name="connsiteX114" fmla="*/ 1533657 w 3592824"/>
                  <a:gd name="connsiteY114" fmla="*/ 1245834 h 6505980"/>
                  <a:gd name="connsiteX115" fmla="*/ 1466898 w 3592824"/>
                  <a:gd name="connsiteY115" fmla="*/ 1057506 h 6505980"/>
                  <a:gd name="connsiteX116" fmla="*/ 1428386 w 3592824"/>
                  <a:gd name="connsiteY116" fmla="*/ 871911 h 6505980"/>
                  <a:gd name="connsiteX117" fmla="*/ 1418926 w 3592824"/>
                  <a:gd name="connsiteY117" fmla="*/ 698165 h 6505980"/>
                  <a:gd name="connsiteX118" fmla="*/ 1438518 w 3592824"/>
                  <a:gd name="connsiteY118" fmla="*/ 529931 h 6505980"/>
                  <a:gd name="connsiteX119" fmla="*/ 1487966 w 3592824"/>
                  <a:gd name="connsiteY119" fmla="*/ 373157 h 6505980"/>
                  <a:gd name="connsiteX120" fmla="*/ 1562109 w 3592824"/>
                  <a:gd name="connsiteY120" fmla="*/ 234344 h 6505980"/>
                  <a:gd name="connsiteX121" fmla="*/ 1590347 w 3592824"/>
                  <a:gd name="connsiteY121" fmla="*/ 233909 h 6505980"/>
                  <a:gd name="connsiteX122" fmla="*/ 1590423 w 3592824"/>
                  <a:gd name="connsiteY122" fmla="*/ 276688 h 6505980"/>
                  <a:gd name="connsiteX123" fmla="*/ 1534480 w 3592824"/>
                  <a:gd name="connsiteY123" fmla="*/ 357380 h 6505980"/>
                  <a:gd name="connsiteX124" fmla="*/ 1506010 w 3592824"/>
                  <a:gd name="connsiteY124" fmla="*/ 457037 h 6505980"/>
                  <a:gd name="connsiteX125" fmla="*/ 1488317 w 3592824"/>
                  <a:gd name="connsiteY125" fmla="*/ 571212 h 6505980"/>
                  <a:gd name="connsiteX126" fmla="*/ 1496884 w 3592824"/>
                  <a:gd name="connsiteY126" fmla="*/ 693061 h 6505980"/>
                  <a:gd name="connsiteX127" fmla="*/ 1522975 w 3592824"/>
                  <a:gd name="connsiteY127" fmla="*/ 825308 h 6505980"/>
                  <a:gd name="connsiteX128" fmla="*/ 1563776 w 3592824"/>
                  <a:gd name="connsiteY128" fmla="*/ 957444 h 6505980"/>
                  <a:gd name="connsiteX129" fmla="*/ 1623676 w 3592824"/>
                  <a:gd name="connsiteY129" fmla="*/ 1089683 h 6505980"/>
                  <a:gd name="connsiteX130" fmla="*/ 1701073 w 3592824"/>
                  <a:gd name="connsiteY130" fmla="*/ 1219640 h 6505980"/>
                  <a:gd name="connsiteX131" fmla="*/ 1784824 w 3592824"/>
                  <a:gd name="connsiteY131" fmla="*/ 1340138 h 6505980"/>
                  <a:gd name="connsiteX132" fmla="*/ 1839433 w 3592824"/>
                  <a:gd name="connsiteY132" fmla="*/ 1402829 h 6505980"/>
                  <a:gd name="connsiteX133" fmla="*/ 1879314 w 3592824"/>
                  <a:gd name="connsiteY133" fmla="*/ 1462471 h 6505980"/>
                  <a:gd name="connsiteX134" fmla="*/ 1923557 w 3592824"/>
                  <a:gd name="connsiteY134" fmla="*/ 1509661 h 6505980"/>
                  <a:gd name="connsiteX135" fmla="*/ 1968977 w 3592824"/>
                  <a:gd name="connsiteY135" fmla="*/ 1553881 h 6505980"/>
                  <a:gd name="connsiteX136" fmla="*/ 2023524 w 3592824"/>
                  <a:gd name="connsiteY136" fmla="*/ 1583302 h 6505980"/>
                  <a:gd name="connsiteX137" fmla="*/ 2159168 w 3592824"/>
                  <a:gd name="connsiteY137" fmla="*/ 1357898 h 6505980"/>
                  <a:gd name="connsiteX138" fmla="*/ 2301613 w 3592824"/>
                  <a:gd name="connsiteY138" fmla="*/ 1152134 h 6505980"/>
                  <a:gd name="connsiteX139" fmla="*/ 2456786 w 3592824"/>
                  <a:gd name="connsiteY139" fmla="*/ 946442 h 6505980"/>
                  <a:gd name="connsiteX140" fmla="*/ 2627883 w 3592824"/>
                  <a:gd name="connsiteY140" fmla="*/ 750343 h 6505980"/>
                  <a:gd name="connsiteX141" fmla="*/ 2819251 w 3592824"/>
                  <a:gd name="connsiteY141" fmla="*/ 546637 h 6505980"/>
                  <a:gd name="connsiteX142" fmla="*/ 3033293 w 3592824"/>
                  <a:gd name="connsiteY142" fmla="*/ 338904 h 6505980"/>
                  <a:gd name="connsiteX143" fmla="*/ 3075801 w 3592824"/>
                  <a:gd name="connsiteY143" fmla="*/ 307656 h 6505980"/>
                  <a:gd name="connsiteX144" fmla="*/ 3128615 w 3592824"/>
                  <a:gd name="connsiteY144" fmla="*/ 255470 h 6505980"/>
                  <a:gd name="connsiteX145" fmla="*/ 3193373 w 3592824"/>
                  <a:gd name="connsiteY145" fmla="*/ 206920 h 6505980"/>
                  <a:gd name="connsiteX146" fmla="*/ 3255727 w 3592824"/>
                  <a:gd name="connsiteY146" fmla="*/ 153199 h 6505980"/>
                  <a:gd name="connsiteX147" fmla="*/ 3326038 w 3592824"/>
                  <a:gd name="connsiteY147" fmla="*/ 98736 h 6505980"/>
                  <a:gd name="connsiteX148" fmla="*/ 3396772 w 3592824"/>
                  <a:gd name="connsiteY148" fmla="*/ 57544 h 6505980"/>
                  <a:gd name="connsiteX149" fmla="*/ 3465132 w 3592824"/>
                  <a:gd name="connsiteY149" fmla="*/ 23864 h 6505980"/>
                  <a:gd name="connsiteX150" fmla="*/ 3532718 w 3592824"/>
                  <a:gd name="connsiteY150" fmla="*/ 3259 h 6505980"/>
                  <a:gd name="connsiteX151" fmla="*/ 3587603 w 3592824"/>
                  <a:gd name="connsiteY151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548116 w 3592824"/>
                  <a:gd name="connsiteY15" fmla="*/ 1083019 h 6505980"/>
                  <a:gd name="connsiteX16" fmla="*/ 2552886 w 3592824"/>
                  <a:gd name="connsiteY16" fmla="*/ 1080667 h 6505980"/>
                  <a:gd name="connsiteX17" fmla="*/ 2552081 w 3592824"/>
                  <a:gd name="connsiteY17" fmla="*/ 1074723 h 6505980"/>
                  <a:gd name="connsiteX18" fmla="*/ 2576278 w 3592824"/>
                  <a:gd name="connsiteY18" fmla="*/ 1039803 h 6505980"/>
                  <a:gd name="connsiteX19" fmla="*/ 2451696 w 3592824"/>
                  <a:gd name="connsiteY19" fmla="*/ 1220120 h 6505980"/>
                  <a:gd name="connsiteX20" fmla="*/ 2333617 w 3592824"/>
                  <a:gd name="connsiteY20" fmla="*/ 1482858 h 6505980"/>
                  <a:gd name="connsiteX21" fmla="*/ 2239019 w 3592824"/>
                  <a:gd name="connsiteY21" fmla="*/ 1750687 h 6505980"/>
                  <a:gd name="connsiteX22" fmla="*/ 2166716 w 3592824"/>
                  <a:gd name="connsiteY22" fmla="*/ 2028149 h 6505980"/>
                  <a:gd name="connsiteX23" fmla="*/ 2138696 w 3592824"/>
                  <a:gd name="connsiteY23" fmla="*/ 2191021 h 6505980"/>
                  <a:gd name="connsiteX24" fmla="*/ 1708453 w 3592824"/>
                  <a:gd name="connsiteY24" fmla="*/ 2932299 h 6505980"/>
                  <a:gd name="connsiteX25" fmla="*/ 1722817 w 3592824"/>
                  <a:gd name="connsiteY25" fmla="*/ 3822513 h 6505980"/>
                  <a:gd name="connsiteX26" fmla="*/ 1536952 w 3592824"/>
                  <a:gd name="connsiteY26" fmla="*/ 3772714 h 6505980"/>
                  <a:gd name="connsiteX27" fmla="*/ 1541206 w 3592824"/>
                  <a:gd name="connsiteY27" fmla="*/ 4042551 h 6505980"/>
                  <a:gd name="connsiteX28" fmla="*/ 1736905 w 3592824"/>
                  <a:gd name="connsiteY28" fmla="*/ 4202721 h 6505980"/>
                  <a:gd name="connsiteX29" fmla="*/ 1910038 w 3592824"/>
                  <a:gd name="connsiteY29" fmla="*/ 4375859 h 6505980"/>
                  <a:gd name="connsiteX30" fmla="*/ 2049967 w 3592824"/>
                  <a:gd name="connsiteY30" fmla="*/ 4551312 h 6505980"/>
                  <a:gd name="connsiteX31" fmla="*/ 2161751 w 3592824"/>
                  <a:gd name="connsiteY31" fmla="*/ 4736795 h 6505980"/>
                  <a:gd name="connsiteX32" fmla="*/ 2245901 w 3592824"/>
                  <a:gd name="connsiteY32" fmla="*/ 4927533 h 6505980"/>
                  <a:gd name="connsiteX33" fmla="*/ 2299319 w 3592824"/>
                  <a:gd name="connsiteY33" fmla="*/ 5113852 h 6505980"/>
                  <a:gd name="connsiteX34" fmla="*/ 2323619 w 3592824"/>
                  <a:gd name="connsiteY34" fmla="*/ 5302637 h 6505980"/>
                  <a:gd name="connsiteX35" fmla="*/ 2316528 w 3592824"/>
                  <a:gd name="connsiteY35" fmla="*/ 5487662 h 6505980"/>
                  <a:gd name="connsiteX36" fmla="*/ 2281292 w 3592824"/>
                  <a:gd name="connsiteY36" fmla="*/ 5660347 h 6505980"/>
                  <a:gd name="connsiteX37" fmla="*/ 2254472 w 3592824"/>
                  <a:gd name="connsiteY37" fmla="*/ 5669051 h 6505980"/>
                  <a:gd name="connsiteX38" fmla="*/ 2243469 w 3592824"/>
                  <a:gd name="connsiteY38" fmla="*/ 5622519 h 6505980"/>
                  <a:gd name="connsiteX39" fmla="*/ 2276202 w 3592824"/>
                  <a:gd name="connsiteY39" fmla="*/ 5518399 h 6505980"/>
                  <a:gd name="connsiteX40" fmla="*/ 2277887 w 3592824"/>
                  <a:gd name="connsiteY40" fmla="*/ 5401645 h 6505980"/>
                  <a:gd name="connsiteX41" fmla="*/ 2265586 w 3592824"/>
                  <a:gd name="connsiteY41" fmla="*/ 5272239 h 6505980"/>
                  <a:gd name="connsiteX42" fmla="*/ 2226278 w 3592824"/>
                  <a:gd name="connsiteY42" fmla="*/ 5142134 h 6505980"/>
                  <a:gd name="connsiteX43" fmla="*/ 2167610 w 3592824"/>
                  <a:gd name="connsiteY43" fmla="*/ 5005824 h 6505980"/>
                  <a:gd name="connsiteX44" fmla="*/ 2094934 w 3592824"/>
                  <a:gd name="connsiteY44" fmla="*/ 4873928 h 6505980"/>
                  <a:gd name="connsiteX45" fmla="*/ 2004022 w 3592824"/>
                  <a:gd name="connsiteY45" fmla="*/ 4747491 h 6505980"/>
                  <a:gd name="connsiteX46" fmla="*/ 1897003 w 3592824"/>
                  <a:gd name="connsiteY46" fmla="*/ 4628630 h 6505980"/>
                  <a:gd name="connsiteX47" fmla="*/ 1786353 w 3592824"/>
                  <a:gd name="connsiteY47" fmla="*/ 4521927 h 6505980"/>
                  <a:gd name="connsiteX48" fmla="*/ 1718256 w 3592824"/>
                  <a:gd name="connsiteY48" fmla="*/ 4469625 h 6505980"/>
                  <a:gd name="connsiteX49" fmla="*/ 1664984 w 3592824"/>
                  <a:gd name="connsiteY49" fmla="*/ 4416354 h 6505980"/>
                  <a:gd name="connsiteX50" fmla="*/ 1610735 w 3592824"/>
                  <a:gd name="connsiteY50" fmla="*/ 4377899 h 6505980"/>
                  <a:gd name="connsiteX51" fmla="*/ 1556121 w 3592824"/>
                  <a:gd name="connsiteY51" fmla="*/ 4343019 h 6505980"/>
                  <a:gd name="connsiteX52" fmla="*/ 1496586 w 3592824"/>
                  <a:gd name="connsiteY52" fmla="*/ 4326909 h 6505980"/>
                  <a:gd name="connsiteX53" fmla="*/ 1424825 w 3592824"/>
                  <a:gd name="connsiteY53" fmla="*/ 4611755 h 6505980"/>
                  <a:gd name="connsiteX54" fmla="*/ 1341569 w 3592824"/>
                  <a:gd name="connsiteY54" fmla="*/ 4877209 h 6505980"/>
                  <a:gd name="connsiteX55" fmla="*/ 1246153 w 3592824"/>
                  <a:gd name="connsiteY55" fmla="*/ 5146295 h 6505980"/>
                  <a:gd name="connsiteX56" fmla="*/ 1133098 w 3592824"/>
                  <a:gd name="connsiteY56" fmla="*/ 5409585 h 6505980"/>
                  <a:gd name="connsiteX57" fmla="*/ 1002651 w 3592824"/>
                  <a:gd name="connsiteY57" fmla="*/ 5687069 h 6505980"/>
                  <a:gd name="connsiteX58" fmla="*/ 851621 w 3592824"/>
                  <a:gd name="connsiteY58" fmla="*/ 5975542 h 6505980"/>
                  <a:gd name="connsiteX59" fmla="*/ 819067 w 3592824"/>
                  <a:gd name="connsiteY59" fmla="*/ 6021945 h 6505980"/>
                  <a:gd name="connsiteX60" fmla="*/ 782039 w 3592824"/>
                  <a:gd name="connsiteY60" fmla="*/ 6094137 h 6505980"/>
                  <a:gd name="connsiteX61" fmla="*/ 732689 w 3592824"/>
                  <a:gd name="connsiteY61" fmla="*/ 6165853 h 6505980"/>
                  <a:gd name="connsiteX62" fmla="*/ 686953 w 3592824"/>
                  <a:gd name="connsiteY62" fmla="*/ 6242495 h 6505980"/>
                  <a:gd name="connsiteX63" fmla="*/ 633819 w 3592824"/>
                  <a:gd name="connsiteY63" fmla="*/ 6322262 h 6505980"/>
                  <a:gd name="connsiteX64" fmla="*/ 576894 w 3592824"/>
                  <a:gd name="connsiteY64" fmla="*/ 6387714 h 6505980"/>
                  <a:gd name="connsiteX65" fmla="*/ 520310 w 3592824"/>
                  <a:gd name="connsiteY65" fmla="*/ 6444298 h 6505980"/>
                  <a:gd name="connsiteX66" fmla="*/ 461122 w 3592824"/>
                  <a:gd name="connsiteY66" fmla="*/ 6486433 h 6505980"/>
                  <a:gd name="connsiteX67" fmla="*/ 409611 w 3592824"/>
                  <a:gd name="connsiteY67" fmla="*/ 6505980 h 6505980"/>
                  <a:gd name="connsiteX68" fmla="*/ 397795 w 3592824"/>
                  <a:gd name="connsiteY68" fmla="*/ 6478382 h 6505980"/>
                  <a:gd name="connsiteX69" fmla="*/ 580228 w 3592824"/>
                  <a:gd name="connsiteY69" fmla="*/ 6260780 h 6505980"/>
                  <a:gd name="connsiteX70" fmla="*/ 740291 w 3592824"/>
                  <a:gd name="connsiteY70" fmla="*/ 6020812 h 6505980"/>
                  <a:gd name="connsiteX71" fmla="*/ 876161 w 3592824"/>
                  <a:gd name="connsiteY71" fmla="*/ 5764542 h 6505980"/>
                  <a:gd name="connsiteX72" fmla="*/ 983460 w 3592824"/>
                  <a:gd name="connsiteY72" fmla="*/ 5511282 h 6505980"/>
                  <a:gd name="connsiteX73" fmla="*/ 1071980 w 3592824"/>
                  <a:gd name="connsiteY73" fmla="*/ 5262934 h 6505980"/>
                  <a:gd name="connsiteX74" fmla="*/ 1108340 w 3592824"/>
                  <a:gd name="connsiteY74" fmla="*/ 5079541 h 6505980"/>
                  <a:gd name="connsiteX75" fmla="*/ 1121344 w 3592824"/>
                  <a:gd name="connsiteY75" fmla="*/ 5084649 h 6505980"/>
                  <a:gd name="connsiteX76" fmla="*/ 1125291 w 3592824"/>
                  <a:gd name="connsiteY76" fmla="*/ 5080701 h 6505980"/>
                  <a:gd name="connsiteX77" fmla="*/ 1124442 w 3592824"/>
                  <a:gd name="connsiteY77" fmla="*/ 5071961 h 6505980"/>
                  <a:gd name="connsiteX78" fmla="*/ 1122157 w 3592824"/>
                  <a:gd name="connsiteY78" fmla="*/ 5065724 h 6505980"/>
                  <a:gd name="connsiteX79" fmla="*/ 1117049 w 3592824"/>
                  <a:gd name="connsiteY79" fmla="*/ 5052716 h 6505980"/>
                  <a:gd name="connsiteX80" fmla="*/ 1122811 w 3592824"/>
                  <a:gd name="connsiteY80" fmla="*/ 5042696 h 6505980"/>
                  <a:gd name="connsiteX81" fmla="*/ 1122495 w 3592824"/>
                  <a:gd name="connsiteY81" fmla="*/ 5034485 h 6505980"/>
                  <a:gd name="connsiteX82" fmla="*/ 1124158 w 3592824"/>
                  <a:gd name="connsiteY82" fmla="*/ 5024300 h 6505980"/>
                  <a:gd name="connsiteX83" fmla="*/ 1120205 w 3592824"/>
                  <a:gd name="connsiteY83" fmla="*/ 5028252 h 6505980"/>
                  <a:gd name="connsiteX84" fmla="*/ 1122495 w 3592824"/>
                  <a:gd name="connsiteY84" fmla="*/ 5034485 h 6505980"/>
                  <a:gd name="connsiteX85" fmla="*/ 1108340 w 3592824"/>
                  <a:gd name="connsiteY85" fmla="*/ 5079541 h 6505980"/>
                  <a:gd name="connsiteX86" fmla="*/ 1019535 w 3592824"/>
                  <a:gd name="connsiteY86" fmla="*/ 5061794 h 6505980"/>
                  <a:gd name="connsiteX87" fmla="*/ 907867 w 3592824"/>
                  <a:gd name="connsiteY87" fmla="*/ 5071187 h 6505980"/>
                  <a:gd name="connsiteX88" fmla="*/ 788983 w 3592824"/>
                  <a:gd name="connsiteY88" fmla="*/ 5093104 h 6505980"/>
                  <a:gd name="connsiteX89" fmla="*/ 658043 w 3592824"/>
                  <a:gd name="connsiteY89" fmla="*/ 5134555 h 6505980"/>
                  <a:gd name="connsiteX90" fmla="*/ 522026 w 3592824"/>
                  <a:gd name="connsiteY90" fmla="*/ 5190653 h 6505980"/>
                  <a:gd name="connsiteX91" fmla="*/ 384200 w 3592824"/>
                  <a:gd name="connsiteY91" fmla="*/ 5252843 h 6505980"/>
                  <a:gd name="connsiteX92" fmla="*/ 249344 w 3592824"/>
                  <a:gd name="connsiteY92" fmla="*/ 5325897 h 6505980"/>
                  <a:gd name="connsiteX93" fmla="*/ 120569 w 3592824"/>
                  <a:gd name="connsiteY93" fmla="*/ 5397133 h 6505980"/>
                  <a:gd name="connsiteX94" fmla="*/ 0 w 3592824"/>
                  <a:gd name="connsiteY94" fmla="*/ 5468693 h 6505980"/>
                  <a:gd name="connsiteX95" fmla="*/ 124698 w 3592824"/>
                  <a:gd name="connsiteY95" fmla="*/ 5335477 h 6505980"/>
                  <a:gd name="connsiteX96" fmla="*/ 246734 w 3592824"/>
                  <a:gd name="connsiteY96" fmla="*/ 5221959 h 6505980"/>
                  <a:gd name="connsiteX97" fmla="*/ 376856 w 3592824"/>
                  <a:gd name="connsiteY97" fmla="*/ 5132327 h 6505980"/>
                  <a:gd name="connsiteX98" fmla="*/ 515500 w 3592824"/>
                  <a:gd name="connsiteY98" fmla="*/ 5051213 h 6505980"/>
                  <a:gd name="connsiteX99" fmla="*/ 659408 w 3592824"/>
                  <a:gd name="connsiteY99" fmla="*/ 4987219 h 6505980"/>
                  <a:gd name="connsiteX100" fmla="*/ 820898 w 3592824"/>
                  <a:gd name="connsiteY100" fmla="*/ 4940794 h 6505980"/>
                  <a:gd name="connsiteX101" fmla="*/ 1181074 w 3592824"/>
                  <a:gd name="connsiteY101" fmla="*/ 4846988 h 6505980"/>
                  <a:gd name="connsiteX102" fmla="*/ 1226539 w 3592824"/>
                  <a:gd name="connsiteY102" fmla="*/ 4526635 h 6505980"/>
                  <a:gd name="connsiteX103" fmla="*/ 1248314 w 3592824"/>
                  <a:gd name="connsiteY103" fmla="*/ 4207589 h 6505980"/>
                  <a:gd name="connsiteX104" fmla="*/ 1246367 w 3592824"/>
                  <a:gd name="connsiteY104" fmla="*/ 3884569 h 6505980"/>
                  <a:gd name="connsiteX105" fmla="*/ 1230789 w 3592824"/>
                  <a:gd name="connsiteY105" fmla="*/ 3690675 h 6505980"/>
                  <a:gd name="connsiteX106" fmla="*/ 1162613 w 3592824"/>
                  <a:gd name="connsiteY106" fmla="*/ 3672408 h 6505980"/>
                  <a:gd name="connsiteX107" fmla="*/ 1267627 w 3592824"/>
                  <a:gd name="connsiteY107" fmla="*/ 3672408 h 6505980"/>
                  <a:gd name="connsiteX108" fmla="*/ 1267627 w 3592824"/>
                  <a:gd name="connsiteY108" fmla="*/ 2636174 h 6505980"/>
                  <a:gd name="connsiteX109" fmla="*/ 1457972 w 3592824"/>
                  <a:gd name="connsiteY109" fmla="*/ 2766635 h 6505980"/>
                  <a:gd name="connsiteX110" fmla="*/ 1914541 w 3592824"/>
                  <a:gd name="connsiteY110" fmla="*/ 1815401 h 6505980"/>
                  <a:gd name="connsiteX111" fmla="*/ 1759871 w 3592824"/>
                  <a:gd name="connsiteY111" fmla="*/ 1626771 h 6505980"/>
                  <a:gd name="connsiteX112" fmla="*/ 1630255 w 3592824"/>
                  <a:gd name="connsiteY112" fmla="*/ 1432944 h 6505980"/>
                  <a:gd name="connsiteX113" fmla="*/ 1533657 w 3592824"/>
                  <a:gd name="connsiteY113" fmla="*/ 1245834 h 6505980"/>
                  <a:gd name="connsiteX114" fmla="*/ 1466898 w 3592824"/>
                  <a:gd name="connsiteY114" fmla="*/ 1057506 h 6505980"/>
                  <a:gd name="connsiteX115" fmla="*/ 1428386 w 3592824"/>
                  <a:gd name="connsiteY115" fmla="*/ 871911 h 6505980"/>
                  <a:gd name="connsiteX116" fmla="*/ 1418926 w 3592824"/>
                  <a:gd name="connsiteY116" fmla="*/ 698165 h 6505980"/>
                  <a:gd name="connsiteX117" fmla="*/ 1438518 w 3592824"/>
                  <a:gd name="connsiteY117" fmla="*/ 529931 h 6505980"/>
                  <a:gd name="connsiteX118" fmla="*/ 1487966 w 3592824"/>
                  <a:gd name="connsiteY118" fmla="*/ 373157 h 6505980"/>
                  <a:gd name="connsiteX119" fmla="*/ 1562109 w 3592824"/>
                  <a:gd name="connsiteY119" fmla="*/ 234344 h 6505980"/>
                  <a:gd name="connsiteX120" fmla="*/ 1590347 w 3592824"/>
                  <a:gd name="connsiteY120" fmla="*/ 233909 h 6505980"/>
                  <a:gd name="connsiteX121" fmla="*/ 1590423 w 3592824"/>
                  <a:gd name="connsiteY121" fmla="*/ 276688 h 6505980"/>
                  <a:gd name="connsiteX122" fmla="*/ 1534480 w 3592824"/>
                  <a:gd name="connsiteY122" fmla="*/ 357380 h 6505980"/>
                  <a:gd name="connsiteX123" fmla="*/ 1506010 w 3592824"/>
                  <a:gd name="connsiteY123" fmla="*/ 457037 h 6505980"/>
                  <a:gd name="connsiteX124" fmla="*/ 1488317 w 3592824"/>
                  <a:gd name="connsiteY124" fmla="*/ 571212 h 6505980"/>
                  <a:gd name="connsiteX125" fmla="*/ 1496884 w 3592824"/>
                  <a:gd name="connsiteY125" fmla="*/ 693061 h 6505980"/>
                  <a:gd name="connsiteX126" fmla="*/ 1522975 w 3592824"/>
                  <a:gd name="connsiteY126" fmla="*/ 825308 h 6505980"/>
                  <a:gd name="connsiteX127" fmla="*/ 1563776 w 3592824"/>
                  <a:gd name="connsiteY127" fmla="*/ 957444 h 6505980"/>
                  <a:gd name="connsiteX128" fmla="*/ 1623676 w 3592824"/>
                  <a:gd name="connsiteY128" fmla="*/ 1089683 h 6505980"/>
                  <a:gd name="connsiteX129" fmla="*/ 1701073 w 3592824"/>
                  <a:gd name="connsiteY129" fmla="*/ 1219640 h 6505980"/>
                  <a:gd name="connsiteX130" fmla="*/ 1784824 w 3592824"/>
                  <a:gd name="connsiteY130" fmla="*/ 1340138 h 6505980"/>
                  <a:gd name="connsiteX131" fmla="*/ 1839433 w 3592824"/>
                  <a:gd name="connsiteY131" fmla="*/ 1402829 h 6505980"/>
                  <a:gd name="connsiteX132" fmla="*/ 1879314 w 3592824"/>
                  <a:gd name="connsiteY132" fmla="*/ 1462471 h 6505980"/>
                  <a:gd name="connsiteX133" fmla="*/ 1923557 w 3592824"/>
                  <a:gd name="connsiteY133" fmla="*/ 1509661 h 6505980"/>
                  <a:gd name="connsiteX134" fmla="*/ 1968977 w 3592824"/>
                  <a:gd name="connsiteY134" fmla="*/ 1553881 h 6505980"/>
                  <a:gd name="connsiteX135" fmla="*/ 2023524 w 3592824"/>
                  <a:gd name="connsiteY135" fmla="*/ 1583302 h 6505980"/>
                  <a:gd name="connsiteX136" fmla="*/ 2159168 w 3592824"/>
                  <a:gd name="connsiteY136" fmla="*/ 1357898 h 6505980"/>
                  <a:gd name="connsiteX137" fmla="*/ 2301613 w 3592824"/>
                  <a:gd name="connsiteY137" fmla="*/ 1152134 h 6505980"/>
                  <a:gd name="connsiteX138" fmla="*/ 2456786 w 3592824"/>
                  <a:gd name="connsiteY138" fmla="*/ 946442 h 6505980"/>
                  <a:gd name="connsiteX139" fmla="*/ 2627883 w 3592824"/>
                  <a:gd name="connsiteY139" fmla="*/ 750343 h 6505980"/>
                  <a:gd name="connsiteX140" fmla="*/ 2819251 w 3592824"/>
                  <a:gd name="connsiteY140" fmla="*/ 546637 h 6505980"/>
                  <a:gd name="connsiteX141" fmla="*/ 3033293 w 3592824"/>
                  <a:gd name="connsiteY141" fmla="*/ 338904 h 6505980"/>
                  <a:gd name="connsiteX142" fmla="*/ 3075801 w 3592824"/>
                  <a:gd name="connsiteY142" fmla="*/ 307656 h 6505980"/>
                  <a:gd name="connsiteX143" fmla="*/ 3128615 w 3592824"/>
                  <a:gd name="connsiteY143" fmla="*/ 255470 h 6505980"/>
                  <a:gd name="connsiteX144" fmla="*/ 3193373 w 3592824"/>
                  <a:gd name="connsiteY144" fmla="*/ 206920 h 6505980"/>
                  <a:gd name="connsiteX145" fmla="*/ 3255727 w 3592824"/>
                  <a:gd name="connsiteY145" fmla="*/ 153199 h 6505980"/>
                  <a:gd name="connsiteX146" fmla="*/ 3326038 w 3592824"/>
                  <a:gd name="connsiteY146" fmla="*/ 98736 h 6505980"/>
                  <a:gd name="connsiteX147" fmla="*/ 3396772 w 3592824"/>
                  <a:gd name="connsiteY147" fmla="*/ 57544 h 6505980"/>
                  <a:gd name="connsiteX148" fmla="*/ 3465132 w 3592824"/>
                  <a:gd name="connsiteY148" fmla="*/ 23864 h 6505980"/>
                  <a:gd name="connsiteX149" fmla="*/ 3532718 w 3592824"/>
                  <a:gd name="connsiteY149" fmla="*/ 3259 h 6505980"/>
                  <a:gd name="connsiteX150" fmla="*/ 3587603 w 3592824"/>
                  <a:gd name="connsiteY150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548116 w 3592824"/>
                  <a:gd name="connsiteY15" fmla="*/ 1083019 h 6505980"/>
                  <a:gd name="connsiteX16" fmla="*/ 2552886 w 3592824"/>
                  <a:gd name="connsiteY16" fmla="*/ 1080667 h 6505980"/>
                  <a:gd name="connsiteX17" fmla="*/ 2576278 w 3592824"/>
                  <a:gd name="connsiteY17" fmla="*/ 1039803 h 6505980"/>
                  <a:gd name="connsiteX18" fmla="*/ 2451696 w 3592824"/>
                  <a:gd name="connsiteY18" fmla="*/ 1220120 h 6505980"/>
                  <a:gd name="connsiteX19" fmla="*/ 2333617 w 3592824"/>
                  <a:gd name="connsiteY19" fmla="*/ 1482858 h 6505980"/>
                  <a:gd name="connsiteX20" fmla="*/ 2239019 w 3592824"/>
                  <a:gd name="connsiteY20" fmla="*/ 1750687 h 6505980"/>
                  <a:gd name="connsiteX21" fmla="*/ 2166716 w 3592824"/>
                  <a:gd name="connsiteY21" fmla="*/ 2028149 h 6505980"/>
                  <a:gd name="connsiteX22" fmla="*/ 2138696 w 3592824"/>
                  <a:gd name="connsiteY22" fmla="*/ 2191021 h 6505980"/>
                  <a:gd name="connsiteX23" fmla="*/ 1708453 w 3592824"/>
                  <a:gd name="connsiteY23" fmla="*/ 2932299 h 6505980"/>
                  <a:gd name="connsiteX24" fmla="*/ 1722817 w 3592824"/>
                  <a:gd name="connsiteY24" fmla="*/ 3822513 h 6505980"/>
                  <a:gd name="connsiteX25" fmla="*/ 1536952 w 3592824"/>
                  <a:gd name="connsiteY25" fmla="*/ 3772714 h 6505980"/>
                  <a:gd name="connsiteX26" fmla="*/ 1541206 w 3592824"/>
                  <a:gd name="connsiteY26" fmla="*/ 4042551 h 6505980"/>
                  <a:gd name="connsiteX27" fmla="*/ 1736905 w 3592824"/>
                  <a:gd name="connsiteY27" fmla="*/ 4202721 h 6505980"/>
                  <a:gd name="connsiteX28" fmla="*/ 1910038 w 3592824"/>
                  <a:gd name="connsiteY28" fmla="*/ 4375859 h 6505980"/>
                  <a:gd name="connsiteX29" fmla="*/ 2049967 w 3592824"/>
                  <a:gd name="connsiteY29" fmla="*/ 4551312 h 6505980"/>
                  <a:gd name="connsiteX30" fmla="*/ 2161751 w 3592824"/>
                  <a:gd name="connsiteY30" fmla="*/ 4736795 h 6505980"/>
                  <a:gd name="connsiteX31" fmla="*/ 2245901 w 3592824"/>
                  <a:gd name="connsiteY31" fmla="*/ 4927533 h 6505980"/>
                  <a:gd name="connsiteX32" fmla="*/ 2299319 w 3592824"/>
                  <a:gd name="connsiteY32" fmla="*/ 5113852 h 6505980"/>
                  <a:gd name="connsiteX33" fmla="*/ 2323619 w 3592824"/>
                  <a:gd name="connsiteY33" fmla="*/ 5302637 h 6505980"/>
                  <a:gd name="connsiteX34" fmla="*/ 2316528 w 3592824"/>
                  <a:gd name="connsiteY34" fmla="*/ 5487662 h 6505980"/>
                  <a:gd name="connsiteX35" fmla="*/ 2281292 w 3592824"/>
                  <a:gd name="connsiteY35" fmla="*/ 5660347 h 6505980"/>
                  <a:gd name="connsiteX36" fmla="*/ 2254472 w 3592824"/>
                  <a:gd name="connsiteY36" fmla="*/ 5669051 h 6505980"/>
                  <a:gd name="connsiteX37" fmla="*/ 2243469 w 3592824"/>
                  <a:gd name="connsiteY37" fmla="*/ 5622519 h 6505980"/>
                  <a:gd name="connsiteX38" fmla="*/ 2276202 w 3592824"/>
                  <a:gd name="connsiteY38" fmla="*/ 5518399 h 6505980"/>
                  <a:gd name="connsiteX39" fmla="*/ 2277887 w 3592824"/>
                  <a:gd name="connsiteY39" fmla="*/ 5401645 h 6505980"/>
                  <a:gd name="connsiteX40" fmla="*/ 2265586 w 3592824"/>
                  <a:gd name="connsiteY40" fmla="*/ 5272239 h 6505980"/>
                  <a:gd name="connsiteX41" fmla="*/ 2226278 w 3592824"/>
                  <a:gd name="connsiteY41" fmla="*/ 5142134 h 6505980"/>
                  <a:gd name="connsiteX42" fmla="*/ 2167610 w 3592824"/>
                  <a:gd name="connsiteY42" fmla="*/ 5005824 h 6505980"/>
                  <a:gd name="connsiteX43" fmla="*/ 2094934 w 3592824"/>
                  <a:gd name="connsiteY43" fmla="*/ 4873928 h 6505980"/>
                  <a:gd name="connsiteX44" fmla="*/ 2004022 w 3592824"/>
                  <a:gd name="connsiteY44" fmla="*/ 4747491 h 6505980"/>
                  <a:gd name="connsiteX45" fmla="*/ 1897003 w 3592824"/>
                  <a:gd name="connsiteY45" fmla="*/ 4628630 h 6505980"/>
                  <a:gd name="connsiteX46" fmla="*/ 1786353 w 3592824"/>
                  <a:gd name="connsiteY46" fmla="*/ 4521927 h 6505980"/>
                  <a:gd name="connsiteX47" fmla="*/ 1718256 w 3592824"/>
                  <a:gd name="connsiteY47" fmla="*/ 4469625 h 6505980"/>
                  <a:gd name="connsiteX48" fmla="*/ 1664984 w 3592824"/>
                  <a:gd name="connsiteY48" fmla="*/ 4416354 h 6505980"/>
                  <a:gd name="connsiteX49" fmla="*/ 1610735 w 3592824"/>
                  <a:gd name="connsiteY49" fmla="*/ 4377899 h 6505980"/>
                  <a:gd name="connsiteX50" fmla="*/ 1556121 w 3592824"/>
                  <a:gd name="connsiteY50" fmla="*/ 4343019 h 6505980"/>
                  <a:gd name="connsiteX51" fmla="*/ 1496586 w 3592824"/>
                  <a:gd name="connsiteY51" fmla="*/ 4326909 h 6505980"/>
                  <a:gd name="connsiteX52" fmla="*/ 1424825 w 3592824"/>
                  <a:gd name="connsiteY52" fmla="*/ 4611755 h 6505980"/>
                  <a:gd name="connsiteX53" fmla="*/ 1341569 w 3592824"/>
                  <a:gd name="connsiteY53" fmla="*/ 4877209 h 6505980"/>
                  <a:gd name="connsiteX54" fmla="*/ 1246153 w 3592824"/>
                  <a:gd name="connsiteY54" fmla="*/ 5146295 h 6505980"/>
                  <a:gd name="connsiteX55" fmla="*/ 1133098 w 3592824"/>
                  <a:gd name="connsiteY55" fmla="*/ 5409585 h 6505980"/>
                  <a:gd name="connsiteX56" fmla="*/ 1002651 w 3592824"/>
                  <a:gd name="connsiteY56" fmla="*/ 5687069 h 6505980"/>
                  <a:gd name="connsiteX57" fmla="*/ 851621 w 3592824"/>
                  <a:gd name="connsiteY57" fmla="*/ 5975542 h 6505980"/>
                  <a:gd name="connsiteX58" fmla="*/ 819067 w 3592824"/>
                  <a:gd name="connsiteY58" fmla="*/ 6021945 h 6505980"/>
                  <a:gd name="connsiteX59" fmla="*/ 782039 w 3592824"/>
                  <a:gd name="connsiteY59" fmla="*/ 6094137 h 6505980"/>
                  <a:gd name="connsiteX60" fmla="*/ 732689 w 3592824"/>
                  <a:gd name="connsiteY60" fmla="*/ 6165853 h 6505980"/>
                  <a:gd name="connsiteX61" fmla="*/ 686953 w 3592824"/>
                  <a:gd name="connsiteY61" fmla="*/ 6242495 h 6505980"/>
                  <a:gd name="connsiteX62" fmla="*/ 633819 w 3592824"/>
                  <a:gd name="connsiteY62" fmla="*/ 6322262 h 6505980"/>
                  <a:gd name="connsiteX63" fmla="*/ 576894 w 3592824"/>
                  <a:gd name="connsiteY63" fmla="*/ 6387714 h 6505980"/>
                  <a:gd name="connsiteX64" fmla="*/ 520310 w 3592824"/>
                  <a:gd name="connsiteY64" fmla="*/ 6444298 h 6505980"/>
                  <a:gd name="connsiteX65" fmla="*/ 461122 w 3592824"/>
                  <a:gd name="connsiteY65" fmla="*/ 6486433 h 6505980"/>
                  <a:gd name="connsiteX66" fmla="*/ 409611 w 3592824"/>
                  <a:gd name="connsiteY66" fmla="*/ 6505980 h 6505980"/>
                  <a:gd name="connsiteX67" fmla="*/ 397795 w 3592824"/>
                  <a:gd name="connsiteY67" fmla="*/ 6478382 h 6505980"/>
                  <a:gd name="connsiteX68" fmla="*/ 580228 w 3592824"/>
                  <a:gd name="connsiteY68" fmla="*/ 6260780 h 6505980"/>
                  <a:gd name="connsiteX69" fmla="*/ 740291 w 3592824"/>
                  <a:gd name="connsiteY69" fmla="*/ 6020812 h 6505980"/>
                  <a:gd name="connsiteX70" fmla="*/ 876161 w 3592824"/>
                  <a:gd name="connsiteY70" fmla="*/ 5764542 h 6505980"/>
                  <a:gd name="connsiteX71" fmla="*/ 983460 w 3592824"/>
                  <a:gd name="connsiteY71" fmla="*/ 5511282 h 6505980"/>
                  <a:gd name="connsiteX72" fmla="*/ 1071980 w 3592824"/>
                  <a:gd name="connsiteY72" fmla="*/ 5262934 h 6505980"/>
                  <a:gd name="connsiteX73" fmla="*/ 1108340 w 3592824"/>
                  <a:gd name="connsiteY73" fmla="*/ 5079541 h 6505980"/>
                  <a:gd name="connsiteX74" fmla="*/ 1121344 w 3592824"/>
                  <a:gd name="connsiteY74" fmla="*/ 5084649 h 6505980"/>
                  <a:gd name="connsiteX75" fmla="*/ 1125291 w 3592824"/>
                  <a:gd name="connsiteY75" fmla="*/ 5080701 h 6505980"/>
                  <a:gd name="connsiteX76" fmla="*/ 1124442 w 3592824"/>
                  <a:gd name="connsiteY76" fmla="*/ 5071961 h 6505980"/>
                  <a:gd name="connsiteX77" fmla="*/ 1122157 w 3592824"/>
                  <a:gd name="connsiteY77" fmla="*/ 5065724 h 6505980"/>
                  <a:gd name="connsiteX78" fmla="*/ 1117049 w 3592824"/>
                  <a:gd name="connsiteY78" fmla="*/ 5052716 h 6505980"/>
                  <a:gd name="connsiteX79" fmla="*/ 1122811 w 3592824"/>
                  <a:gd name="connsiteY79" fmla="*/ 5042696 h 6505980"/>
                  <a:gd name="connsiteX80" fmla="*/ 1122495 w 3592824"/>
                  <a:gd name="connsiteY80" fmla="*/ 5034485 h 6505980"/>
                  <a:gd name="connsiteX81" fmla="*/ 1124158 w 3592824"/>
                  <a:gd name="connsiteY81" fmla="*/ 5024300 h 6505980"/>
                  <a:gd name="connsiteX82" fmla="*/ 1120205 w 3592824"/>
                  <a:gd name="connsiteY82" fmla="*/ 5028252 h 6505980"/>
                  <a:gd name="connsiteX83" fmla="*/ 1122495 w 3592824"/>
                  <a:gd name="connsiteY83" fmla="*/ 5034485 h 6505980"/>
                  <a:gd name="connsiteX84" fmla="*/ 1108340 w 3592824"/>
                  <a:gd name="connsiteY84" fmla="*/ 5079541 h 6505980"/>
                  <a:gd name="connsiteX85" fmla="*/ 1019535 w 3592824"/>
                  <a:gd name="connsiteY85" fmla="*/ 5061794 h 6505980"/>
                  <a:gd name="connsiteX86" fmla="*/ 907867 w 3592824"/>
                  <a:gd name="connsiteY86" fmla="*/ 5071187 h 6505980"/>
                  <a:gd name="connsiteX87" fmla="*/ 788983 w 3592824"/>
                  <a:gd name="connsiteY87" fmla="*/ 5093104 h 6505980"/>
                  <a:gd name="connsiteX88" fmla="*/ 658043 w 3592824"/>
                  <a:gd name="connsiteY88" fmla="*/ 5134555 h 6505980"/>
                  <a:gd name="connsiteX89" fmla="*/ 522026 w 3592824"/>
                  <a:gd name="connsiteY89" fmla="*/ 5190653 h 6505980"/>
                  <a:gd name="connsiteX90" fmla="*/ 384200 w 3592824"/>
                  <a:gd name="connsiteY90" fmla="*/ 5252843 h 6505980"/>
                  <a:gd name="connsiteX91" fmla="*/ 249344 w 3592824"/>
                  <a:gd name="connsiteY91" fmla="*/ 5325897 h 6505980"/>
                  <a:gd name="connsiteX92" fmla="*/ 120569 w 3592824"/>
                  <a:gd name="connsiteY92" fmla="*/ 5397133 h 6505980"/>
                  <a:gd name="connsiteX93" fmla="*/ 0 w 3592824"/>
                  <a:gd name="connsiteY93" fmla="*/ 5468693 h 6505980"/>
                  <a:gd name="connsiteX94" fmla="*/ 124698 w 3592824"/>
                  <a:gd name="connsiteY94" fmla="*/ 5335477 h 6505980"/>
                  <a:gd name="connsiteX95" fmla="*/ 246734 w 3592824"/>
                  <a:gd name="connsiteY95" fmla="*/ 5221959 h 6505980"/>
                  <a:gd name="connsiteX96" fmla="*/ 376856 w 3592824"/>
                  <a:gd name="connsiteY96" fmla="*/ 5132327 h 6505980"/>
                  <a:gd name="connsiteX97" fmla="*/ 515500 w 3592824"/>
                  <a:gd name="connsiteY97" fmla="*/ 5051213 h 6505980"/>
                  <a:gd name="connsiteX98" fmla="*/ 659408 w 3592824"/>
                  <a:gd name="connsiteY98" fmla="*/ 4987219 h 6505980"/>
                  <a:gd name="connsiteX99" fmla="*/ 820898 w 3592824"/>
                  <a:gd name="connsiteY99" fmla="*/ 4940794 h 6505980"/>
                  <a:gd name="connsiteX100" fmla="*/ 1181074 w 3592824"/>
                  <a:gd name="connsiteY100" fmla="*/ 4846988 h 6505980"/>
                  <a:gd name="connsiteX101" fmla="*/ 1226539 w 3592824"/>
                  <a:gd name="connsiteY101" fmla="*/ 4526635 h 6505980"/>
                  <a:gd name="connsiteX102" fmla="*/ 1248314 w 3592824"/>
                  <a:gd name="connsiteY102" fmla="*/ 4207589 h 6505980"/>
                  <a:gd name="connsiteX103" fmla="*/ 1246367 w 3592824"/>
                  <a:gd name="connsiteY103" fmla="*/ 3884569 h 6505980"/>
                  <a:gd name="connsiteX104" fmla="*/ 1230789 w 3592824"/>
                  <a:gd name="connsiteY104" fmla="*/ 3690675 h 6505980"/>
                  <a:gd name="connsiteX105" fmla="*/ 1162613 w 3592824"/>
                  <a:gd name="connsiteY105" fmla="*/ 3672408 h 6505980"/>
                  <a:gd name="connsiteX106" fmla="*/ 1267627 w 3592824"/>
                  <a:gd name="connsiteY106" fmla="*/ 3672408 h 6505980"/>
                  <a:gd name="connsiteX107" fmla="*/ 1267627 w 3592824"/>
                  <a:gd name="connsiteY107" fmla="*/ 2636174 h 6505980"/>
                  <a:gd name="connsiteX108" fmla="*/ 1457972 w 3592824"/>
                  <a:gd name="connsiteY108" fmla="*/ 2766635 h 6505980"/>
                  <a:gd name="connsiteX109" fmla="*/ 1914541 w 3592824"/>
                  <a:gd name="connsiteY109" fmla="*/ 1815401 h 6505980"/>
                  <a:gd name="connsiteX110" fmla="*/ 1759871 w 3592824"/>
                  <a:gd name="connsiteY110" fmla="*/ 1626771 h 6505980"/>
                  <a:gd name="connsiteX111" fmla="*/ 1630255 w 3592824"/>
                  <a:gd name="connsiteY111" fmla="*/ 1432944 h 6505980"/>
                  <a:gd name="connsiteX112" fmla="*/ 1533657 w 3592824"/>
                  <a:gd name="connsiteY112" fmla="*/ 1245834 h 6505980"/>
                  <a:gd name="connsiteX113" fmla="*/ 1466898 w 3592824"/>
                  <a:gd name="connsiteY113" fmla="*/ 1057506 h 6505980"/>
                  <a:gd name="connsiteX114" fmla="*/ 1428386 w 3592824"/>
                  <a:gd name="connsiteY114" fmla="*/ 871911 h 6505980"/>
                  <a:gd name="connsiteX115" fmla="*/ 1418926 w 3592824"/>
                  <a:gd name="connsiteY115" fmla="*/ 698165 h 6505980"/>
                  <a:gd name="connsiteX116" fmla="*/ 1438518 w 3592824"/>
                  <a:gd name="connsiteY116" fmla="*/ 529931 h 6505980"/>
                  <a:gd name="connsiteX117" fmla="*/ 1487966 w 3592824"/>
                  <a:gd name="connsiteY117" fmla="*/ 373157 h 6505980"/>
                  <a:gd name="connsiteX118" fmla="*/ 1562109 w 3592824"/>
                  <a:gd name="connsiteY118" fmla="*/ 234344 h 6505980"/>
                  <a:gd name="connsiteX119" fmla="*/ 1590347 w 3592824"/>
                  <a:gd name="connsiteY119" fmla="*/ 233909 h 6505980"/>
                  <a:gd name="connsiteX120" fmla="*/ 1590423 w 3592824"/>
                  <a:gd name="connsiteY120" fmla="*/ 276688 h 6505980"/>
                  <a:gd name="connsiteX121" fmla="*/ 1534480 w 3592824"/>
                  <a:gd name="connsiteY121" fmla="*/ 357380 h 6505980"/>
                  <a:gd name="connsiteX122" fmla="*/ 1506010 w 3592824"/>
                  <a:gd name="connsiteY122" fmla="*/ 457037 h 6505980"/>
                  <a:gd name="connsiteX123" fmla="*/ 1488317 w 3592824"/>
                  <a:gd name="connsiteY123" fmla="*/ 571212 h 6505980"/>
                  <a:gd name="connsiteX124" fmla="*/ 1496884 w 3592824"/>
                  <a:gd name="connsiteY124" fmla="*/ 693061 h 6505980"/>
                  <a:gd name="connsiteX125" fmla="*/ 1522975 w 3592824"/>
                  <a:gd name="connsiteY125" fmla="*/ 825308 h 6505980"/>
                  <a:gd name="connsiteX126" fmla="*/ 1563776 w 3592824"/>
                  <a:gd name="connsiteY126" fmla="*/ 957444 h 6505980"/>
                  <a:gd name="connsiteX127" fmla="*/ 1623676 w 3592824"/>
                  <a:gd name="connsiteY127" fmla="*/ 1089683 h 6505980"/>
                  <a:gd name="connsiteX128" fmla="*/ 1701073 w 3592824"/>
                  <a:gd name="connsiteY128" fmla="*/ 1219640 h 6505980"/>
                  <a:gd name="connsiteX129" fmla="*/ 1784824 w 3592824"/>
                  <a:gd name="connsiteY129" fmla="*/ 1340138 h 6505980"/>
                  <a:gd name="connsiteX130" fmla="*/ 1839433 w 3592824"/>
                  <a:gd name="connsiteY130" fmla="*/ 1402829 h 6505980"/>
                  <a:gd name="connsiteX131" fmla="*/ 1879314 w 3592824"/>
                  <a:gd name="connsiteY131" fmla="*/ 1462471 h 6505980"/>
                  <a:gd name="connsiteX132" fmla="*/ 1923557 w 3592824"/>
                  <a:gd name="connsiteY132" fmla="*/ 1509661 h 6505980"/>
                  <a:gd name="connsiteX133" fmla="*/ 1968977 w 3592824"/>
                  <a:gd name="connsiteY133" fmla="*/ 1553881 h 6505980"/>
                  <a:gd name="connsiteX134" fmla="*/ 2023524 w 3592824"/>
                  <a:gd name="connsiteY134" fmla="*/ 1583302 h 6505980"/>
                  <a:gd name="connsiteX135" fmla="*/ 2159168 w 3592824"/>
                  <a:gd name="connsiteY135" fmla="*/ 1357898 h 6505980"/>
                  <a:gd name="connsiteX136" fmla="*/ 2301613 w 3592824"/>
                  <a:gd name="connsiteY136" fmla="*/ 1152134 h 6505980"/>
                  <a:gd name="connsiteX137" fmla="*/ 2456786 w 3592824"/>
                  <a:gd name="connsiteY137" fmla="*/ 946442 h 6505980"/>
                  <a:gd name="connsiteX138" fmla="*/ 2627883 w 3592824"/>
                  <a:gd name="connsiteY138" fmla="*/ 750343 h 6505980"/>
                  <a:gd name="connsiteX139" fmla="*/ 2819251 w 3592824"/>
                  <a:gd name="connsiteY139" fmla="*/ 546637 h 6505980"/>
                  <a:gd name="connsiteX140" fmla="*/ 3033293 w 3592824"/>
                  <a:gd name="connsiteY140" fmla="*/ 338904 h 6505980"/>
                  <a:gd name="connsiteX141" fmla="*/ 3075801 w 3592824"/>
                  <a:gd name="connsiteY141" fmla="*/ 307656 h 6505980"/>
                  <a:gd name="connsiteX142" fmla="*/ 3128615 w 3592824"/>
                  <a:gd name="connsiteY142" fmla="*/ 255470 h 6505980"/>
                  <a:gd name="connsiteX143" fmla="*/ 3193373 w 3592824"/>
                  <a:gd name="connsiteY143" fmla="*/ 206920 h 6505980"/>
                  <a:gd name="connsiteX144" fmla="*/ 3255727 w 3592824"/>
                  <a:gd name="connsiteY144" fmla="*/ 153199 h 6505980"/>
                  <a:gd name="connsiteX145" fmla="*/ 3326038 w 3592824"/>
                  <a:gd name="connsiteY145" fmla="*/ 98736 h 6505980"/>
                  <a:gd name="connsiteX146" fmla="*/ 3396772 w 3592824"/>
                  <a:gd name="connsiteY146" fmla="*/ 57544 h 6505980"/>
                  <a:gd name="connsiteX147" fmla="*/ 3465132 w 3592824"/>
                  <a:gd name="connsiteY147" fmla="*/ 23864 h 6505980"/>
                  <a:gd name="connsiteX148" fmla="*/ 3532718 w 3592824"/>
                  <a:gd name="connsiteY148" fmla="*/ 3259 h 6505980"/>
                  <a:gd name="connsiteX149" fmla="*/ 3587603 w 3592824"/>
                  <a:gd name="connsiteY149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548116 w 3592824"/>
                  <a:gd name="connsiteY15" fmla="*/ 1083019 h 6505980"/>
                  <a:gd name="connsiteX16" fmla="*/ 2576278 w 3592824"/>
                  <a:gd name="connsiteY16" fmla="*/ 1039803 h 6505980"/>
                  <a:gd name="connsiteX17" fmla="*/ 2451696 w 3592824"/>
                  <a:gd name="connsiteY17" fmla="*/ 1220120 h 6505980"/>
                  <a:gd name="connsiteX18" fmla="*/ 2333617 w 3592824"/>
                  <a:gd name="connsiteY18" fmla="*/ 1482858 h 6505980"/>
                  <a:gd name="connsiteX19" fmla="*/ 2239019 w 3592824"/>
                  <a:gd name="connsiteY19" fmla="*/ 1750687 h 6505980"/>
                  <a:gd name="connsiteX20" fmla="*/ 2166716 w 3592824"/>
                  <a:gd name="connsiteY20" fmla="*/ 2028149 h 6505980"/>
                  <a:gd name="connsiteX21" fmla="*/ 2138696 w 3592824"/>
                  <a:gd name="connsiteY21" fmla="*/ 2191021 h 6505980"/>
                  <a:gd name="connsiteX22" fmla="*/ 1708453 w 3592824"/>
                  <a:gd name="connsiteY22" fmla="*/ 2932299 h 6505980"/>
                  <a:gd name="connsiteX23" fmla="*/ 1722817 w 3592824"/>
                  <a:gd name="connsiteY23" fmla="*/ 3822513 h 6505980"/>
                  <a:gd name="connsiteX24" fmla="*/ 1536952 w 3592824"/>
                  <a:gd name="connsiteY24" fmla="*/ 3772714 h 6505980"/>
                  <a:gd name="connsiteX25" fmla="*/ 1541206 w 3592824"/>
                  <a:gd name="connsiteY25" fmla="*/ 4042551 h 6505980"/>
                  <a:gd name="connsiteX26" fmla="*/ 1736905 w 3592824"/>
                  <a:gd name="connsiteY26" fmla="*/ 4202721 h 6505980"/>
                  <a:gd name="connsiteX27" fmla="*/ 1910038 w 3592824"/>
                  <a:gd name="connsiteY27" fmla="*/ 4375859 h 6505980"/>
                  <a:gd name="connsiteX28" fmla="*/ 2049967 w 3592824"/>
                  <a:gd name="connsiteY28" fmla="*/ 4551312 h 6505980"/>
                  <a:gd name="connsiteX29" fmla="*/ 2161751 w 3592824"/>
                  <a:gd name="connsiteY29" fmla="*/ 4736795 h 6505980"/>
                  <a:gd name="connsiteX30" fmla="*/ 2245901 w 3592824"/>
                  <a:gd name="connsiteY30" fmla="*/ 4927533 h 6505980"/>
                  <a:gd name="connsiteX31" fmla="*/ 2299319 w 3592824"/>
                  <a:gd name="connsiteY31" fmla="*/ 5113852 h 6505980"/>
                  <a:gd name="connsiteX32" fmla="*/ 2323619 w 3592824"/>
                  <a:gd name="connsiteY32" fmla="*/ 5302637 h 6505980"/>
                  <a:gd name="connsiteX33" fmla="*/ 2316528 w 3592824"/>
                  <a:gd name="connsiteY33" fmla="*/ 5487662 h 6505980"/>
                  <a:gd name="connsiteX34" fmla="*/ 2281292 w 3592824"/>
                  <a:gd name="connsiteY34" fmla="*/ 5660347 h 6505980"/>
                  <a:gd name="connsiteX35" fmla="*/ 2254472 w 3592824"/>
                  <a:gd name="connsiteY35" fmla="*/ 5669051 h 6505980"/>
                  <a:gd name="connsiteX36" fmla="*/ 2243469 w 3592824"/>
                  <a:gd name="connsiteY36" fmla="*/ 5622519 h 6505980"/>
                  <a:gd name="connsiteX37" fmla="*/ 2276202 w 3592824"/>
                  <a:gd name="connsiteY37" fmla="*/ 5518399 h 6505980"/>
                  <a:gd name="connsiteX38" fmla="*/ 2277887 w 3592824"/>
                  <a:gd name="connsiteY38" fmla="*/ 5401645 h 6505980"/>
                  <a:gd name="connsiteX39" fmla="*/ 2265586 w 3592824"/>
                  <a:gd name="connsiteY39" fmla="*/ 5272239 h 6505980"/>
                  <a:gd name="connsiteX40" fmla="*/ 2226278 w 3592824"/>
                  <a:gd name="connsiteY40" fmla="*/ 5142134 h 6505980"/>
                  <a:gd name="connsiteX41" fmla="*/ 2167610 w 3592824"/>
                  <a:gd name="connsiteY41" fmla="*/ 5005824 h 6505980"/>
                  <a:gd name="connsiteX42" fmla="*/ 2094934 w 3592824"/>
                  <a:gd name="connsiteY42" fmla="*/ 4873928 h 6505980"/>
                  <a:gd name="connsiteX43" fmla="*/ 2004022 w 3592824"/>
                  <a:gd name="connsiteY43" fmla="*/ 4747491 h 6505980"/>
                  <a:gd name="connsiteX44" fmla="*/ 1897003 w 3592824"/>
                  <a:gd name="connsiteY44" fmla="*/ 4628630 h 6505980"/>
                  <a:gd name="connsiteX45" fmla="*/ 1786353 w 3592824"/>
                  <a:gd name="connsiteY45" fmla="*/ 4521927 h 6505980"/>
                  <a:gd name="connsiteX46" fmla="*/ 1718256 w 3592824"/>
                  <a:gd name="connsiteY46" fmla="*/ 4469625 h 6505980"/>
                  <a:gd name="connsiteX47" fmla="*/ 1664984 w 3592824"/>
                  <a:gd name="connsiteY47" fmla="*/ 4416354 h 6505980"/>
                  <a:gd name="connsiteX48" fmla="*/ 1610735 w 3592824"/>
                  <a:gd name="connsiteY48" fmla="*/ 4377899 h 6505980"/>
                  <a:gd name="connsiteX49" fmla="*/ 1556121 w 3592824"/>
                  <a:gd name="connsiteY49" fmla="*/ 4343019 h 6505980"/>
                  <a:gd name="connsiteX50" fmla="*/ 1496586 w 3592824"/>
                  <a:gd name="connsiteY50" fmla="*/ 4326909 h 6505980"/>
                  <a:gd name="connsiteX51" fmla="*/ 1424825 w 3592824"/>
                  <a:gd name="connsiteY51" fmla="*/ 4611755 h 6505980"/>
                  <a:gd name="connsiteX52" fmla="*/ 1341569 w 3592824"/>
                  <a:gd name="connsiteY52" fmla="*/ 4877209 h 6505980"/>
                  <a:gd name="connsiteX53" fmla="*/ 1246153 w 3592824"/>
                  <a:gd name="connsiteY53" fmla="*/ 5146295 h 6505980"/>
                  <a:gd name="connsiteX54" fmla="*/ 1133098 w 3592824"/>
                  <a:gd name="connsiteY54" fmla="*/ 5409585 h 6505980"/>
                  <a:gd name="connsiteX55" fmla="*/ 1002651 w 3592824"/>
                  <a:gd name="connsiteY55" fmla="*/ 5687069 h 6505980"/>
                  <a:gd name="connsiteX56" fmla="*/ 851621 w 3592824"/>
                  <a:gd name="connsiteY56" fmla="*/ 5975542 h 6505980"/>
                  <a:gd name="connsiteX57" fmla="*/ 819067 w 3592824"/>
                  <a:gd name="connsiteY57" fmla="*/ 6021945 h 6505980"/>
                  <a:gd name="connsiteX58" fmla="*/ 782039 w 3592824"/>
                  <a:gd name="connsiteY58" fmla="*/ 6094137 h 6505980"/>
                  <a:gd name="connsiteX59" fmla="*/ 732689 w 3592824"/>
                  <a:gd name="connsiteY59" fmla="*/ 6165853 h 6505980"/>
                  <a:gd name="connsiteX60" fmla="*/ 686953 w 3592824"/>
                  <a:gd name="connsiteY60" fmla="*/ 6242495 h 6505980"/>
                  <a:gd name="connsiteX61" fmla="*/ 633819 w 3592824"/>
                  <a:gd name="connsiteY61" fmla="*/ 6322262 h 6505980"/>
                  <a:gd name="connsiteX62" fmla="*/ 576894 w 3592824"/>
                  <a:gd name="connsiteY62" fmla="*/ 6387714 h 6505980"/>
                  <a:gd name="connsiteX63" fmla="*/ 520310 w 3592824"/>
                  <a:gd name="connsiteY63" fmla="*/ 6444298 h 6505980"/>
                  <a:gd name="connsiteX64" fmla="*/ 461122 w 3592824"/>
                  <a:gd name="connsiteY64" fmla="*/ 6486433 h 6505980"/>
                  <a:gd name="connsiteX65" fmla="*/ 409611 w 3592824"/>
                  <a:gd name="connsiteY65" fmla="*/ 6505980 h 6505980"/>
                  <a:gd name="connsiteX66" fmla="*/ 397795 w 3592824"/>
                  <a:gd name="connsiteY66" fmla="*/ 6478382 h 6505980"/>
                  <a:gd name="connsiteX67" fmla="*/ 580228 w 3592824"/>
                  <a:gd name="connsiteY67" fmla="*/ 6260780 h 6505980"/>
                  <a:gd name="connsiteX68" fmla="*/ 740291 w 3592824"/>
                  <a:gd name="connsiteY68" fmla="*/ 6020812 h 6505980"/>
                  <a:gd name="connsiteX69" fmla="*/ 876161 w 3592824"/>
                  <a:gd name="connsiteY69" fmla="*/ 5764542 h 6505980"/>
                  <a:gd name="connsiteX70" fmla="*/ 983460 w 3592824"/>
                  <a:gd name="connsiteY70" fmla="*/ 5511282 h 6505980"/>
                  <a:gd name="connsiteX71" fmla="*/ 1071980 w 3592824"/>
                  <a:gd name="connsiteY71" fmla="*/ 5262934 h 6505980"/>
                  <a:gd name="connsiteX72" fmla="*/ 1108340 w 3592824"/>
                  <a:gd name="connsiteY72" fmla="*/ 5079541 h 6505980"/>
                  <a:gd name="connsiteX73" fmla="*/ 1121344 w 3592824"/>
                  <a:gd name="connsiteY73" fmla="*/ 5084649 h 6505980"/>
                  <a:gd name="connsiteX74" fmla="*/ 1125291 w 3592824"/>
                  <a:gd name="connsiteY74" fmla="*/ 5080701 h 6505980"/>
                  <a:gd name="connsiteX75" fmla="*/ 1124442 w 3592824"/>
                  <a:gd name="connsiteY75" fmla="*/ 5071961 h 6505980"/>
                  <a:gd name="connsiteX76" fmla="*/ 1122157 w 3592824"/>
                  <a:gd name="connsiteY76" fmla="*/ 5065724 h 6505980"/>
                  <a:gd name="connsiteX77" fmla="*/ 1117049 w 3592824"/>
                  <a:gd name="connsiteY77" fmla="*/ 5052716 h 6505980"/>
                  <a:gd name="connsiteX78" fmla="*/ 1122811 w 3592824"/>
                  <a:gd name="connsiteY78" fmla="*/ 5042696 h 6505980"/>
                  <a:gd name="connsiteX79" fmla="*/ 1122495 w 3592824"/>
                  <a:gd name="connsiteY79" fmla="*/ 5034485 h 6505980"/>
                  <a:gd name="connsiteX80" fmla="*/ 1124158 w 3592824"/>
                  <a:gd name="connsiteY80" fmla="*/ 5024300 h 6505980"/>
                  <a:gd name="connsiteX81" fmla="*/ 1120205 w 3592824"/>
                  <a:gd name="connsiteY81" fmla="*/ 5028252 h 6505980"/>
                  <a:gd name="connsiteX82" fmla="*/ 1122495 w 3592824"/>
                  <a:gd name="connsiteY82" fmla="*/ 5034485 h 6505980"/>
                  <a:gd name="connsiteX83" fmla="*/ 1108340 w 3592824"/>
                  <a:gd name="connsiteY83" fmla="*/ 5079541 h 6505980"/>
                  <a:gd name="connsiteX84" fmla="*/ 1019535 w 3592824"/>
                  <a:gd name="connsiteY84" fmla="*/ 5061794 h 6505980"/>
                  <a:gd name="connsiteX85" fmla="*/ 907867 w 3592824"/>
                  <a:gd name="connsiteY85" fmla="*/ 5071187 h 6505980"/>
                  <a:gd name="connsiteX86" fmla="*/ 788983 w 3592824"/>
                  <a:gd name="connsiteY86" fmla="*/ 5093104 h 6505980"/>
                  <a:gd name="connsiteX87" fmla="*/ 658043 w 3592824"/>
                  <a:gd name="connsiteY87" fmla="*/ 5134555 h 6505980"/>
                  <a:gd name="connsiteX88" fmla="*/ 522026 w 3592824"/>
                  <a:gd name="connsiteY88" fmla="*/ 5190653 h 6505980"/>
                  <a:gd name="connsiteX89" fmla="*/ 384200 w 3592824"/>
                  <a:gd name="connsiteY89" fmla="*/ 5252843 h 6505980"/>
                  <a:gd name="connsiteX90" fmla="*/ 249344 w 3592824"/>
                  <a:gd name="connsiteY90" fmla="*/ 5325897 h 6505980"/>
                  <a:gd name="connsiteX91" fmla="*/ 120569 w 3592824"/>
                  <a:gd name="connsiteY91" fmla="*/ 5397133 h 6505980"/>
                  <a:gd name="connsiteX92" fmla="*/ 0 w 3592824"/>
                  <a:gd name="connsiteY92" fmla="*/ 5468693 h 6505980"/>
                  <a:gd name="connsiteX93" fmla="*/ 124698 w 3592824"/>
                  <a:gd name="connsiteY93" fmla="*/ 5335477 h 6505980"/>
                  <a:gd name="connsiteX94" fmla="*/ 246734 w 3592824"/>
                  <a:gd name="connsiteY94" fmla="*/ 5221959 h 6505980"/>
                  <a:gd name="connsiteX95" fmla="*/ 376856 w 3592824"/>
                  <a:gd name="connsiteY95" fmla="*/ 5132327 h 6505980"/>
                  <a:gd name="connsiteX96" fmla="*/ 515500 w 3592824"/>
                  <a:gd name="connsiteY96" fmla="*/ 5051213 h 6505980"/>
                  <a:gd name="connsiteX97" fmla="*/ 659408 w 3592824"/>
                  <a:gd name="connsiteY97" fmla="*/ 4987219 h 6505980"/>
                  <a:gd name="connsiteX98" fmla="*/ 820898 w 3592824"/>
                  <a:gd name="connsiteY98" fmla="*/ 4940794 h 6505980"/>
                  <a:gd name="connsiteX99" fmla="*/ 1181074 w 3592824"/>
                  <a:gd name="connsiteY99" fmla="*/ 4846988 h 6505980"/>
                  <a:gd name="connsiteX100" fmla="*/ 1226539 w 3592824"/>
                  <a:gd name="connsiteY100" fmla="*/ 4526635 h 6505980"/>
                  <a:gd name="connsiteX101" fmla="*/ 1248314 w 3592824"/>
                  <a:gd name="connsiteY101" fmla="*/ 4207589 h 6505980"/>
                  <a:gd name="connsiteX102" fmla="*/ 1246367 w 3592824"/>
                  <a:gd name="connsiteY102" fmla="*/ 3884569 h 6505980"/>
                  <a:gd name="connsiteX103" fmla="*/ 1230789 w 3592824"/>
                  <a:gd name="connsiteY103" fmla="*/ 3690675 h 6505980"/>
                  <a:gd name="connsiteX104" fmla="*/ 1162613 w 3592824"/>
                  <a:gd name="connsiteY104" fmla="*/ 3672408 h 6505980"/>
                  <a:gd name="connsiteX105" fmla="*/ 1267627 w 3592824"/>
                  <a:gd name="connsiteY105" fmla="*/ 3672408 h 6505980"/>
                  <a:gd name="connsiteX106" fmla="*/ 1267627 w 3592824"/>
                  <a:gd name="connsiteY106" fmla="*/ 2636174 h 6505980"/>
                  <a:gd name="connsiteX107" fmla="*/ 1457972 w 3592824"/>
                  <a:gd name="connsiteY107" fmla="*/ 2766635 h 6505980"/>
                  <a:gd name="connsiteX108" fmla="*/ 1914541 w 3592824"/>
                  <a:gd name="connsiteY108" fmla="*/ 1815401 h 6505980"/>
                  <a:gd name="connsiteX109" fmla="*/ 1759871 w 3592824"/>
                  <a:gd name="connsiteY109" fmla="*/ 1626771 h 6505980"/>
                  <a:gd name="connsiteX110" fmla="*/ 1630255 w 3592824"/>
                  <a:gd name="connsiteY110" fmla="*/ 1432944 h 6505980"/>
                  <a:gd name="connsiteX111" fmla="*/ 1533657 w 3592824"/>
                  <a:gd name="connsiteY111" fmla="*/ 1245834 h 6505980"/>
                  <a:gd name="connsiteX112" fmla="*/ 1466898 w 3592824"/>
                  <a:gd name="connsiteY112" fmla="*/ 1057506 h 6505980"/>
                  <a:gd name="connsiteX113" fmla="*/ 1428386 w 3592824"/>
                  <a:gd name="connsiteY113" fmla="*/ 871911 h 6505980"/>
                  <a:gd name="connsiteX114" fmla="*/ 1418926 w 3592824"/>
                  <a:gd name="connsiteY114" fmla="*/ 698165 h 6505980"/>
                  <a:gd name="connsiteX115" fmla="*/ 1438518 w 3592824"/>
                  <a:gd name="connsiteY115" fmla="*/ 529931 h 6505980"/>
                  <a:gd name="connsiteX116" fmla="*/ 1487966 w 3592824"/>
                  <a:gd name="connsiteY116" fmla="*/ 373157 h 6505980"/>
                  <a:gd name="connsiteX117" fmla="*/ 1562109 w 3592824"/>
                  <a:gd name="connsiteY117" fmla="*/ 234344 h 6505980"/>
                  <a:gd name="connsiteX118" fmla="*/ 1590347 w 3592824"/>
                  <a:gd name="connsiteY118" fmla="*/ 233909 h 6505980"/>
                  <a:gd name="connsiteX119" fmla="*/ 1590423 w 3592824"/>
                  <a:gd name="connsiteY119" fmla="*/ 276688 h 6505980"/>
                  <a:gd name="connsiteX120" fmla="*/ 1534480 w 3592824"/>
                  <a:gd name="connsiteY120" fmla="*/ 357380 h 6505980"/>
                  <a:gd name="connsiteX121" fmla="*/ 1506010 w 3592824"/>
                  <a:gd name="connsiteY121" fmla="*/ 457037 h 6505980"/>
                  <a:gd name="connsiteX122" fmla="*/ 1488317 w 3592824"/>
                  <a:gd name="connsiteY122" fmla="*/ 571212 h 6505980"/>
                  <a:gd name="connsiteX123" fmla="*/ 1496884 w 3592824"/>
                  <a:gd name="connsiteY123" fmla="*/ 693061 h 6505980"/>
                  <a:gd name="connsiteX124" fmla="*/ 1522975 w 3592824"/>
                  <a:gd name="connsiteY124" fmla="*/ 825308 h 6505980"/>
                  <a:gd name="connsiteX125" fmla="*/ 1563776 w 3592824"/>
                  <a:gd name="connsiteY125" fmla="*/ 957444 h 6505980"/>
                  <a:gd name="connsiteX126" fmla="*/ 1623676 w 3592824"/>
                  <a:gd name="connsiteY126" fmla="*/ 1089683 h 6505980"/>
                  <a:gd name="connsiteX127" fmla="*/ 1701073 w 3592824"/>
                  <a:gd name="connsiteY127" fmla="*/ 1219640 h 6505980"/>
                  <a:gd name="connsiteX128" fmla="*/ 1784824 w 3592824"/>
                  <a:gd name="connsiteY128" fmla="*/ 1340138 h 6505980"/>
                  <a:gd name="connsiteX129" fmla="*/ 1839433 w 3592824"/>
                  <a:gd name="connsiteY129" fmla="*/ 1402829 h 6505980"/>
                  <a:gd name="connsiteX130" fmla="*/ 1879314 w 3592824"/>
                  <a:gd name="connsiteY130" fmla="*/ 1462471 h 6505980"/>
                  <a:gd name="connsiteX131" fmla="*/ 1923557 w 3592824"/>
                  <a:gd name="connsiteY131" fmla="*/ 1509661 h 6505980"/>
                  <a:gd name="connsiteX132" fmla="*/ 1968977 w 3592824"/>
                  <a:gd name="connsiteY132" fmla="*/ 1553881 h 6505980"/>
                  <a:gd name="connsiteX133" fmla="*/ 2023524 w 3592824"/>
                  <a:gd name="connsiteY133" fmla="*/ 1583302 h 6505980"/>
                  <a:gd name="connsiteX134" fmla="*/ 2159168 w 3592824"/>
                  <a:gd name="connsiteY134" fmla="*/ 1357898 h 6505980"/>
                  <a:gd name="connsiteX135" fmla="*/ 2301613 w 3592824"/>
                  <a:gd name="connsiteY135" fmla="*/ 1152134 h 6505980"/>
                  <a:gd name="connsiteX136" fmla="*/ 2456786 w 3592824"/>
                  <a:gd name="connsiteY136" fmla="*/ 946442 h 6505980"/>
                  <a:gd name="connsiteX137" fmla="*/ 2627883 w 3592824"/>
                  <a:gd name="connsiteY137" fmla="*/ 750343 h 6505980"/>
                  <a:gd name="connsiteX138" fmla="*/ 2819251 w 3592824"/>
                  <a:gd name="connsiteY138" fmla="*/ 546637 h 6505980"/>
                  <a:gd name="connsiteX139" fmla="*/ 3033293 w 3592824"/>
                  <a:gd name="connsiteY139" fmla="*/ 338904 h 6505980"/>
                  <a:gd name="connsiteX140" fmla="*/ 3075801 w 3592824"/>
                  <a:gd name="connsiteY140" fmla="*/ 307656 h 6505980"/>
                  <a:gd name="connsiteX141" fmla="*/ 3128615 w 3592824"/>
                  <a:gd name="connsiteY141" fmla="*/ 255470 h 6505980"/>
                  <a:gd name="connsiteX142" fmla="*/ 3193373 w 3592824"/>
                  <a:gd name="connsiteY142" fmla="*/ 206920 h 6505980"/>
                  <a:gd name="connsiteX143" fmla="*/ 3255727 w 3592824"/>
                  <a:gd name="connsiteY143" fmla="*/ 153199 h 6505980"/>
                  <a:gd name="connsiteX144" fmla="*/ 3326038 w 3592824"/>
                  <a:gd name="connsiteY144" fmla="*/ 98736 h 6505980"/>
                  <a:gd name="connsiteX145" fmla="*/ 3396772 w 3592824"/>
                  <a:gd name="connsiteY145" fmla="*/ 57544 h 6505980"/>
                  <a:gd name="connsiteX146" fmla="*/ 3465132 w 3592824"/>
                  <a:gd name="connsiteY146" fmla="*/ 23864 h 6505980"/>
                  <a:gd name="connsiteX147" fmla="*/ 3532718 w 3592824"/>
                  <a:gd name="connsiteY147" fmla="*/ 3259 h 6505980"/>
                  <a:gd name="connsiteX148" fmla="*/ 3587603 w 3592824"/>
                  <a:gd name="connsiteY148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548116 w 3592824"/>
                  <a:gd name="connsiteY15" fmla="*/ 1083019 h 6505980"/>
                  <a:gd name="connsiteX16" fmla="*/ 2451696 w 3592824"/>
                  <a:gd name="connsiteY16" fmla="*/ 1220120 h 6505980"/>
                  <a:gd name="connsiteX17" fmla="*/ 2333617 w 3592824"/>
                  <a:gd name="connsiteY17" fmla="*/ 1482858 h 6505980"/>
                  <a:gd name="connsiteX18" fmla="*/ 2239019 w 3592824"/>
                  <a:gd name="connsiteY18" fmla="*/ 1750687 h 6505980"/>
                  <a:gd name="connsiteX19" fmla="*/ 2166716 w 3592824"/>
                  <a:gd name="connsiteY19" fmla="*/ 2028149 h 6505980"/>
                  <a:gd name="connsiteX20" fmla="*/ 2138696 w 3592824"/>
                  <a:gd name="connsiteY20" fmla="*/ 2191021 h 6505980"/>
                  <a:gd name="connsiteX21" fmla="*/ 1708453 w 3592824"/>
                  <a:gd name="connsiteY21" fmla="*/ 2932299 h 6505980"/>
                  <a:gd name="connsiteX22" fmla="*/ 1722817 w 3592824"/>
                  <a:gd name="connsiteY22" fmla="*/ 3822513 h 6505980"/>
                  <a:gd name="connsiteX23" fmla="*/ 1536952 w 3592824"/>
                  <a:gd name="connsiteY23" fmla="*/ 3772714 h 6505980"/>
                  <a:gd name="connsiteX24" fmla="*/ 1541206 w 3592824"/>
                  <a:gd name="connsiteY24" fmla="*/ 4042551 h 6505980"/>
                  <a:gd name="connsiteX25" fmla="*/ 1736905 w 3592824"/>
                  <a:gd name="connsiteY25" fmla="*/ 4202721 h 6505980"/>
                  <a:gd name="connsiteX26" fmla="*/ 1910038 w 3592824"/>
                  <a:gd name="connsiteY26" fmla="*/ 4375859 h 6505980"/>
                  <a:gd name="connsiteX27" fmla="*/ 2049967 w 3592824"/>
                  <a:gd name="connsiteY27" fmla="*/ 4551312 h 6505980"/>
                  <a:gd name="connsiteX28" fmla="*/ 2161751 w 3592824"/>
                  <a:gd name="connsiteY28" fmla="*/ 4736795 h 6505980"/>
                  <a:gd name="connsiteX29" fmla="*/ 2245901 w 3592824"/>
                  <a:gd name="connsiteY29" fmla="*/ 4927533 h 6505980"/>
                  <a:gd name="connsiteX30" fmla="*/ 2299319 w 3592824"/>
                  <a:gd name="connsiteY30" fmla="*/ 5113852 h 6505980"/>
                  <a:gd name="connsiteX31" fmla="*/ 2323619 w 3592824"/>
                  <a:gd name="connsiteY31" fmla="*/ 5302637 h 6505980"/>
                  <a:gd name="connsiteX32" fmla="*/ 2316528 w 3592824"/>
                  <a:gd name="connsiteY32" fmla="*/ 5487662 h 6505980"/>
                  <a:gd name="connsiteX33" fmla="*/ 2281292 w 3592824"/>
                  <a:gd name="connsiteY33" fmla="*/ 5660347 h 6505980"/>
                  <a:gd name="connsiteX34" fmla="*/ 2254472 w 3592824"/>
                  <a:gd name="connsiteY34" fmla="*/ 5669051 h 6505980"/>
                  <a:gd name="connsiteX35" fmla="*/ 2243469 w 3592824"/>
                  <a:gd name="connsiteY35" fmla="*/ 5622519 h 6505980"/>
                  <a:gd name="connsiteX36" fmla="*/ 2276202 w 3592824"/>
                  <a:gd name="connsiteY36" fmla="*/ 5518399 h 6505980"/>
                  <a:gd name="connsiteX37" fmla="*/ 2277887 w 3592824"/>
                  <a:gd name="connsiteY37" fmla="*/ 5401645 h 6505980"/>
                  <a:gd name="connsiteX38" fmla="*/ 2265586 w 3592824"/>
                  <a:gd name="connsiteY38" fmla="*/ 5272239 h 6505980"/>
                  <a:gd name="connsiteX39" fmla="*/ 2226278 w 3592824"/>
                  <a:gd name="connsiteY39" fmla="*/ 5142134 h 6505980"/>
                  <a:gd name="connsiteX40" fmla="*/ 2167610 w 3592824"/>
                  <a:gd name="connsiteY40" fmla="*/ 5005824 h 6505980"/>
                  <a:gd name="connsiteX41" fmla="*/ 2094934 w 3592824"/>
                  <a:gd name="connsiteY41" fmla="*/ 4873928 h 6505980"/>
                  <a:gd name="connsiteX42" fmla="*/ 2004022 w 3592824"/>
                  <a:gd name="connsiteY42" fmla="*/ 4747491 h 6505980"/>
                  <a:gd name="connsiteX43" fmla="*/ 1897003 w 3592824"/>
                  <a:gd name="connsiteY43" fmla="*/ 4628630 h 6505980"/>
                  <a:gd name="connsiteX44" fmla="*/ 1786353 w 3592824"/>
                  <a:gd name="connsiteY44" fmla="*/ 4521927 h 6505980"/>
                  <a:gd name="connsiteX45" fmla="*/ 1718256 w 3592824"/>
                  <a:gd name="connsiteY45" fmla="*/ 4469625 h 6505980"/>
                  <a:gd name="connsiteX46" fmla="*/ 1664984 w 3592824"/>
                  <a:gd name="connsiteY46" fmla="*/ 4416354 h 6505980"/>
                  <a:gd name="connsiteX47" fmla="*/ 1610735 w 3592824"/>
                  <a:gd name="connsiteY47" fmla="*/ 4377899 h 6505980"/>
                  <a:gd name="connsiteX48" fmla="*/ 1556121 w 3592824"/>
                  <a:gd name="connsiteY48" fmla="*/ 4343019 h 6505980"/>
                  <a:gd name="connsiteX49" fmla="*/ 1496586 w 3592824"/>
                  <a:gd name="connsiteY49" fmla="*/ 4326909 h 6505980"/>
                  <a:gd name="connsiteX50" fmla="*/ 1424825 w 3592824"/>
                  <a:gd name="connsiteY50" fmla="*/ 4611755 h 6505980"/>
                  <a:gd name="connsiteX51" fmla="*/ 1341569 w 3592824"/>
                  <a:gd name="connsiteY51" fmla="*/ 4877209 h 6505980"/>
                  <a:gd name="connsiteX52" fmla="*/ 1246153 w 3592824"/>
                  <a:gd name="connsiteY52" fmla="*/ 5146295 h 6505980"/>
                  <a:gd name="connsiteX53" fmla="*/ 1133098 w 3592824"/>
                  <a:gd name="connsiteY53" fmla="*/ 5409585 h 6505980"/>
                  <a:gd name="connsiteX54" fmla="*/ 1002651 w 3592824"/>
                  <a:gd name="connsiteY54" fmla="*/ 5687069 h 6505980"/>
                  <a:gd name="connsiteX55" fmla="*/ 851621 w 3592824"/>
                  <a:gd name="connsiteY55" fmla="*/ 5975542 h 6505980"/>
                  <a:gd name="connsiteX56" fmla="*/ 819067 w 3592824"/>
                  <a:gd name="connsiteY56" fmla="*/ 6021945 h 6505980"/>
                  <a:gd name="connsiteX57" fmla="*/ 782039 w 3592824"/>
                  <a:gd name="connsiteY57" fmla="*/ 6094137 h 6505980"/>
                  <a:gd name="connsiteX58" fmla="*/ 732689 w 3592824"/>
                  <a:gd name="connsiteY58" fmla="*/ 6165853 h 6505980"/>
                  <a:gd name="connsiteX59" fmla="*/ 686953 w 3592824"/>
                  <a:gd name="connsiteY59" fmla="*/ 6242495 h 6505980"/>
                  <a:gd name="connsiteX60" fmla="*/ 633819 w 3592824"/>
                  <a:gd name="connsiteY60" fmla="*/ 6322262 h 6505980"/>
                  <a:gd name="connsiteX61" fmla="*/ 576894 w 3592824"/>
                  <a:gd name="connsiteY61" fmla="*/ 6387714 h 6505980"/>
                  <a:gd name="connsiteX62" fmla="*/ 520310 w 3592824"/>
                  <a:gd name="connsiteY62" fmla="*/ 6444298 h 6505980"/>
                  <a:gd name="connsiteX63" fmla="*/ 461122 w 3592824"/>
                  <a:gd name="connsiteY63" fmla="*/ 6486433 h 6505980"/>
                  <a:gd name="connsiteX64" fmla="*/ 409611 w 3592824"/>
                  <a:gd name="connsiteY64" fmla="*/ 6505980 h 6505980"/>
                  <a:gd name="connsiteX65" fmla="*/ 397795 w 3592824"/>
                  <a:gd name="connsiteY65" fmla="*/ 6478382 h 6505980"/>
                  <a:gd name="connsiteX66" fmla="*/ 580228 w 3592824"/>
                  <a:gd name="connsiteY66" fmla="*/ 6260780 h 6505980"/>
                  <a:gd name="connsiteX67" fmla="*/ 740291 w 3592824"/>
                  <a:gd name="connsiteY67" fmla="*/ 6020812 h 6505980"/>
                  <a:gd name="connsiteX68" fmla="*/ 876161 w 3592824"/>
                  <a:gd name="connsiteY68" fmla="*/ 5764542 h 6505980"/>
                  <a:gd name="connsiteX69" fmla="*/ 983460 w 3592824"/>
                  <a:gd name="connsiteY69" fmla="*/ 5511282 h 6505980"/>
                  <a:gd name="connsiteX70" fmla="*/ 1071980 w 3592824"/>
                  <a:gd name="connsiteY70" fmla="*/ 5262934 h 6505980"/>
                  <a:gd name="connsiteX71" fmla="*/ 1108340 w 3592824"/>
                  <a:gd name="connsiteY71" fmla="*/ 5079541 h 6505980"/>
                  <a:gd name="connsiteX72" fmla="*/ 1121344 w 3592824"/>
                  <a:gd name="connsiteY72" fmla="*/ 5084649 h 6505980"/>
                  <a:gd name="connsiteX73" fmla="*/ 1125291 w 3592824"/>
                  <a:gd name="connsiteY73" fmla="*/ 5080701 h 6505980"/>
                  <a:gd name="connsiteX74" fmla="*/ 1124442 w 3592824"/>
                  <a:gd name="connsiteY74" fmla="*/ 5071961 h 6505980"/>
                  <a:gd name="connsiteX75" fmla="*/ 1122157 w 3592824"/>
                  <a:gd name="connsiteY75" fmla="*/ 5065724 h 6505980"/>
                  <a:gd name="connsiteX76" fmla="*/ 1117049 w 3592824"/>
                  <a:gd name="connsiteY76" fmla="*/ 5052716 h 6505980"/>
                  <a:gd name="connsiteX77" fmla="*/ 1122811 w 3592824"/>
                  <a:gd name="connsiteY77" fmla="*/ 5042696 h 6505980"/>
                  <a:gd name="connsiteX78" fmla="*/ 1122495 w 3592824"/>
                  <a:gd name="connsiteY78" fmla="*/ 5034485 h 6505980"/>
                  <a:gd name="connsiteX79" fmla="*/ 1124158 w 3592824"/>
                  <a:gd name="connsiteY79" fmla="*/ 5024300 h 6505980"/>
                  <a:gd name="connsiteX80" fmla="*/ 1120205 w 3592824"/>
                  <a:gd name="connsiteY80" fmla="*/ 5028252 h 6505980"/>
                  <a:gd name="connsiteX81" fmla="*/ 1122495 w 3592824"/>
                  <a:gd name="connsiteY81" fmla="*/ 5034485 h 6505980"/>
                  <a:gd name="connsiteX82" fmla="*/ 1108340 w 3592824"/>
                  <a:gd name="connsiteY82" fmla="*/ 5079541 h 6505980"/>
                  <a:gd name="connsiteX83" fmla="*/ 1019535 w 3592824"/>
                  <a:gd name="connsiteY83" fmla="*/ 5061794 h 6505980"/>
                  <a:gd name="connsiteX84" fmla="*/ 907867 w 3592824"/>
                  <a:gd name="connsiteY84" fmla="*/ 5071187 h 6505980"/>
                  <a:gd name="connsiteX85" fmla="*/ 788983 w 3592824"/>
                  <a:gd name="connsiteY85" fmla="*/ 5093104 h 6505980"/>
                  <a:gd name="connsiteX86" fmla="*/ 658043 w 3592824"/>
                  <a:gd name="connsiteY86" fmla="*/ 5134555 h 6505980"/>
                  <a:gd name="connsiteX87" fmla="*/ 522026 w 3592824"/>
                  <a:gd name="connsiteY87" fmla="*/ 5190653 h 6505980"/>
                  <a:gd name="connsiteX88" fmla="*/ 384200 w 3592824"/>
                  <a:gd name="connsiteY88" fmla="*/ 5252843 h 6505980"/>
                  <a:gd name="connsiteX89" fmla="*/ 249344 w 3592824"/>
                  <a:gd name="connsiteY89" fmla="*/ 5325897 h 6505980"/>
                  <a:gd name="connsiteX90" fmla="*/ 120569 w 3592824"/>
                  <a:gd name="connsiteY90" fmla="*/ 5397133 h 6505980"/>
                  <a:gd name="connsiteX91" fmla="*/ 0 w 3592824"/>
                  <a:gd name="connsiteY91" fmla="*/ 5468693 h 6505980"/>
                  <a:gd name="connsiteX92" fmla="*/ 124698 w 3592824"/>
                  <a:gd name="connsiteY92" fmla="*/ 5335477 h 6505980"/>
                  <a:gd name="connsiteX93" fmla="*/ 246734 w 3592824"/>
                  <a:gd name="connsiteY93" fmla="*/ 5221959 h 6505980"/>
                  <a:gd name="connsiteX94" fmla="*/ 376856 w 3592824"/>
                  <a:gd name="connsiteY94" fmla="*/ 5132327 h 6505980"/>
                  <a:gd name="connsiteX95" fmla="*/ 515500 w 3592824"/>
                  <a:gd name="connsiteY95" fmla="*/ 5051213 h 6505980"/>
                  <a:gd name="connsiteX96" fmla="*/ 659408 w 3592824"/>
                  <a:gd name="connsiteY96" fmla="*/ 4987219 h 6505980"/>
                  <a:gd name="connsiteX97" fmla="*/ 820898 w 3592824"/>
                  <a:gd name="connsiteY97" fmla="*/ 4940794 h 6505980"/>
                  <a:gd name="connsiteX98" fmla="*/ 1181074 w 3592824"/>
                  <a:gd name="connsiteY98" fmla="*/ 4846988 h 6505980"/>
                  <a:gd name="connsiteX99" fmla="*/ 1226539 w 3592824"/>
                  <a:gd name="connsiteY99" fmla="*/ 4526635 h 6505980"/>
                  <a:gd name="connsiteX100" fmla="*/ 1248314 w 3592824"/>
                  <a:gd name="connsiteY100" fmla="*/ 4207589 h 6505980"/>
                  <a:gd name="connsiteX101" fmla="*/ 1246367 w 3592824"/>
                  <a:gd name="connsiteY101" fmla="*/ 3884569 h 6505980"/>
                  <a:gd name="connsiteX102" fmla="*/ 1230789 w 3592824"/>
                  <a:gd name="connsiteY102" fmla="*/ 3690675 h 6505980"/>
                  <a:gd name="connsiteX103" fmla="*/ 1162613 w 3592824"/>
                  <a:gd name="connsiteY103" fmla="*/ 3672408 h 6505980"/>
                  <a:gd name="connsiteX104" fmla="*/ 1267627 w 3592824"/>
                  <a:gd name="connsiteY104" fmla="*/ 3672408 h 6505980"/>
                  <a:gd name="connsiteX105" fmla="*/ 1267627 w 3592824"/>
                  <a:gd name="connsiteY105" fmla="*/ 2636174 h 6505980"/>
                  <a:gd name="connsiteX106" fmla="*/ 1457972 w 3592824"/>
                  <a:gd name="connsiteY106" fmla="*/ 2766635 h 6505980"/>
                  <a:gd name="connsiteX107" fmla="*/ 1914541 w 3592824"/>
                  <a:gd name="connsiteY107" fmla="*/ 1815401 h 6505980"/>
                  <a:gd name="connsiteX108" fmla="*/ 1759871 w 3592824"/>
                  <a:gd name="connsiteY108" fmla="*/ 1626771 h 6505980"/>
                  <a:gd name="connsiteX109" fmla="*/ 1630255 w 3592824"/>
                  <a:gd name="connsiteY109" fmla="*/ 1432944 h 6505980"/>
                  <a:gd name="connsiteX110" fmla="*/ 1533657 w 3592824"/>
                  <a:gd name="connsiteY110" fmla="*/ 1245834 h 6505980"/>
                  <a:gd name="connsiteX111" fmla="*/ 1466898 w 3592824"/>
                  <a:gd name="connsiteY111" fmla="*/ 1057506 h 6505980"/>
                  <a:gd name="connsiteX112" fmla="*/ 1428386 w 3592824"/>
                  <a:gd name="connsiteY112" fmla="*/ 871911 h 6505980"/>
                  <a:gd name="connsiteX113" fmla="*/ 1418926 w 3592824"/>
                  <a:gd name="connsiteY113" fmla="*/ 698165 h 6505980"/>
                  <a:gd name="connsiteX114" fmla="*/ 1438518 w 3592824"/>
                  <a:gd name="connsiteY114" fmla="*/ 529931 h 6505980"/>
                  <a:gd name="connsiteX115" fmla="*/ 1487966 w 3592824"/>
                  <a:gd name="connsiteY115" fmla="*/ 373157 h 6505980"/>
                  <a:gd name="connsiteX116" fmla="*/ 1562109 w 3592824"/>
                  <a:gd name="connsiteY116" fmla="*/ 234344 h 6505980"/>
                  <a:gd name="connsiteX117" fmla="*/ 1590347 w 3592824"/>
                  <a:gd name="connsiteY117" fmla="*/ 233909 h 6505980"/>
                  <a:gd name="connsiteX118" fmla="*/ 1590423 w 3592824"/>
                  <a:gd name="connsiteY118" fmla="*/ 276688 h 6505980"/>
                  <a:gd name="connsiteX119" fmla="*/ 1534480 w 3592824"/>
                  <a:gd name="connsiteY119" fmla="*/ 357380 h 6505980"/>
                  <a:gd name="connsiteX120" fmla="*/ 1506010 w 3592824"/>
                  <a:gd name="connsiteY120" fmla="*/ 457037 h 6505980"/>
                  <a:gd name="connsiteX121" fmla="*/ 1488317 w 3592824"/>
                  <a:gd name="connsiteY121" fmla="*/ 571212 h 6505980"/>
                  <a:gd name="connsiteX122" fmla="*/ 1496884 w 3592824"/>
                  <a:gd name="connsiteY122" fmla="*/ 693061 h 6505980"/>
                  <a:gd name="connsiteX123" fmla="*/ 1522975 w 3592824"/>
                  <a:gd name="connsiteY123" fmla="*/ 825308 h 6505980"/>
                  <a:gd name="connsiteX124" fmla="*/ 1563776 w 3592824"/>
                  <a:gd name="connsiteY124" fmla="*/ 957444 h 6505980"/>
                  <a:gd name="connsiteX125" fmla="*/ 1623676 w 3592824"/>
                  <a:gd name="connsiteY125" fmla="*/ 1089683 h 6505980"/>
                  <a:gd name="connsiteX126" fmla="*/ 1701073 w 3592824"/>
                  <a:gd name="connsiteY126" fmla="*/ 1219640 h 6505980"/>
                  <a:gd name="connsiteX127" fmla="*/ 1784824 w 3592824"/>
                  <a:gd name="connsiteY127" fmla="*/ 1340138 h 6505980"/>
                  <a:gd name="connsiteX128" fmla="*/ 1839433 w 3592824"/>
                  <a:gd name="connsiteY128" fmla="*/ 1402829 h 6505980"/>
                  <a:gd name="connsiteX129" fmla="*/ 1879314 w 3592824"/>
                  <a:gd name="connsiteY129" fmla="*/ 1462471 h 6505980"/>
                  <a:gd name="connsiteX130" fmla="*/ 1923557 w 3592824"/>
                  <a:gd name="connsiteY130" fmla="*/ 1509661 h 6505980"/>
                  <a:gd name="connsiteX131" fmla="*/ 1968977 w 3592824"/>
                  <a:gd name="connsiteY131" fmla="*/ 1553881 h 6505980"/>
                  <a:gd name="connsiteX132" fmla="*/ 2023524 w 3592824"/>
                  <a:gd name="connsiteY132" fmla="*/ 1583302 h 6505980"/>
                  <a:gd name="connsiteX133" fmla="*/ 2159168 w 3592824"/>
                  <a:gd name="connsiteY133" fmla="*/ 1357898 h 6505980"/>
                  <a:gd name="connsiteX134" fmla="*/ 2301613 w 3592824"/>
                  <a:gd name="connsiteY134" fmla="*/ 1152134 h 6505980"/>
                  <a:gd name="connsiteX135" fmla="*/ 2456786 w 3592824"/>
                  <a:gd name="connsiteY135" fmla="*/ 946442 h 6505980"/>
                  <a:gd name="connsiteX136" fmla="*/ 2627883 w 3592824"/>
                  <a:gd name="connsiteY136" fmla="*/ 750343 h 6505980"/>
                  <a:gd name="connsiteX137" fmla="*/ 2819251 w 3592824"/>
                  <a:gd name="connsiteY137" fmla="*/ 546637 h 6505980"/>
                  <a:gd name="connsiteX138" fmla="*/ 3033293 w 3592824"/>
                  <a:gd name="connsiteY138" fmla="*/ 338904 h 6505980"/>
                  <a:gd name="connsiteX139" fmla="*/ 3075801 w 3592824"/>
                  <a:gd name="connsiteY139" fmla="*/ 307656 h 6505980"/>
                  <a:gd name="connsiteX140" fmla="*/ 3128615 w 3592824"/>
                  <a:gd name="connsiteY140" fmla="*/ 255470 h 6505980"/>
                  <a:gd name="connsiteX141" fmla="*/ 3193373 w 3592824"/>
                  <a:gd name="connsiteY141" fmla="*/ 206920 h 6505980"/>
                  <a:gd name="connsiteX142" fmla="*/ 3255727 w 3592824"/>
                  <a:gd name="connsiteY142" fmla="*/ 153199 h 6505980"/>
                  <a:gd name="connsiteX143" fmla="*/ 3326038 w 3592824"/>
                  <a:gd name="connsiteY143" fmla="*/ 98736 h 6505980"/>
                  <a:gd name="connsiteX144" fmla="*/ 3396772 w 3592824"/>
                  <a:gd name="connsiteY144" fmla="*/ 57544 h 6505980"/>
                  <a:gd name="connsiteX145" fmla="*/ 3465132 w 3592824"/>
                  <a:gd name="connsiteY145" fmla="*/ 23864 h 6505980"/>
                  <a:gd name="connsiteX146" fmla="*/ 3532718 w 3592824"/>
                  <a:gd name="connsiteY146" fmla="*/ 3259 h 6505980"/>
                  <a:gd name="connsiteX147" fmla="*/ 3587603 w 3592824"/>
                  <a:gd name="connsiteY147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552081 w 3592824"/>
                  <a:gd name="connsiteY14" fmla="*/ 1074723 h 6505980"/>
                  <a:gd name="connsiteX15" fmla="*/ 2451696 w 3592824"/>
                  <a:gd name="connsiteY15" fmla="*/ 1220120 h 6505980"/>
                  <a:gd name="connsiteX16" fmla="*/ 2333617 w 3592824"/>
                  <a:gd name="connsiteY16" fmla="*/ 1482858 h 6505980"/>
                  <a:gd name="connsiteX17" fmla="*/ 2239019 w 3592824"/>
                  <a:gd name="connsiteY17" fmla="*/ 1750687 h 6505980"/>
                  <a:gd name="connsiteX18" fmla="*/ 2166716 w 3592824"/>
                  <a:gd name="connsiteY18" fmla="*/ 2028149 h 6505980"/>
                  <a:gd name="connsiteX19" fmla="*/ 2138696 w 3592824"/>
                  <a:gd name="connsiteY19" fmla="*/ 2191021 h 6505980"/>
                  <a:gd name="connsiteX20" fmla="*/ 1708453 w 3592824"/>
                  <a:gd name="connsiteY20" fmla="*/ 2932299 h 6505980"/>
                  <a:gd name="connsiteX21" fmla="*/ 1722817 w 3592824"/>
                  <a:gd name="connsiteY21" fmla="*/ 3822513 h 6505980"/>
                  <a:gd name="connsiteX22" fmla="*/ 1536952 w 3592824"/>
                  <a:gd name="connsiteY22" fmla="*/ 3772714 h 6505980"/>
                  <a:gd name="connsiteX23" fmla="*/ 1541206 w 3592824"/>
                  <a:gd name="connsiteY23" fmla="*/ 4042551 h 6505980"/>
                  <a:gd name="connsiteX24" fmla="*/ 1736905 w 3592824"/>
                  <a:gd name="connsiteY24" fmla="*/ 4202721 h 6505980"/>
                  <a:gd name="connsiteX25" fmla="*/ 1910038 w 3592824"/>
                  <a:gd name="connsiteY25" fmla="*/ 4375859 h 6505980"/>
                  <a:gd name="connsiteX26" fmla="*/ 2049967 w 3592824"/>
                  <a:gd name="connsiteY26" fmla="*/ 4551312 h 6505980"/>
                  <a:gd name="connsiteX27" fmla="*/ 2161751 w 3592824"/>
                  <a:gd name="connsiteY27" fmla="*/ 4736795 h 6505980"/>
                  <a:gd name="connsiteX28" fmla="*/ 2245901 w 3592824"/>
                  <a:gd name="connsiteY28" fmla="*/ 4927533 h 6505980"/>
                  <a:gd name="connsiteX29" fmla="*/ 2299319 w 3592824"/>
                  <a:gd name="connsiteY29" fmla="*/ 5113852 h 6505980"/>
                  <a:gd name="connsiteX30" fmla="*/ 2323619 w 3592824"/>
                  <a:gd name="connsiteY30" fmla="*/ 5302637 h 6505980"/>
                  <a:gd name="connsiteX31" fmla="*/ 2316528 w 3592824"/>
                  <a:gd name="connsiteY31" fmla="*/ 5487662 h 6505980"/>
                  <a:gd name="connsiteX32" fmla="*/ 2281292 w 3592824"/>
                  <a:gd name="connsiteY32" fmla="*/ 5660347 h 6505980"/>
                  <a:gd name="connsiteX33" fmla="*/ 2254472 w 3592824"/>
                  <a:gd name="connsiteY33" fmla="*/ 5669051 h 6505980"/>
                  <a:gd name="connsiteX34" fmla="*/ 2243469 w 3592824"/>
                  <a:gd name="connsiteY34" fmla="*/ 5622519 h 6505980"/>
                  <a:gd name="connsiteX35" fmla="*/ 2276202 w 3592824"/>
                  <a:gd name="connsiteY35" fmla="*/ 5518399 h 6505980"/>
                  <a:gd name="connsiteX36" fmla="*/ 2277887 w 3592824"/>
                  <a:gd name="connsiteY36" fmla="*/ 5401645 h 6505980"/>
                  <a:gd name="connsiteX37" fmla="*/ 2265586 w 3592824"/>
                  <a:gd name="connsiteY37" fmla="*/ 5272239 h 6505980"/>
                  <a:gd name="connsiteX38" fmla="*/ 2226278 w 3592824"/>
                  <a:gd name="connsiteY38" fmla="*/ 5142134 h 6505980"/>
                  <a:gd name="connsiteX39" fmla="*/ 2167610 w 3592824"/>
                  <a:gd name="connsiteY39" fmla="*/ 5005824 h 6505980"/>
                  <a:gd name="connsiteX40" fmla="*/ 2094934 w 3592824"/>
                  <a:gd name="connsiteY40" fmla="*/ 4873928 h 6505980"/>
                  <a:gd name="connsiteX41" fmla="*/ 2004022 w 3592824"/>
                  <a:gd name="connsiteY41" fmla="*/ 4747491 h 6505980"/>
                  <a:gd name="connsiteX42" fmla="*/ 1897003 w 3592824"/>
                  <a:gd name="connsiteY42" fmla="*/ 4628630 h 6505980"/>
                  <a:gd name="connsiteX43" fmla="*/ 1786353 w 3592824"/>
                  <a:gd name="connsiteY43" fmla="*/ 4521927 h 6505980"/>
                  <a:gd name="connsiteX44" fmla="*/ 1718256 w 3592824"/>
                  <a:gd name="connsiteY44" fmla="*/ 4469625 h 6505980"/>
                  <a:gd name="connsiteX45" fmla="*/ 1664984 w 3592824"/>
                  <a:gd name="connsiteY45" fmla="*/ 4416354 h 6505980"/>
                  <a:gd name="connsiteX46" fmla="*/ 1610735 w 3592824"/>
                  <a:gd name="connsiteY46" fmla="*/ 4377899 h 6505980"/>
                  <a:gd name="connsiteX47" fmla="*/ 1556121 w 3592824"/>
                  <a:gd name="connsiteY47" fmla="*/ 4343019 h 6505980"/>
                  <a:gd name="connsiteX48" fmla="*/ 1496586 w 3592824"/>
                  <a:gd name="connsiteY48" fmla="*/ 4326909 h 6505980"/>
                  <a:gd name="connsiteX49" fmla="*/ 1424825 w 3592824"/>
                  <a:gd name="connsiteY49" fmla="*/ 4611755 h 6505980"/>
                  <a:gd name="connsiteX50" fmla="*/ 1341569 w 3592824"/>
                  <a:gd name="connsiteY50" fmla="*/ 4877209 h 6505980"/>
                  <a:gd name="connsiteX51" fmla="*/ 1246153 w 3592824"/>
                  <a:gd name="connsiteY51" fmla="*/ 5146295 h 6505980"/>
                  <a:gd name="connsiteX52" fmla="*/ 1133098 w 3592824"/>
                  <a:gd name="connsiteY52" fmla="*/ 5409585 h 6505980"/>
                  <a:gd name="connsiteX53" fmla="*/ 1002651 w 3592824"/>
                  <a:gd name="connsiteY53" fmla="*/ 5687069 h 6505980"/>
                  <a:gd name="connsiteX54" fmla="*/ 851621 w 3592824"/>
                  <a:gd name="connsiteY54" fmla="*/ 5975542 h 6505980"/>
                  <a:gd name="connsiteX55" fmla="*/ 819067 w 3592824"/>
                  <a:gd name="connsiteY55" fmla="*/ 6021945 h 6505980"/>
                  <a:gd name="connsiteX56" fmla="*/ 782039 w 3592824"/>
                  <a:gd name="connsiteY56" fmla="*/ 6094137 h 6505980"/>
                  <a:gd name="connsiteX57" fmla="*/ 732689 w 3592824"/>
                  <a:gd name="connsiteY57" fmla="*/ 6165853 h 6505980"/>
                  <a:gd name="connsiteX58" fmla="*/ 686953 w 3592824"/>
                  <a:gd name="connsiteY58" fmla="*/ 6242495 h 6505980"/>
                  <a:gd name="connsiteX59" fmla="*/ 633819 w 3592824"/>
                  <a:gd name="connsiteY59" fmla="*/ 6322262 h 6505980"/>
                  <a:gd name="connsiteX60" fmla="*/ 576894 w 3592824"/>
                  <a:gd name="connsiteY60" fmla="*/ 6387714 h 6505980"/>
                  <a:gd name="connsiteX61" fmla="*/ 520310 w 3592824"/>
                  <a:gd name="connsiteY61" fmla="*/ 6444298 h 6505980"/>
                  <a:gd name="connsiteX62" fmla="*/ 461122 w 3592824"/>
                  <a:gd name="connsiteY62" fmla="*/ 6486433 h 6505980"/>
                  <a:gd name="connsiteX63" fmla="*/ 409611 w 3592824"/>
                  <a:gd name="connsiteY63" fmla="*/ 6505980 h 6505980"/>
                  <a:gd name="connsiteX64" fmla="*/ 397795 w 3592824"/>
                  <a:gd name="connsiteY64" fmla="*/ 6478382 h 6505980"/>
                  <a:gd name="connsiteX65" fmla="*/ 580228 w 3592824"/>
                  <a:gd name="connsiteY65" fmla="*/ 6260780 h 6505980"/>
                  <a:gd name="connsiteX66" fmla="*/ 740291 w 3592824"/>
                  <a:gd name="connsiteY66" fmla="*/ 6020812 h 6505980"/>
                  <a:gd name="connsiteX67" fmla="*/ 876161 w 3592824"/>
                  <a:gd name="connsiteY67" fmla="*/ 5764542 h 6505980"/>
                  <a:gd name="connsiteX68" fmla="*/ 983460 w 3592824"/>
                  <a:gd name="connsiteY68" fmla="*/ 5511282 h 6505980"/>
                  <a:gd name="connsiteX69" fmla="*/ 1071980 w 3592824"/>
                  <a:gd name="connsiteY69" fmla="*/ 5262934 h 6505980"/>
                  <a:gd name="connsiteX70" fmla="*/ 1108340 w 3592824"/>
                  <a:gd name="connsiteY70" fmla="*/ 5079541 h 6505980"/>
                  <a:gd name="connsiteX71" fmla="*/ 1121344 w 3592824"/>
                  <a:gd name="connsiteY71" fmla="*/ 5084649 h 6505980"/>
                  <a:gd name="connsiteX72" fmla="*/ 1125291 w 3592824"/>
                  <a:gd name="connsiteY72" fmla="*/ 5080701 h 6505980"/>
                  <a:gd name="connsiteX73" fmla="*/ 1124442 w 3592824"/>
                  <a:gd name="connsiteY73" fmla="*/ 5071961 h 6505980"/>
                  <a:gd name="connsiteX74" fmla="*/ 1122157 w 3592824"/>
                  <a:gd name="connsiteY74" fmla="*/ 5065724 h 6505980"/>
                  <a:gd name="connsiteX75" fmla="*/ 1117049 w 3592824"/>
                  <a:gd name="connsiteY75" fmla="*/ 5052716 h 6505980"/>
                  <a:gd name="connsiteX76" fmla="*/ 1122811 w 3592824"/>
                  <a:gd name="connsiteY76" fmla="*/ 5042696 h 6505980"/>
                  <a:gd name="connsiteX77" fmla="*/ 1122495 w 3592824"/>
                  <a:gd name="connsiteY77" fmla="*/ 5034485 h 6505980"/>
                  <a:gd name="connsiteX78" fmla="*/ 1124158 w 3592824"/>
                  <a:gd name="connsiteY78" fmla="*/ 5024300 h 6505980"/>
                  <a:gd name="connsiteX79" fmla="*/ 1120205 w 3592824"/>
                  <a:gd name="connsiteY79" fmla="*/ 5028252 h 6505980"/>
                  <a:gd name="connsiteX80" fmla="*/ 1122495 w 3592824"/>
                  <a:gd name="connsiteY80" fmla="*/ 5034485 h 6505980"/>
                  <a:gd name="connsiteX81" fmla="*/ 1108340 w 3592824"/>
                  <a:gd name="connsiteY81" fmla="*/ 5079541 h 6505980"/>
                  <a:gd name="connsiteX82" fmla="*/ 1019535 w 3592824"/>
                  <a:gd name="connsiteY82" fmla="*/ 5061794 h 6505980"/>
                  <a:gd name="connsiteX83" fmla="*/ 907867 w 3592824"/>
                  <a:gd name="connsiteY83" fmla="*/ 5071187 h 6505980"/>
                  <a:gd name="connsiteX84" fmla="*/ 788983 w 3592824"/>
                  <a:gd name="connsiteY84" fmla="*/ 5093104 h 6505980"/>
                  <a:gd name="connsiteX85" fmla="*/ 658043 w 3592824"/>
                  <a:gd name="connsiteY85" fmla="*/ 5134555 h 6505980"/>
                  <a:gd name="connsiteX86" fmla="*/ 522026 w 3592824"/>
                  <a:gd name="connsiteY86" fmla="*/ 5190653 h 6505980"/>
                  <a:gd name="connsiteX87" fmla="*/ 384200 w 3592824"/>
                  <a:gd name="connsiteY87" fmla="*/ 5252843 h 6505980"/>
                  <a:gd name="connsiteX88" fmla="*/ 249344 w 3592824"/>
                  <a:gd name="connsiteY88" fmla="*/ 5325897 h 6505980"/>
                  <a:gd name="connsiteX89" fmla="*/ 120569 w 3592824"/>
                  <a:gd name="connsiteY89" fmla="*/ 5397133 h 6505980"/>
                  <a:gd name="connsiteX90" fmla="*/ 0 w 3592824"/>
                  <a:gd name="connsiteY90" fmla="*/ 5468693 h 6505980"/>
                  <a:gd name="connsiteX91" fmla="*/ 124698 w 3592824"/>
                  <a:gd name="connsiteY91" fmla="*/ 5335477 h 6505980"/>
                  <a:gd name="connsiteX92" fmla="*/ 246734 w 3592824"/>
                  <a:gd name="connsiteY92" fmla="*/ 5221959 h 6505980"/>
                  <a:gd name="connsiteX93" fmla="*/ 376856 w 3592824"/>
                  <a:gd name="connsiteY93" fmla="*/ 5132327 h 6505980"/>
                  <a:gd name="connsiteX94" fmla="*/ 515500 w 3592824"/>
                  <a:gd name="connsiteY94" fmla="*/ 5051213 h 6505980"/>
                  <a:gd name="connsiteX95" fmla="*/ 659408 w 3592824"/>
                  <a:gd name="connsiteY95" fmla="*/ 4987219 h 6505980"/>
                  <a:gd name="connsiteX96" fmla="*/ 820898 w 3592824"/>
                  <a:gd name="connsiteY96" fmla="*/ 4940794 h 6505980"/>
                  <a:gd name="connsiteX97" fmla="*/ 1181074 w 3592824"/>
                  <a:gd name="connsiteY97" fmla="*/ 4846988 h 6505980"/>
                  <a:gd name="connsiteX98" fmla="*/ 1226539 w 3592824"/>
                  <a:gd name="connsiteY98" fmla="*/ 4526635 h 6505980"/>
                  <a:gd name="connsiteX99" fmla="*/ 1248314 w 3592824"/>
                  <a:gd name="connsiteY99" fmla="*/ 4207589 h 6505980"/>
                  <a:gd name="connsiteX100" fmla="*/ 1246367 w 3592824"/>
                  <a:gd name="connsiteY100" fmla="*/ 3884569 h 6505980"/>
                  <a:gd name="connsiteX101" fmla="*/ 1230789 w 3592824"/>
                  <a:gd name="connsiteY101" fmla="*/ 3690675 h 6505980"/>
                  <a:gd name="connsiteX102" fmla="*/ 1162613 w 3592824"/>
                  <a:gd name="connsiteY102" fmla="*/ 3672408 h 6505980"/>
                  <a:gd name="connsiteX103" fmla="*/ 1267627 w 3592824"/>
                  <a:gd name="connsiteY103" fmla="*/ 3672408 h 6505980"/>
                  <a:gd name="connsiteX104" fmla="*/ 1267627 w 3592824"/>
                  <a:gd name="connsiteY104" fmla="*/ 2636174 h 6505980"/>
                  <a:gd name="connsiteX105" fmla="*/ 1457972 w 3592824"/>
                  <a:gd name="connsiteY105" fmla="*/ 2766635 h 6505980"/>
                  <a:gd name="connsiteX106" fmla="*/ 1914541 w 3592824"/>
                  <a:gd name="connsiteY106" fmla="*/ 1815401 h 6505980"/>
                  <a:gd name="connsiteX107" fmla="*/ 1759871 w 3592824"/>
                  <a:gd name="connsiteY107" fmla="*/ 1626771 h 6505980"/>
                  <a:gd name="connsiteX108" fmla="*/ 1630255 w 3592824"/>
                  <a:gd name="connsiteY108" fmla="*/ 1432944 h 6505980"/>
                  <a:gd name="connsiteX109" fmla="*/ 1533657 w 3592824"/>
                  <a:gd name="connsiteY109" fmla="*/ 1245834 h 6505980"/>
                  <a:gd name="connsiteX110" fmla="*/ 1466898 w 3592824"/>
                  <a:gd name="connsiteY110" fmla="*/ 1057506 h 6505980"/>
                  <a:gd name="connsiteX111" fmla="*/ 1428386 w 3592824"/>
                  <a:gd name="connsiteY111" fmla="*/ 871911 h 6505980"/>
                  <a:gd name="connsiteX112" fmla="*/ 1418926 w 3592824"/>
                  <a:gd name="connsiteY112" fmla="*/ 698165 h 6505980"/>
                  <a:gd name="connsiteX113" fmla="*/ 1438518 w 3592824"/>
                  <a:gd name="connsiteY113" fmla="*/ 529931 h 6505980"/>
                  <a:gd name="connsiteX114" fmla="*/ 1487966 w 3592824"/>
                  <a:gd name="connsiteY114" fmla="*/ 373157 h 6505980"/>
                  <a:gd name="connsiteX115" fmla="*/ 1562109 w 3592824"/>
                  <a:gd name="connsiteY115" fmla="*/ 234344 h 6505980"/>
                  <a:gd name="connsiteX116" fmla="*/ 1590347 w 3592824"/>
                  <a:gd name="connsiteY116" fmla="*/ 233909 h 6505980"/>
                  <a:gd name="connsiteX117" fmla="*/ 1590423 w 3592824"/>
                  <a:gd name="connsiteY117" fmla="*/ 276688 h 6505980"/>
                  <a:gd name="connsiteX118" fmla="*/ 1534480 w 3592824"/>
                  <a:gd name="connsiteY118" fmla="*/ 357380 h 6505980"/>
                  <a:gd name="connsiteX119" fmla="*/ 1506010 w 3592824"/>
                  <a:gd name="connsiteY119" fmla="*/ 457037 h 6505980"/>
                  <a:gd name="connsiteX120" fmla="*/ 1488317 w 3592824"/>
                  <a:gd name="connsiteY120" fmla="*/ 571212 h 6505980"/>
                  <a:gd name="connsiteX121" fmla="*/ 1496884 w 3592824"/>
                  <a:gd name="connsiteY121" fmla="*/ 693061 h 6505980"/>
                  <a:gd name="connsiteX122" fmla="*/ 1522975 w 3592824"/>
                  <a:gd name="connsiteY122" fmla="*/ 825308 h 6505980"/>
                  <a:gd name="connsiteX123" fmla="*/ 1563776 w 3592824"/>
                  <a:gd name="connsiteY123" fmla="*/ 957444 h 6505980"/>
                  <a:gd name="connsiteX124" fmla="*/ 1623676 w 3592824"/>
                  <a:gd name="connsiteY124" fmla="*/ 1089683 h 6505980"/>
                  <a:gd name="connsiteX125" fmla="*/ 1701073 w 3592824"/>
                  <a:gd name="connsiteY125" fmla="*/ 1219640 h 6505980"/>
                  <a:gd name="connsiteX126" fmla="*/ 1784824 w 3592824"/>
                  <a:gd name="connsiteY126" fmla="*/ 1340138 h 6505980"/>
                  <a:gd name="connsiteX127" fmla="*/ 1839433 w 3592824"/>
                  <a:gd name="connsiteY127" fmla="*/ 1402829 h 6505980"/>
                  <a:gd name="connsiteX128" fmla="*/ 1879314 w 3592824"/>
                  <a:gd name="connsiteY128" fmla="*/ 1462471 h 6505980"/>
                  <a:gd name="connsiteX129" fmla="*/ 1923557 w 3592824"/>
                  <a:gd name="connsiteY129" fmla="*/ 1509661 h 6505980"/>
                  <a:gd name="connsiteX130" fmla="*/ 1968977 w 3592824"/>
                  <a:gd name="connsiteY130" fmla="*/ 1553881 h 6505980"/>
                  <a:gd name="connsiteX131" fmla="*/ 2023524 w 3592824"/>
                  <a:gd name="connsiteY131" fmla="*/ 1583302 h 6505980"/>
                  <a:gd name="connsiteX132" fmla="*/ 2159168 w 3592824"/>
                  <a:gd name="connsiteY132" fmla="*/ 1357898 h 6505980"/>
                  <a:gd name="connsiteX133" fmla="*/ 2301613 w 3592824"/>
                  <a:gd name="connsiteY133" fmla="*/ 1152134 h 6505980"/>
                  <a:gd name="connsiteX134" fmla="*/ 2456786 w 3592824"/>
                  <a:gd name="connsiteY134" fmla="*/ 946442 h 6505980"/>
                  <a:gd name="connsiteX135" fmla="*/ 2627883 w 3592824"/>
                  <a:gd name="connsiteY135" fmla="*/ 750343 h 6505980"/>
                  <a:gd name="connsiteX136" fmla="*/ 2819251 w 3592824"/>
                  <a:gd name="connsiteY136" fmla="*/ 546637 h 6505980"/>
                  <a:gd name="connsiteX137" fmla="*/ 3033293 w 3592824"/>
                  <a:gd name="connsiteY137" fmla="*/ 338904 h 6505980"/>
                  <a:gd name="connsiteX138" fmla="*/ 3075801 w 3592824"/>
                  <a:gd name="connsiteY138" fmla="*/ 307656 h 6505980"/>
                  <a:gd name="connsiteX139" fmla="*/ 3128615 w 3592824"/>
                  <a:gd name="connsiteY139" fmla="*/ 255470 h 6505980"/>
                  <a:gd name="connsiteX140" fmla="*/ 3193373 w 3592824"/>
                  <a:gd name="connsiteY140" fmla="*/ 206920 h 6505980"/>
                  <a:gd name="connsiteX141" fmla="*/ 3255727 w 3592824"/>
                  <a:gd name="connsiteY141" fmla="*/ 153199 h 6505980"/>
                  <a:gd name="connsiteX142" fmla="*/ 3326038 w 3592824"/>
                  <a:gd name="connsiteY142" fmla="*/ 98736 h 6505980"/>
                  <a:gd name="connsiteX143" fmla="*/ 3396772 w 3592824"/>
                  <a:gd name="connsiteY143" fmla="*/ 57544 h 6505980"/>
                  <a:gd name="connsiteX144" fmla="*/ 3465132 w 3592824"/>
                  <a:gd name="connsiteY144" fmla="*/ 23864 h 6505980"/>
                  <a:gd name="connsiteX145" fmla="*/ 3532718 w 3592824"/>
                  <a:gd name="connsiteY145" fmla="*/ 3259 h 6505980"/>
                  <a:gd name="connsiteX146" fmla="*/ 3587603 w 3592824"/>
                  <a:gd name="connsiteY146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553655 w 3592824"/>
                  <a:gd name="connsiteY13" fmla="*/ 1067597 h 6505980"/>
                  <a:gd name="connsiteX14" fmla="*/ 2451696 w 3592824"/>
                  <a:gd name="connsiteY14" fmla="*/ 1220120 h 6505980"/>
                  <a:gd name="connsiteX15" fmla="*/ 2333617 w 3592824"/>
                  <a:gd name="connsiteY15" fmla="*/ 1482858 h 6505980"/>
                  <a:gd name="connsiteX16" fmla="*/ 2239019 w 3592824"/>
                  <a:gd name="connsiteY16" fmla="*/ 1750687 h 6505980"/>
                  <a:gd name="connsiteX17" fmla="*/ 2166716 w 3592824"/>
                  <a:gd name="connsiteY17" fmla="*/ 2028149 h 6505980"/>
                  <a:gd name="connsiteX18" fmla="*/ 2138696 w 3592824"/>
                  <a:gd name="connsiteY18" fmla="*/ 2191021 h 6505980"/>
                  <a:gd name="connsiteX19" fmla="*/ 1708453 w 3592824"/>
                  <a:gd name="connsiteY19" fmla="*/ 2932299 h 6505980"/>
                  <a:gd name="connsiteX20" fmla="*/ 1722817 w 3592824"/>
                  <a:gd name="connsiteY20" fmla="*/ 3822513 h 6505980"/>
                  <a:gd name="connsiteX21" fmla="*/ 1536952 w 3592824"/>
                  <a:gd name="connsiteY21" fmla="*/ 3772714 h 6505980"/>
                  <a:gd name="connsiteX22" fmla="*/ 1541206 w 3592824"/>
                  <a:gd name="connsiteY22" fmla="*/ 4042551 h 6505980"/>
                  <a:gd name="connsiteX23" fmla="*/ 1736905 w 3592824"/>
                  <a:gd name="connsiteY23" fmla="*/ 4202721 h 6505980"/>
                  <a:gd name="connsiteX24" fmla="*/ 1910038 w 3592824"/>
                  <a:gd name="connsiteY24" fmla="*/ 4375859 h 6505980"/>
                  <a:gd name="connsiteX25" fmla="*/ 2049967 w 3592824"/>
                  <a:gd name="connsiteY25" fmla="*/ 4551312 h 6505980"/>
                  <a:gd name="connsiteX26" fmla="*/ 2161751 w 3592824"/>
                  <a:gd name="connsiteY26" fmla="*/ 4736795 h 6505980"/>
                  <a:gd name="connsiteX27" fmla="*/ 2245901 w 3592824"/>
                  <a:gd name="connsiteY27" fmla="*/ 4927533 h 6505980"/>
                  <a:gd name="connsiteX28" fmla="*/ 2299319 w 3592824"/>
                  <a:gd name="connsiteY28" fmla="*/ 5113852 h 6505980"/>
                  <a:gd name="connsiteX29" fmla="*/ 2323619 w 3592824"/>
                  <a:gd name="connsiteY29" fmla="*/ 5302637 h 6505980"/>
                  <a:gd name="connsiteX30" fmla="*/ 2316528 w 3592824"/>
                  <a:gd name="connsiteY30" fmla="*/ 5487662 h 6505980"/>
                  <a:gd name="connsiteX31" fmla="*/ 2281292 w 3592824"/>
                  <a:gd name="connsiteY31" fmla="*/ 5660347 h 6505980"/>
                  <a:gd name="connsiteX32" fmla="*/ 2254472 w 3592824"/>
                  <a:gd name="connsiteY32" fmla="*/ 5669051 h 6505980"/>
                  <a:gd name="connsiteX33" fmla="*/ 2243469 w 3592824"/>
                  <a:gd name="connsiteY33" fmla="*/ 5622519 h 6505980"/>
                  <a:gd name="connsiteX34" fmla="*/ 2276202 w 3592824"/>
                  <a:gd name="connsiteY34" fmla="*/ 5518399 h 6505980"/>
                  <a:gd name="connsiteX35" fmla="*/ 2277887 w 3592824"/>
                  <a:gd name="connsiteY35" fmla="*/ 5401645 h 6505980"/>
                  <a:gd name="connsiteX36" fmla="*/ 2265586 w 3592824"/>
                  <a:gd name="connsiteY36" fmla="*/ 5272239 h 6505980"/>
                  <a:gd name="connsiteX37" fmla="*/ 2226278 w 3592824"/>
                  <a:gd name="connsiteY37" fmla="*/ 5142134 h 6505980"/>
                  <a:gd name="connsiteX38" fmla="*/ 2167610 w 3592824"/>
                  <a:gd name="connsiteY38" fmla="*/ 5005824 h 6505980"/>
                  <a:gd name="connsiteX39" fmla="*/ 2094934 w 3592824"/>
                  <a:gd name="connsiteY39" fmla="*/ 4873928 h 6505980"/>
                  <a:gd name="connsiteX40" fmla="*/ 2004022 w 3592824"/>
                  <a:gd name="connsiteY40" fmla="*/ 4747491 h 6505980"/>
                  <a:gd name="connsiteX41" fmla="*/ 1897003 w 3592824"/>
                  <a:gd name="connsiteY41" fmla="*/ 4628630 h 6505980"/>
                  <a:gd name="connsiteX42" fmla="*/ 1786353 w 3592824"/>
                  <a:gd name="connsiteY42" fmla="*/ 4521927 h 6505980"/>
                  <a:gd name="connsiteX43" fmla="*/ 1718256 w 3592824"/>
                  <a:gd name="connsiteY43" fmla="*/ 4469625 h 6505980"/>
                  <a:gd name="connsiteX44" fmla="*/ 1664984 w 3592824"/>
                  <a:gd name="connsiteY44" fmla="*/ 4416354 h 6505980"/>
                  <a:gd name="connsiteX45" fmla="*/ 1610735 w 3592824"/>
                  <a:gd name="connsiteY45" fmla="*/ 4377899 h 6505980"/>
                  <a:gd name="connsiteX46" fmla="*/ 1556121 w 3592824"/>
                  <a:gd name="connsiteY46" fmla="*/ 4343019 h 6505980"/>
                  <a:gd name="connsiteX47" fmla="*/ 1496586 w 3592824"/>
                  <a:gd name="connsiteY47" fmla="*/ 4326909 h 6505980"/>
                  <a:gd name="connsiteX48" fmla="*/ 1424825 w 3592824"/>
                  <a:gd name="connsiteY48" fmla="*/ 4611755 h 6505980"/>
                  <a:gd name="connsiteX49" fmla="*/ 1341569 w 3592824"/>
                  <a:gd name="connsiteY49" fmla="*/ 4877209 h 6505980"/>
                  <a:gd name="connsiteX50" fmla="*/ 1246153 w 3592824"/>
                  <a:gd name="connsiteY50" fmla="*/ 5146295 h 6505980"/>
                  <a:gd name="connsiteX51" fmla="*/ 1133098 w 3592824"/>
                  <a:gd name="connsiteY51" fmla="*/ 5409585 h 6505980"/>
                  <a:gd name="connsiteX52" fmla="*/ 1002651 w 3592824"/>
                  <a:gd name="connsiteY52" fmla="*/ 5687069 h 6505980"/>
                  <a:gd name="connsiteX53" fmla="*/ 851621 w 3592824"/>
                  <a:gd name="connsiteY53" fmla="*/ 5975542 h 6505980"/>
                  <a:gd name="connsiteX54" fmla="*/ 819067 w 3592824"/>
                  <a:gd name="connsiteY54" fmla="*/ 6021945 h 6505980"/>
                  <a:gd name="connsiteX55" fmla="*/ 782039 w 3592824"/>
                  <a:gd name="connsiteY55" fmla="*/ 6094137 h 6505980"/>
                  <a:gd name="connsiteX56" fmla="*/ 732689 w 3592824"/>
                  <a:gd name="connsiteY56" fmla="*/ 6165853 h 6505980"/>
                  <a:gd name="connsiteX57" fmla="*/ 686953 w 3592824"/>
                  <a:gd name="connsiteY57" fmla="*/ 6242495 h 6505980"/>
                  <a:gd name="connsiteX58" fmla="*/ 633819 w 3592824"/>
                  <a:gd name="connsiteY58" fmla="*/ 6322262 h 6505980"/>
                  <a:gd name="connsiteX59" fmla="*/ 576894 w 3592824"/>
                  <a:gd name="connsiteY59" fmla="*/ 6387714 h 6505980"/>
                  <a:gd name="connsiteX60" fmla="*/ 520310 w 3592824"/>
                  <a:gd name="connsiteY60" fmla="*/ 6444298 h 6505980"/>
                  <a:gd name="connsiteX61" fmla="*/ 461122 w 3592824"/>
                  <a:gd name="connsiteY61" fmla="*/ 6486433 h 6505980"/>
                  <a:gd name="connsiteX62" fmla="*/ 409611 w 3592824"/>
                  <a:gd name="connsiteY62" fmla="*/ 6505980 h 6505980"/>
                  <a:gd name="connsiteX63" fmla="*/ 397795 w 3592824"/>
                  <a:gd name="connsiteY63" fmla="*/ 6478382 h 6505980"/>
                  <a:gd name="connsiteX64" fmla="*/ 580228 w 3592824"/>
                  <a:gd name="connsiteY64" fmla="*/ 6260780 h 6505980"/>
                  <a:gd name="connsiteX65" fmla="*/ 740291 w 3592824"/>
                  <a:gd name="connsiteY65" fmla="*/ 6020812 h 6505980"/>
                  <a:gd name="connsiteX66" fmla="*/ 876161 w 3592824"/>
                  <a:gd name="connsiteY66" fmla="*/ 5764542 h 6505980"/>
                  <a:gd name="connsiteX67" fmla="*/ 983460 w 3592824"/>
                  <a:gd name="connsiteY67" fmla="*/ 5511282 h 6505980"/>
                  <a:gd name="connsiteX68" fmla="*/ 1071980 w 3592824"/>
                  <a:gd name="connsiteY68" fmla="*/ 5262934 h 6505980"/>
                  <a:gd name="connsiteX69" fmla="*/ 1108340 w 3592824"/>
                  <a:gd name="connsiteY69" fmla="*/ 5079541 h 6505980"/>
                  <a:gd name="connsiteX70" fmla="*/ 1121344 w 3592824"/>
                  <a:gd name="connsiteY70" fmla="*/ 5084649 h 6505980"/>
                  <a:gd name="connsiteX71" fmla="*/ 1125291 w 3592824"/>
                  <a:gd name="connsiteY71" fmla="*/ 5080701 h 6505980"/>
                  <a:gd name="connsiteX72" fmla="*/ 1124442 w 3592824"/>
                  <a:gd name="connsiteY72" fmla="*/ 5071961 h 6505980"/>
                  <a:gd name="connsiteX73" fmla="*/ 1122157 w 3592824"/>
                  <a:gd name="connsiteY73" fmla="*/ 5065724 h 6505980"/>
                  <a:gd name="connsiteX74" fmla="*/ 1117049 w 3592824"/>
                  <a:gd name="connsiteY74" fmla="*/ 5052716 h 6505980"/>
                  <a:gd name="connsiteX75" fmla="*/ 1122811 w 3592824"/>
                  <a:gd name="connsiteY75" fmla="*/ 5042696 h 6505980"/>
                  <a:gd name="connsiteX76" fmla="*/ 1122495 w 3592824"/>
                  <a:gd name="connsiteY76" fmla="*/ 5034485 h 6505980"/>
                  <a:gd name="connsiteX77" fmla="*/ 1124158 w 3592824"/>
                  <a:gd name="connsiteY77" fmla="*/ 5024300 h 6505980"/>
                  <a:gd name="connsiteX78" fmla="*/ 1120205 w 3592824"/>
                  <a:gd name="connsiteY78" fmla="*/ 5028252 h 6505980"/>
                  <a:gd name="connsiteX79" fmla="*/ 1122495 w 3592824"/>
                  <a:gd name="connsiteY79" fmla="*/ 5034485 h 6505980"/>
                  <a:gd name="connsiteX80" fmla="*/ 1108340 w 3592824"/>
                  <a:gd name="connsiteY80" fmla="*/ 5079541 h 6505980"/>
                  <a:gd name="connsiteX81" fmla="*/ 1019535 w 3592824"/>
                  <a:gd name="connsiteY81" fmla="*/ 5061794 h 6505980"/>
                  <a:gd name="connsiteX82" fmla="*/ 907867 w 3592824"/>
                  <a:gd name="connsiteY82" fmla="*/ 5071187 h 6505980"/>
                  <a:gd name="connsiteX83" fmla="*/ 788983 w 3592824"/>
                  <a:gd name="connsiteY83" fmla="*/ 5093104 h 6505980"/>
                  <a:gd name="connsiteX84" fmla="*/ 658043 w 3592824"/>
                  <a:gd name="connsiteY84" fmla="*/ 5134555 h 6505980"/>
                  <a:gd name="connsiteX85" fmla="*/ 522026 w 3592824"/>
                  <a:gd name="connsiteY85" fmla="*/ 5190653 h 6505980"/>
                  <a:gd name="connsiteX86" fmla="*/ 384200 w 3592824"/>
                  <a:gd name="connsiteY86" fmla="*/ 5252843 h 6505980"/>
                  <a:gd name="connsiteX87" fmla="*/ 249344 w 3592824"/>
                  <a:gd name="connsiteY87" fmla="*/ 5325897 h 6505980"/>
                  <a:gd name="connsiteX88" fmla="*/ 120569 w 3592824"/>
                  <a:gd name="connsiteY88" fmla="*/ 5397133 h 6505980"/>
                  <a:gd name="connsiteX89" fmla="*/ 0 w 3592824"/>
                  <a:gd name="connsiteY89" fmla="*/ 5468693 h 6505980"/>
                  <a:gd name="connsiteX90" fmla="*/ 124698 w 3592824"/>
                  <a:gd name="connsiteY90" fmla="*/ 5335477 h 6505980"/>
                  <a:gd name="connsiteX91" fmla="*/ 246734 w 3592824"/>
                  <a:gd name="connsiteY91" fmla="*/ 5221959 h 6505980"/>
                  <a:gd name="connsiteX92" fmla="*/ 376856 w 3592824"/>
                  <a:gd name="connsiteY92" fmla="*/ 5132327 h 6505980"/>
                  <a:gd name="connsiteX93" fmla="*/ 515500 w 3592824"/>
                  <a:gd name="connsiteY93" fmla="*/ 5051213 h 6505980"/>
                  <a:gd name="connsiteX94" fmla="*/ 659408 w 3592824"/>
                  <a:gd name="connsiteY94" fmla="*/ 4987219 h 6505980"/>
                  <a:gd name="connsiteX95" fmla="*/ 820898 w 3592824"/>
                  <a:gd name="connsiteY95" fmla="*/ 4940794 h 6505980"/>
                  <a:gd name="connsiteX96" fmla="*/ 1181074 w 3592824"/>
                  <a:gd name="connsiteY96" fmla="*/ 4846988 h 6505980"/>
                  <a:gd name="connsiteX97" fmla="*/ 1226539 w 3592824"/>
                  <a:gd name="connsiteY97" fmla="*/ 4526635 h 6505980"/>
                  <a:gd name="connsiteX98" fmla="*/ 1248314 w 3592824"/>
                  <a:gd name="connsiteY98" fmla="*/ 4207589 h 6505980"/>
                  <a:gd name="connsiteX99" fmla="*/ 1246367 w 3592824"/>
                  <a:gd name="connsiteY99" fmla="*/ 3884569 h 6505980"/>
                  <a:gd name="connsiteX100" fmla="*/ 1230789 w 3592824"/>
                  <a:gd name="connsiteY100" fmla="*/ 3690675 h 6505980"/>
                  <a:gd name="connsiteX101" fmla="*/ 1162613 w 3592824"/>
                  <a:gd name="connsiteY101" fmla="*/ 3672408 h 6505980"/>
                  <a:gd name="connsiteX102" fmla="*/ 1267627 w 3592824"/>
                  <a:gd name="connsiteY102" fmla="*/ 3672408 h 6505980"/>
                  <a:gd name="connsiteX103" fmla="*/ 1267627 w 3592824"/>
                  <a:gd name="connsiteY103" fmla="*/ 2636174 h 6505980"/>
                  <a:gd name="connsiteX104" fmla="*/ 1457972 w 3592824"/>
                  <a:gd name="connsiteY104" fmla="*/ 2766635 h 6505980"/>
                  <a:gd name="connsiteX105" fmla="*/ 1914541 w 3592824"/>
                  <a:gd name="connsiteY105" fmla="*/ 1815401 h 6505980"/>
                  <a:gd name="connsiteX106" fmla="*/ 1759871 w 3592824"/>
                  <a:gd name="connsiteY106" fmla="*/ 1626771 h 6505980"/>
                  <a:gd name="connsiteX107" fmla="*/ 1630255 w 3592824"/>
                  <a:gd name="connsiteY107" fmla="*/ 1432944 h 6505980"/>
                  <a:gd name="connsiteX108" fmla="*/ 1533657 w 3592824"/>
                  <a:gd name="connsiteY108" fmla="*/ 1245834 h 6505980"/>
                  <a:gd name="connsiteX109" fmla="*/ 1466898 w 3592824"/>
                  <a:gd name="connsiteY109" fmla="*/ 1057506 h 6505980"/>
                  <a:gd name="connsiteX110" fmla="*/ 1428386 w 3592824"/>
                  <a:gd name="connsiteY110" fmla="*/ 871911 h 6505980"/>
                  <a:gd name="connsiteX111" fmla="*/ 1418926 w 3592824"/>
                  <a:gd name="connsiteY111" fmla="*/ 698165 h 6505980"/>
                  <a:gd name="connsiteX112" fmla="*/ 1438518 w 3592824"/>
                  <a:gd name="connsiteY112" fmla="*/ 529931 h 6505980"/>
                  <a:gd name="connsiteX113" fmla="*/ 1487966 w 3592824"/>
                  <a:gd name="connsiteY113" fmla="*/ 373157 h 6505980"/>
                  <a:gd name="connsiteX114" fmla="*/ 1562109 w 3592824"/>
                  <a:gd name="connsiteY114" fmla="*/ 234344 h 6505980"/>
                  <a:gd name="connsiteX115" fmla="*/ 1590347 w 3592824"/>
                  <a:gd name="connsiteY115" fmla="*/ 233909 h 6505980"/>
                  <a:gd name="connsiteX116" fmla="*/ 1590423 w 3592824"/>
                  <a:gd name="connsiteY116" fmla="*/ 276688 h 6505980"/>
                  <a:gd name="connsiteX117" fmla="*/ 1534480 w 3592824"/>
                  <a:gd name="connsiteY117" fmla="*/ 357380 h 6505980"/>
                  <a:gd name="connsiteX118" fmla="*/ 1506010 w 3592824"/>
                  <a:gd name="connsiteY118" fmla="*/ 457037 h 6505980"/>
                  <a:gd name="connsiteX119" fmla="*/ 1488317 w 3592824"/>
                  <a:gd name="connsiteY119" fmla="*/ 571212 h 6505980"/>
                  <a:gd name="connsiteX120" fmla="*/ 1496884 w 3592824"/>
                  <a:gd name="connsiteY120" fmla="*/ 693061 h 6505980"/>
                  <a:gd name="connsiteX121" fmla="*/ 1522975 w 3592824"/>
                  <a:gd name="connsiteY121" fmla="*/ 825308 h 6505980"/>
                  <a:gd name="connsiteX122" fmla="*/ 1563776 w 3592824"/>
                  <a:gd name="connsiteY122" fmla="*/ 957444 h 6505980"/>
                  <a:gd name="connsiteX123" fmla="*/ 1623676 w 3592824"/>
                  <a:gd name="connsiteY123" fmla="*/ 1089683 h 6505980"/>
                  <a:gd name="connsiteX124" fmla="*/ 1701073 w 3592824"/>
                  <a:gd name="connsiteY124" fmla="*/ 1219640 h 6505980"/>
                  <a:gd name="connsiteX125" fmla="*/ 1784824 w 3592824"/>
                  <a:gd name="connsiteY125" fmla="*/ 1340138 h 6505980"/>
                  <a:gd name="connsiteX126" fmla="*/ 1839433 w 3592824"/>
                  <a:gd name="connsiteY126" fmla="*/ 1402829 h 6505980"/>
                  <a:gd name="connsiteX127" fmla="*/ 1879314 w 3592824"/>
                  <a:gd name="connsiteY127" fmla="*/ 1462471 h 6505980"/>
                  <a:gd name="connsiteX128" fmla="*/ 1923557 w 3592824"/>
                  <a:gd name="connsiteY128" fmla="*/ 1509661 h 6505980"/>
                  <a:gd name="connsiteX129" fmla="*/ 1968977 w 3592824"/>
                  <a:gd name="connsiteY129" fmla="*/ 1553881 h 6505980"/>
                  <a:gd name="connsiteX130" fmla="*/ 2023524 w 3592824"/>
                  <a:gd name="connsiteY130" fmla="*/ 1583302 h 6505980"/>
                  <a:gd name="connsiteX131" fmla="*/ 2159168 w 3592824"/>
                  <a:gd name="connsiteY131" fmla="*/ 1357898 h 6505980"/>
                  <a:gd name="connsiteX132" fmla="*/ 2301613 w 3592824"/>
                  <a:gd name="connsiteY132" fmla="*/ 1152134 h 6505980"/>
                  <a:gd name="connsiteX133" fmla="*/ 2456786 w 3592824"/>
                  <a:gd name="connsiteY133" fmla="*/ 946442 h 6505980"/>
                  <a:gd name="connsiteX134" fmla="*/ 2627883 w 3592824"/>
                  <a:gd name="connsiteY134" fmla="*/ 750343 h 6505980"/>
                  <a:gd name="connsiteX135" fmla="*/ 2819251 w 3592824"/>
                  <a:gd name="connsiteY135" fmla="*/ 546637 h 6505980"/>
                  <a:gd name="connsiteX136" fmla="*/ 3033293 w 3592824"/>
                  <a:gd name="connsiteY136" fmla="*/ 338904 h 6505980"/>
                  <a:gd name="connsiteX137" fmla="*/ 3075801 w 3592824"/>
                  <a:gd name="connsiteY137" fmla="*/ 307656 h 6505980"/>
                  <a:gd name="connsiteX138" fmla="*/ 3128615 w 3592824"/>
                  <a:gd name="connsiteY138" fmla="*/ 255470 h 6505980"/>
                  <a:gd name="connsiteX139" fmla="*/ 3193373 w 3592824"/>
                  <a:gd name="connsiteY139" fmla="*/ 206920 h 6505980"/>
                  <a:gd name="connsiteX140" fmla="*/ 3255727 w 3592824"/>
                  <a:gd name="connsiteY140" fmla="*/ 153199 h 6505980"/>
                  <a:gd name="connsiteX141" fmla="*/ 3326038 w 3592824"/>
                  <a:gd name="connsiteY141" fmla="*/ 98736 h 6505980"/>
                  <a:gd name="connsiteX142" fmla="*/ 3396772 w 3592824"/>
                  <a:gd name="connsiteY142" fmla="*/ 57544 h 6505980"/>
                  <a:gd name="connsiteX143" fmla="*/ 3465132 w 3592824"/>
                  <a:gd name="connsiteY143" fmla="*/ 23864 h 6505980"/>
                  <a:gd name="connsiteX144" fmla="*/ 3532718 w 3592824"/>
                  <a:gd name="connsiteY144" fmla="*/ 3259 h 6505980"/>
                  <a:gd name="connsiteX145" fmla="*/ 3587603 w 3592824"/>
                  <a:gd name="connsiteY145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561604 w 3592824"/>
                  <a:gd name="connsiteY12" fmla="*/ 1060520 h 6505980"/>
                  <a:gd name="connsiteX13" fmla="*/ 2451696 w 3592824"/>
                  <a:gd name="connsiteY13" fmla="*/ 1220120 h 6505980"/>
                  <a:gd name="connsiteX14" fmla="*/ 2333617 w 3592824"/>
                  <a:gd name="connsiteY14" fmla="*/ 1482858 h 6505980"/>
                  <a:gd name="connsiteX15" fmla="*/ 2239019 w 3592824"/>
                  <a:gd name="connsiteY15" fmla="*/ 1750687 h 6505980"/>
                  <a:gd name="connsiteX16" fmla="*/ 2166716 w 3592824"/>
                  <a:gd name="connsiteY16" fmla="*/ 2028149 h 6505980"/>
                  <a:gd name="connsiteX17" fmla="*/ 2138696 w 3592824"/>
                  <a:gd name="connsiteY17" fmla="*/ 2191021 h 6505980"/>
                  <a:gd name="connsiteX18" fmla="*/ 1708453 w 3592824"/>
                  <a:gd name="connsiteY18" fmla="*/ 2932299 h 6505980"/>
                  <a:gd name="connsiteX19" fmla="*/ 1722817 w 3592824"/>
                  <a:gd name="connsiteY19" fmla="*/ 3822513 h 6505980"/>
                  <a:gd name="connsiteX20" fmla="*/ 1536952 w 3592824"/>
                  <a:gd name="connsiteY20" fmla="*/ 3772714 h 6505980"/>
                  <a:gd name="connsiteX21" fmla="*/ 1541206 w 3592824"/>
                  <a:gd name="connsiteY21" fmla="*/ 4042551 h 6505980"/>
                  <a:gd name="connsiteX22" fmla="*/ 1736905 w 3592824"/>
                  <a:gd name="connsiteY22" fmla="*/ 4202721 h 6505980"/>
                  <a:gd name="connsiteX23" fmla="*/ 1910038 w 3592824"/>
                  <a:gd name="connsiteY23" fmla="*/ 4375859 h 6505980"/>
                  <a:gd name="connsiteX24" fmla="*/ 2049967 w 3592824"/>
                  <a:gd name="connsiteY24" fmla="*/ 4551312 h 6505980"/>
                  <a:gd name="connsiteX25" fmla="*/ 2161751 w 3592824"/>
                  <a:gd name="connsiteY25" fmla="*/ 4736795 h 6505980"/>
                  <a:gd name="connsiteX26" fmla="*/ 2245901 w 3592824"/>
                  <a:gd name="connsiteY26" fmla="*/ 4927533 h 6505980"/>
                  <a:gd name="connsiteX27" fmla="*/ 2299319 w 3592824"/>
                  <a:gd name="connsiteY27" fmla="*/ 5113852 h 6505980"/>
                  <a:gd name="connsiteX28" fmla="*/ 2323619 w 3592824"/>
                  <a:gd name="connsiteY28" fmla="*/ 5302637 h 6505980"/>
                  <a:gd name="connsiteX29" fmla="*/ 2316528 w 3592824"/>
                  <a:gd name="connsiteY29" fmla="*/ 5487662 h 6505980"/>
                  <a:gd name="connsiteX30" fmla="*/ 2281292 w 3592824"/>
                  <a:gd name="connsiteY30" fmla="*/ 5660347 h 6505980"/>
                  <a:gd name="connsiteX31" fmla="*/ 2254472 w 3592824"/>
                  <a:gd name="connsiteY31" fmla="*/ 5669051 h 6505980"/>
                  <a:gd name="connsiteX32" fmla="*/ 2243469 w 3592824"/>
                  <a:gd name="connsiteY32" fmla="*/ 5622519 h 6505980"/>
                  <a:gd name="connsiteX33" fmla="*/ 2276202 w 3592824"/>
                  <a:gd name="connsiteY33" fmla="*/ 5518399 h 6505980"/>
                  <a:gd name="connsiteX34" fmla="*/ 2277887 w 3592824"/>
                  <a:gd name="connsiteY34" fmla="*/ 5401645 h 6505980"/>
                  <a:gd name="connsiteX35" fmla="*/ 2265586 w 3592824"/>
                  <a:gd name="connsiteY35" fmla="*/ 5272239 h 6505980"/>
                  <a:gd name="connsiteX36" fmla="*/ 2226278 w 3592824"/>
                  <a:gd name="connsiteY36" fmla="*/ 5142134 h 6505980"/>
                  <a:gd name="connsiteX37" fmla="*/ 2167610 w 3592824"/>
                  <a:gd name="connsiteY37" fmla="*/ 5005824 h 6505980"/>
                  <a:gd name="connsiteX38" fmla="*/ 2094934 w 3592824"/>
                  <a:gd name="connsiteY38" fmla="*/ 4873928 h 6505980"/>
                  <a:gd name="connsiteX39" fmla="*/ 2004022 w 3592824"/>
                  <a:gd name="connsiteY39" fmla="*/ 4747491 h 6505980"/>
                  <a:gd name="connsiteX40" fmla="*/ 1897003 w 3592824"/>
                  <a:gd name="connsiteY40" fmla="*/ 4628630 h 6505980"/>
                  <a:gd name="connsiteX41" fmla="*/ 1786353 w 3592824"/>
                  <a:gd name="connsiteY41" fmla="*/ 4521927 h 6505980"/>
                  <a:gd name="connsiteX42" fmla="*/ 1718256 w 3592824"/>
                  <a:gd name="connsiteY42" fmla="*/ 4469625 h 6505980"/>
                  <a:gd name="connsiteX43" fmla="*/ 1664984 w 3592824"/>
                  <a:gd name="connsiteY43" fmla="*/ 4416354 h 6505980"/>
                  <a:gd name="connsiteX44" fmla="*/ 1610735 w 3592824"/>
                  <a:gd name="connsiteY44" fmla="*/ 4377899 h 6505980"/>
                  <a:gd name="connsiteX45" fmla="*/ 1556121 w 3592824"/>
                  <a:gd name="connsiteY45" fmla="*/ 4343019 h 6505980"/>
                  <a:gd name="connsiteX46" fmla="*/ 1496586 w 3592824"/>
                  <a:gd name="connsiteY46" fmla="*/ 4326909 h 6505980"/>
                  <a:gd name="connsiteX47" fmla="*/ 1424825 w 3592824"/>
                  <a:gd name="connsiteY47" fmla="*/ 4611755 h 6505980"/>
                  <a:gd name="connsiteX48" fmla="*/ 1341569 w 3592824"/>
                  <a:gd name="connsiteY48" fmla="*/ 4877209 h 6505980"/>
                  <a:gd name="connsiteX49" fmla="*/ 1246153 w 3592824"/>
                  <a:gd name="connsiteY49" fmla="*/ 5146295 h 6505980"/>
                  <a:gd name="connsiteX50" fmla="*/ 1133098 w 3592824"/>
                  <a:gd name="connsiteY50" fmla="*/ 5409585 h 6505980"/>
                  <a:gd name="connsiteX51" fmla="*/ 1002651 w 3592824"/>
                  <a:gd name="connsiteY51" fmla="*/ 5687069 h 6505980"/>
                  <a:gd name="connsiteX52" fmla="*/ 851621 w 3592824"/>
                  <a:gd name="connsiteY52" fmla="*/ 5975542 h 6505980"/>
                  <a:gd name="connsiteX53" fmla="*/ 819067 w 3592824"/>
                  <a:gd name="connsiteY53" fmla="*/ 6021945 h 6505980"/>
                  <a:gd name="connsiteX54" fmla="*/ 782039 w 3592824"/>
                  <a:gd name="connsiteY54" fmla="*/ 6094137 h 6505980"/>
                  <a:gd name="connsiteX55" fmla="*/ 732689 w 3592824"/>
                  <a:gd name="connsiteY55" fmla="*/ 6165853 h 6505980"/>
                  <a:gd name="connsiteX56" fmla="*/ 686953 w 3592824"/>
                  <a:gd name="connsiteY56" fmla="*/ 6242495 h 6505980"/>
                  <a:gd name="connsiteX57" fmla="*/ 633819 w 3592824"/>
                  <a:gd name="connsiteY57" fmla="*/ 6322262 h 6505980"/>
                  <a:gd name="connsiteX58" fmla="*/ 576894 w 3592824"/>
                  <a:gd name="connsiteY58" fmla="*/ 6387714 h 6505980"/>
                  <a:gd name="connsiteX59" fmla="*/ 520310 w 3592824"/>
                  <a:gd name="connsiteY59" fmla="*/ 6444298 h 6505980"/>
                  <a:gd name="connsiteX60" fmla="*/ 461122 w 3592824"/>
                  <a:gd name="connsiteY60" fmla="*/ 6486433 h 6505980"/>
                  <a:gd name="connsiteX61" fmla="*/ 409611 w 3592824"/>
                  <a:gd name="connsiteY61" fmla="*/ 6505980 h 6505980"/>
                  <a:gd name="connsiteX62" fmla="*/ 397795 w 3592824"/>
                  <a:gd name="connsiteY62" fmla="*/ 6478382 h 6505980"/>
                  <a:gd name="connsiteX63" fmla="*/ 580228 w 3592824"/>
                  <a:gd name="connsiteY63" fmla="*/ 6260780 h 6505980"/>
                  <a:gd name="connsiteX64" fmla="*/ 740291 w 3592824"/>
                  <a:gd name="connsiteY64" fmla="*/ 6020812 h 6505980"/>
                  <a:gd name="connsiteX65" fmla="*/ 876161 w 3592824"/>
                  <a:gd name="connsiteY65" fmla="*/ 5764542 h 6505980"/>
                  <a:gd name="connsiteX66" fmla="*/ 983460 w 3592824"/>
                  <a:gd name="connsiteY66" fmla="*/ 5511282 h 6505980"/>
                  <a:gd name="connsiteX67" fmla="*/ 1071980 w 3592824"/>
                  <a:gd name="connsiteY67" fmla="*/ 5262934 h 6505980"/>
                  <a:gd name="connsiteX68" fmla="*/ 1108340 w 3592824"/>
                  <a:gd name="connsiteY68" fmla="*/ 5079541 h 6505980"/>
                  <a:gd name="connsiteX69" fmla="*/ 1121344 w 3592824"/>
                  <a:gd name="connsiteY69" fmla="*/ 5084649 h 6505980"/>
                  <a:gd name="connsiteX70" fmla="*/ 1125291 w 3592824"/>
                  <a:gd name="connsiteY70" fmla="*/ 5080701 h 6505980"/>
                  <a:gd name="connsiteX71" fmla="*/ 1124442 w 3592824"/>
                  <a:gd name="connsiteY71" fmla="*/ 5071961 h 6505980"/>
                  <a:gd name="connsiteX72" fmla="*/ 1122157 w 3592824"/>
                  <a:gd name="connsiteY72" fmla="*/ 5065724 h 6505980"/>
                  <a:gd name="connsiteX73" fmla="*/ 1117049 w 3592824"/>
                  <a:gd name="connsiteY73" fmla="*/ 5052716 h 6505980"/>
                  <a:gd name="connsiteX74" fmla="*/ 1122811 w 3592824"/>
                  <a:gd name="connsiteY74" fmla="*/ 5042696 h 6505980"/>
                  <a:gd name="connsiteX75" fmla="*/ 1122495 w 3592824"/>
                  <a:gd name="connsiteY75" fmla="*/ 5034485 h 6505980"/>
                  <a:gd name="connsiteX76" fmla="*/ 1124158 w 3592824"/>
                  <a:gd name="connsiteY76" fmla="*/ 5024300 h 6505980"/>
                  <a:gd name="connsiteX77" fmla="*/ 1120205 w 3592824"/>
                  <a:gd name="connsiteY77" fmla="*/ 5028252 h 6505980"/>
                  <a:gd name="connsiteX78" fmla="*/ 1122495 w 3592824"/>
                  <a:gd name="connsiteY78" fmla="*/ 5034485 h 6505980"/>
                  <a:gd name="connsiteX79" fmla="*/ 1108340 w 3592824"/>
                  <a:gd name="connsiteY79" fmla="*/ 5079541 h 6505980"/>
                  <a:gd name="connsiteX80" fmla="*/ 1019535 w 3592824"/>
                  <a:gd name="connsiteY80" fmla="*/ 5061794 h 6505980"/>
                  <a:gd name="connsiteX81" fmla="*/ 907867 w 3592824"/>
                  <a:gd name="connsiteY81" fmla="*/ 5071187 h 6505980"/>
                  <a:gd name="connsiteX82" fmla="*/ 788983 w 3592824"/>
                  <a:gd name="connsiteY82" fmla="*/ 5093104 h 6505980"/>
                  <a:gd name="connsiteX83" fmla="*/ 658043 w 3592824"/>
                  <a:gd name="connsiteY83" fmla="*/ 5134555 h 6505980"/>
                  <a:gd name="connsiteX84" fmla="*/ 522026 w 3592824"/>
                  <a:gd name="connsiteY84" fmla="*/ 5190653 h 6505980"/>
                  <a:gd name="connsiteX85" fmla="*/ 384200 w 3592824"/>
                  <a:gd name="connsiteY85" fmla="*/ 5252843 h 6505980"/>
                  <a:gd name="connsiteX86" fmla="*/ 249344 w 3592824"/>
                  <a:gd name="connsiteY86" fmla="*/ 5325897 h 6505980"/>
                  <a:gd name="connsiteX87" fmla="*/ 120569 w 3592824"/>
                  <a:gd name="connsiteY87" fmla="*/ 5397133 h 6505980"/>
                  <a:gd name="connsiteX88" fmla="*/ 0 w 3592824"/>
                  <a:gd name="connsiteY88" fmla="*/ 5468693 h 6505980"/>
                  <a:gd name="connsiteX89" fmla="*/ 124698 w 3592824"/>
                  <a:gd name="connsiteY89" fmla="*/ 5335477 h 6505980"/>
                  <a:gd name="connsiteX90" fmla="*/ 246734 w 3592824"/>
                  <a:gd name="connsiteY90" fmla="*/ 5221959 h 6505980"/>
                  <a:gd name="connsiteX91" fmla="*/ 376856 w 3592824"/>
                  <a:gd name="connsiteY91" fmla="*/ 5132327 h 6505980"/>
                  <a:gd name="connsiteX92" fmla="*/ 515500 w 3592824"/>
                  <a:gd name="connsiteY92" fmla="*/ 5051213 h 6505980"/>
                  <a:gd name="connsiteX93" fmla="*/ 659408 w 3592824"/>
                  <a:gd name="connsiteY93" fmla="*/ 4987219 h 6505980"/>
                  <a:gd name="connsiteX94" fmla="*/ 820898 w 3592824"/>
                  <a:gd name="connsiteY94" fmla="*/ 4940794 h 6505980"/>
                  <a:gd name="connsiteX95" fmla="*/ 1181074 w 3592824"/>
                  <a:gd name="connsiteY95" fmla="*/ 4846988 h 6505980"/>
                  <a:gd name="connsiteX96" fmla="*/ 1226539 w 3592824"/>
                  <a:gd name="connsiteY96" fmla="*/ 4526635 h 6505980"/>
                  <a:gd name="connsiteX97" fmla="*/ 1248314 w 3592824"/>
                  <a:gd name="connsiteY97" fmla="*/ 4207589 h 6505980"/>
                  <a:gd name="connsiteX98" fmla="*/ 1246367 w 3592824"/>
                  <a:gd name="connsiteY98" fmla="*/ 3884569 h 6505980"/>
                  <a:gd name="connsiteX99" fmla="*/ 1230789 w 3592824"/>
                  <a:gd name="connsiteY99" fmla="*/ 3690675 h 6505980"/>
                  <a:gd name="connsiteX100" fmla="*/ 1162613 w 3592824"/>
                  <a:gd name="connsiteY100" fmla="*/ 3672408 h 6505980"/>
                  <a:gd name="connsiteX101" fmla="*/ 1267627 w 3592824"/>
                  <a:gd name="connsiteY101" fmla="*/ 3672408 h 6505980"/>
                  <a:gd name="connsiteX102" fmla="*/ 1267627 w 3592824"/>
                  <a:gd name="connsiteY102" fmla="*/ 2636174 h 6505980"/>
                  <a:gd name="connsiteX103" fmla="*/ 1457972 w 3592824"/>
                  <a:gd name="connsiteY103" fmla="*/ 2766635 h 6505980"/>
                  <a:gd name="connsiteX104" fmla="*/ 1914541 w 3592824"/>
                  <a:gd name="connsiteY104" fmla="*/ 1815401 h 6505980"/>
                  <a:gd name="connsiteX105" fmla="*/ 1759871 w 3592824"/>
                  <a:gd name="connsiteY105" fmla="*/ 1626771 h 6505980"/>
                  <a:gd name="connsiteX106" fmla="*/ 1630255 w 3592824"/>
                  <a:gd name="connsiteY106" fmla="*/ 1432944 h 6505980"/>
                  <a:gd name="connsiteX107" fmla="*/ 1533657 w 3592824"/>
                  <a:gd name="connsiteY107" fmla="*/ 1245834 h 6505980"/>
                  <a:gd name="connsiteX108" fmla="*/ 1466898 w 3592824"/>
                  <a:gd name="connsiteY108" fmla="*/ 1057506 h 6505980"/>
                  <a:gd name="connsiteX109" fmla="*/ 1428386 w 3592824"/>
                  <a:gd name="connsiteY109" fmla="*/ 871911 h 6505980"/>
                  <a:gd name="connsiteX110" fmla="*/ 1418926 w 3592824"/>
                  <a:gd name="connsiteY110" fmla="*/ 698165 h 6505980"/>
                  <a:gd name="connsiteX111" fmla="*/ 1438518 w 3592824"/>
                  <a:gd name="connsiteY111" fmla="*/ 529931 h 6505980"/>
                  <a:gd name="connsiteX112" fmla="*/ 1487966 w 3592824"/>
                  <a:gd name="connsiteY112" fmla="*/ 373157 h 6505980"/>
                  <a:gd name="connsiteX113" fmla="*/ 1562109 w 3592824"/>
                  <a:gd name="connsiteY113" fmla="*/ 234344 h 6505980"/>
                  <a:gd name="connsiteX114" fmla="*/ 1590347 w 3592824"/>
                  <a:gd name="connsiteY114" fmla="*/ 233909 h 6505980"/>
                  <a:gd name="connsiteX115" fmla="*/ 1590423 w 3592824"/>
                  <a:gd name="connsiteY115" fmla="*/ 276688 h 6505980"/>
                  <a:gd name="connsiteX116" fmla="*/ 1534480 w 3592824"/>
                  <a:gd name="connsiteY116" fmla="*/ 357380 h 6505980"/>
                  <a:gd name="connsiteX117" fmla="*/ 1506010 w 3592824"/>
                  <a:gd name="connsiteY117" fmla="*/ 457037 h 6505980"/>
                  <a:gd name="connsiteX118" fmla="*/ 1488317 w 3592824"/>
                  <a:gd name="connsiteY118" fmla="*/ 571212 h 6505980"/>
                  <a:gd name="connsiteX119" fmla="*/ 1496884 w 3592824"/>
                  <a:gd name="connsiteY119" fmla="*/ 693061 h 6505980"/>
                  <a:gd name="connsiteX120" fmla="*/ 1522975 w 3592824"/>
                  <a:gd name="connsiteY120" fmla="*/ 825308 h 6505980"/>
                  <a:gd name="connsiteX121" fmla="*/ 1563776 w 3592824"/>
                  <a:gd name="connsiteY121" fmla="*/ 957444 h 6505980"/>
                  <a:gd name="connsiteX122" fmla="*/ 1623676 w 3592824"/>
                  <a:gd name="connsiteY122" fmla="*/ 1089683 h 6505980"/>
                  <a:gd name="connsiteX123" fmla="*/ 1701073 w 3592824"/>
                  <a:gd name="connsiteY123" fmla="*/ 1219640 h 6505980"/>
                  <a:gd name="connsiteX124" fmla="*/ 1784824 w 3592824"/>
                  <a:gd name="connsiteY124" fmla="*/ 1340138 h 6505980"/>
                  <a:gd name="connsiteX125" fmla="*/ 1839433 w 3592824"/>
                  <a:gd name="connsiteY125" fmla="*/ 1402829 h 6505980"/>
                  <a:gd name="connsiteX126" fmla="*/ 1879314 w 3592824"/>
                  <a:gd name="connsiteY126" fmla="*/ 1462471 h 6505980"/>
                  <a:gd name="connsiteX127" fmla="*/ 1923557 w 3592824"/>
                  <a:gd name="connsiteY127" fmla="*/ 1509661 h 6505980"/>
                  <a:gd name="connsiteX128" fmla="*/ 1968977 w 3592824"/>
                  <a:gd name="connsiteY128" fmla="*/ 1553881 h 6505980"/>
                  <a:gd name="connsiteX129" fmla="*/ 2023524 w 3592824"/>
                  <a:gd name="connsiteY129" fmla="*/ 1583302 h 6505980"/>
                  <a:gd name="connsiteX130" fmla="*/ 2159168 w 3592824"/>
                  <a:gd name="connsiteY130" fmla="*/ 1357898 h 6505980"/>
                  <a:gd name="connsiteX131" fmla="*/ 2301613 w 3592824"/>
                  <a:gd name="connsiteY131" fmla="*/ 1152134 h 6505980"/>
                  <a:gd name="connsiteX132" fmla="*/ 2456786 w 3592824"/>
                  <a:gd name="connsiteY132" fmla="*/ 946442 h 6505980"/>
                  <a:gd name="connsiteX133" fmla="*/ 2627883 w 3592824"/>
                  <a:gd name="connsiteY133" fmla="*/ 750343 h 6505980"/>
                  <a:gd name="connsiteX134" fmla="*/ 2819251 w 3592824"/>
                  <a:gd name="connsiteY134" fmla="*/ 546637 h 6505980"/>
                  <a:gd name="connsiteX135" fmla="*/ 3033293 w 3592824"/>
                  <a:gd name="connsiteY135" fmla="*/ 338904 h 6505980"/>
                  <a:gd name="connsiteX136" fmla="*/ 3075801 w 3592824"/>
                  <a:gd name="connsiteY136" fmla="*/ 307656 h 6505980"/>
                  <a:gd name="connsiteX137" fmla="*/ 3128615 w 3592824"/>
                  <a:gd name="connsiteY137" fmla="*/ 255470 h 6505980"/>
                  <a:gd name="connsiteX138" fmla="*/ 3193373 w 3592824"/>
                  <a:gd name="connsiteY138" fmla="*/ 206920 h 6505980"/>
                  <a:gd name="connsiteX139" fmla="*/ 3255727 w 3592824"/>
                  <a:gd name="connsiteY139" fmla="*/ 153199 h 6505980"/>
                  <a:gd name="connsiteX140" fmla="*/ 3326038 w 3592824"/>
                  <a:gd name="connsiteY140" fmla="*/ 98736 h 6505980"/>
                  <a:gd name="connsiteX141" fmla="*/ 3396772 w 3592824"/>
                  <a:gd name="connsiteY141" fmla="*/ 57544 h 6505980"/>
                  <a:gd name="connsiteX142" fmla="*/ 3465132 w 3592824"/>
                  <a:gd name="connsiteY142" fmla="*/ 23864 h 6505980"/>
                  <a:gd name="connsiteX143" fmla="*/ 3532718 w 3592824"/>
                  <a:gd name="connsiteY143" fmla="*/ 3259 h 6505980"/>
                  <a:gd name="connsiteX144" fmla="*/ 3587603 w 3592824"/>
                  <a:gd name="connsiteY144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559585 w 3592824"/>
                  <a:gd name="connsiteY11" fmla="*/ 1048028 h 6505980"/>
                  <a:gd name="connsiteX12" fmla="*/ 2451696 w 3592824"/>
                  <a:gd name="connsiteY12" fmla="*/ 1220120 h 6505980"/>
                  <a:gd name="connsiteX13" fmla="*/ 2333617 w 3592824"/>
                  <a:gd name="connsiteY13" fmla="*/ 1482858 h 6505980"/>
                  <a:gd name="connsiteX14" fmla="*/ 2239019 w 3592824"/>
                  <a:gd name="connsiteY14" fmla="*/ 1750687 h 6505980"/>
                  <a:gd name="connsiteX15" fmla="*/ 2166716 w 3592824"/>
                  <a:gd name="connsiteY15" fmla="*/ 2028149 h 6505980"/>
                  <a:gd name="connsiteX16" fmla="*/ 2138696 w 3592824"/>
                  <a:gd name="connsiteY16" fmla="*/ 2191021 h 6505980"/>
                  <a:gd name="connsiteX17" fmla="*/ 1708453 w 3592824"/>
                  <a:gd name="connsiteY17" fmla="*/ 2932299 h 6505980"/>
                  <a:gd name="connsiteX18" fmla="*/ 1722817 w 3592824"/>
                  <a:gd name="connsiteY18" fmla="*/ 3822513 h 6505980"/>
                  <a:gd name="connsiteX19" fmla="*/ 1536952 w 3592824"/>
                  <a:gd name="connsiteY19" fmla="*/ 3772714 h 6505980"/>
                  <a:gd name="connsiteX20" fmla="*/ 1541206 w 3592824"/>
                  <a:gd name="connsiteY20" fmla="*/ 4042551 h 6505980"/>
                  <a:gd name="connsiteX21" fmla="*/ 1736905 w 3592824"/>
                  <a:gd name="connsiteY21" fmla="*/ 4202721 h 6505980"/>
                  <a:gd name="connsiteX22" fmla="*/ 1910038 w 3592824"/>
                  <a:gd name="connsiteY22" fmla="*/ 4375859 h 6505980"/>
                  <a:gd name="connsiteX23" fmla="*/ 2049967 w 3592824"/>
                  <a:gd name="connsiteY23" fmla="*/ 4551312 h 6505980"/>
                  <a:gd name="connsiteX24" fmla="*/ 2161751 w 3592824"/>
                  <a:gd name="connsiteY24" fmla="*/ 4736795 h 6505980"/>
                  <a:gd name="connsiteX25" fmla="*/ 2245901 w 3592824"/>
                  <a:gd name="connsiteY25" fmla="*/ 4927533 h 6505980"/>
                  <a:gd name="connsiteX26" fmla="*/ 2299319 w 3592824"/>
                  <a:gd name="connsiteY26" fmla="*/ 5113852 h 6505980"/>
                  <a:gd name="connsiteX27" fmla="*/ 2323619 w 3592824"/>
                  <a:gd name="connsiteY27" fmla="*/ 5302637 h 6505980"/>
                  <a:gd name="connsiteX28" fmla="*/ 2316528 w 3592824"/>
                  <a:gd name="connsiteY28" fmla="*/ 5487662 h 6505980"/>
                  <a:gd name="connsiteX29" fmla="*/ 2281292 w 3592824"/>
                  <a:gd name="connsiteY29" fmla="*/ 5660347 h 6505980"/>
                  <a:gd name="connsiteX30" fmla="*/ 2254472 w 3592824"/>
                  <a:gd name="connsiteY30" fmla="*/ 5669051 h 6505980"/>
                  <a:gd name="connsiteX31" fmla="*/ 2243469 w 3592824"/>
                  <a:gd name="connsiteY31" fmla="*/ 5622519 h 6505980"/>
                  <a:gd name="connsiteX32" fmla="*/ 2276202 w 3592824"/>
                  <a:gd name="connsiteY32" fmla="*/ 5518399 h 6505980"/>
                  <a:gd name="connsiteX33" fmla="*/ 2277887 w 3592824"/>
                  <a:gd name="connsiteY33" fmla="*/ 5401645 h 6505980"/>
                  <a:gd name="connsiteX34" fmla="*/ 2265586 w 3592824"/>
                  <a:gd name="connsiteY34" fmla="*/ 5272239 h 6505980"/>
                  <a:gd name="connsiteX35" fmla="*/ 2226278 w 3592824"/>
                  <a:gd name="connsiteY35" fmla="*/ 5142134 h 6505980"/>
                  <a:gd name="connsiteX36" fmla="*/ 2167610 w 3592824"/>
                  <a:gd name="connsiteY36" fmla="*/ 5005824 h 6505980"/>
                  <a:gd name="connsiteX37" fmla="*/ 2094934 w 3592824"/>
                  <a:gd name="connsiteY37" fmla="*/ 4873928 h 6505980"/>
                  <a:gd name="connsiteX38" fmla="*/ 2004022 w 3592824"/>
                  <a:gd name="connsiteY38" fmla="*/ 4747491 h 6505980"/>
                  <a:gd name="connsiteX39" fmla="*/ 1897003 w 3592824"/>
                  <a:gd name="connsiteY39" fmla="*/ 4628630 h 6505980"/>
                  <a:gd name="connsiteX40" fmla="*/ 1786353 w 3592824"/>
                  <a:gd name="connsiteY40" fmla="*/ 4521927 h 6505980"/>
                  <a:gd name="connsiteX41" fmla="*/ 1718256 w 3592824"/>
                  <a:gd name="connsiteY41" fmla="*/ 4469625 h 6505980"/>
                  <a:gd name="connsiteX42" fmla="*/ 1664984 w 3592824"/>
                  <a:gd name="connsiteY42" fmla="*/ 4416354 h 6505980"/>
                  <a:gd name="connsiteX43" fmla="*/ 1610735 w 3592824"/>
                  <a:gd name="connsiteY43" fmla="*/ 4377899 h 6505980"/>
                  <a:gd name="connsiteX44" fmla="*/ 1556121 w 3592824"/>
                  <a:gd name="connsiteY44" fmla="*/ 4343019 h 6505980"/>
                  <a:gd name="connsiteX45" fmla="*/ 1496586 w 3592824"/>
                  <a:gd name="connsiteY45" fmla="*/ 4326909 h 6505980"/>
                  <a:gd name="connsiteX46" fmla="*/ 1424825 w 3592824"/>
                  <a:gd name="connsiteY46" fmla="*/ 4611755 h 6505980"/>
                  <a:gd name="connsiteX47" fmla="*/ 1341569 w 3592824"/>
                  <a:gd name="connsiteY47" fmla="*/ 4877209 h 6505980"/>
                  <a:gd name="connsiteX48" fmla="*/ 1246153 w 3592824"/>
                  <a:gd name="connsiteY48" fmla="*/ 5146295 h 6505980"/>
                  <a:gd name="connsiteX49" fmla="*/ 1133098 w 3592824"/>
                  <a:gd name="connsiteY49" fmla="*/ 5409585 h 6505980"/>
                  <a:gd name="connsiteX50" fmla="*/ 1002651 w 3592824"/>
                  <a:gd name="connsiteY50" fmla="*/ 5687069 h 6505980"/>
                  <a:gd name="connsiteX51" fmla="*/ 851621 w 3592824"/>
                  <a:gd name="connsiteY51" fmla="*/ 5975542 h 6505980"/>
                  <a:gd name="connsiteX52" fmla="*/ 819067 w 3592824"/>
                  <a:gd name="connsiteY52" fmla="*/ 6021945 h 6505980"/>
                  <a:gd name="connsiteX53" fmla="*/ 782039 w 3592824"/>
                  <a:gd name="connsiteY53" fmla="*/ 6094137 h 6505980"/>
                  <a:gd name="connsiteX54" fmla="*/ 732689 w 3592824"/>
                  <a:gd name="connsiteY54" fmla="*/ 6165853 h 6505980"/>
                  <a:gd name="connsiteX55" fmla="*/ 686953 w 3592824"/>
                  <a:gd name="connsiteY55" fmla="*/ 6242495 h 6505980"/>
                  <a:gd name="connsiteX56" fmla="*/ 633819 w 3592824"/>
                  <a:gd name="connsiteY56" fmla="*/ 6322262 h 6505980"/>
                  <a:gd name="connsiteX57" fmla="*/ 576894 w 3592824"/>
                  <a:gd name="connsiteY57" fmla="*/ 6387714 h 6505980"/>
                  <a:gd name="connsiteX58" fmla="*/ 520310 w 3592824"/>
                  <a:gd name="connsiteY58" fmla="*/ 6444298 h 6505980"/>
                  <a:gd name="connsiteX59" fmla="*/ 461122 w 3592824"/>
                  <a:gd name="connsiteY59" fmla="*/ 6486433 h 6505980"/>
                  <a:gd name="connsiteX60" fmla="*/ 409611 w 3592824"/>
                  <a:gd name="connsiteY60" fmla="*/ 6505980 h 6505980"/>
                  <a:gd name="connsiteX61" fmla="*/ 397795 w 3592824"/>
                  <a:gd name="connsiteY61" fmla="*/ 6478382 h 6505980"/>
                  <a:gd name="connsiteX62" fmla="*/ 580228 w 3592824"/>
                  <a:gd name="connsiteY62" fmla="*/ 6260780 h 6505980"/>
                  <a:gd name="connsiteX63" fmla="*/ 740291 w 3592824"/>
                  <a:gd name="connsiteY63" fmla="*/ 6020812 h 6505980"/>
                  <a:gd name="connsiteX64" fmla="*/ 876161 w 3592824"/>
                  <a:gd name="connsiteY64" fmla="*/ 5764542 h 6505980"/>
                  <a:gd name="connsiteX65" fmla="*/ 983460 w 3592824"/>
                  <a:gd name="connsiteY65" fmla="*/ 5511282 h 6505980"/>
                  <a:gd name="connsiteX66" fmla="*/ 1071980 w 3592824"/>
                  <a:gd name="connsiteY66" fmla="*/ 5262934 h 6505980"/>
                  <a:gd name="connsiteX67" fmla="*/ 1108340 w 3592824"/>
                  <a:gd name="connsiteY67" fmla="*/ 5079541 h 6505980"/>
                  <a:gd name="connsiteX68" fmla="*/ 1121344 w 3592824"/>
                  <a:gd name="connsiteY68" fmla="*/ 5084649 h 6505980"/>
                  <a:gd name="connsiteX69" fmla="*/ 1125291 w 3592824"/>
                  <a:gd name="connsiteY69" fmla="*/ 5080701 h 6505980"/>
                  <a:gd name="connsiteX70" fmla="*/ 1124442 w 3592824"/>
                  <a:gd name="connsiteY70" fmla="*/ 5071961 h 6505980"/>
                  <a:gd name="connsiteX71" fmla="*/ 1122157 w 3592824"/>
                  <a:gd name="connsiteY71" fmla="*/ 5065724 h 6505980"/>
                  <a:gd name="connsiteX72" fmla="*/ 1117049 w 3592824"/>
                  <a:gd name="connsiteY72" fmla="*/ 5052716 h 6505980"/>
                  <a:gd name="connsiteX73" fmla="*/ 1122811 w 3592824"/>
                  <a:gd name="connsiteY73" fmla="*/ 5042696 h 6505980"/>
                  <a:gd name="connsiteX74" fmla="*/ 1122495 w 3592824"/>
                  <a:gd name="connsiteY74" fmla="*/ 5034485 h 6505980"/>
                  <a:gd name="connsiteX75" fmla="*/ 1124158 w 3592824"/>
                  <a:gd name="connsiteY75" fmla="*/ 5024300 h 6505980"/>
                  <a:gd name="connsiteX76" fmla="*/ 1120205 w 3592824"/>
                  <a:gd name="connsiteY76" fmla="*/ 5028252 h 6505980"/>
                  <a:gd name="connsiteX77" fmla="*/ 1122495 w 3592824"/>
                  <a:gd name="connsiteY77" fmla="*/ 5034485 h 6505980"/>
                  <a:gd name="connsiteX78" fmla="*/ 1108340 w 3592824"/>
                  <a:gd name="connsiteY78" fmla="*/ 5079541 h 6505980"/>
                  <a:gd name="connsiteX79" fmla="*/ 1019535 w 3592824"/>
                  <a:gd name="connsiteY79" fmla="*/ 5061794 h 6505980"/>
                  <a:gd name="connsiteX80" fmla="*/ 907867 w 3592824"/>
                  <a:gd name="connsiteY80" fmla="*/ 5071187 h 6505980"/>
                  <a:gd name="connsiteX81" fmla="*/ 788983 w 3592824"/>
                  <a:gd name="connsiteY81" fmla="*/ 5093104 h 6505980"/>
                  <a:gd name="connsiteX82" fmla="*/ 658043 w 3592824"/>
                  <a:gd name="connsiteY82" fmla="*/ 5134555 h 6505980"/>
                  <a:gd name="connsiteX83" fmla="*/ 522026 w 3592824"/>
                  <a:gd name="connsiteY83" fmla="*/ 5190653 h 6505980"/>
                  <a:gd name="connsiteX84" fmla="*/ 384200 w 3592824"/>
                  <a:gd name="connsiteY84" fmla="*/ 5252843 h 6505980"/>
                  <a:gd name="connsiteX85" fmla="*/ 249344 w 3592824"/>
                  <a:gd name="connsiteY85" fmla="*/ 5325897 h 6505980"/>
                  <a:gd name="connsiteX86" fmla="*/ 120569 w 3592824"/>
                  <a:gd name="connsiteY86" fmla="*/ 5397133 h 6505980"/>
                  <a:gd name="connsiteX87" fmla="*/ 0 w 3592824"/>
                  <a:gd name="connsiteY87" fmla="*/ 5468693 h 6505980"/>
                  <a:gd name="connsiteX88" fmla="*/ 124698 w 3592824"/>
                  <a:gd name="connsiteY88" fmla="*/ 5335477 h 6505980"/>
                  <a:gd name="connsiteX89" fmla="*/ 246734 w 3592824"/>
                  <a:gd name="connsiteY89" fmla="*/ 5221959 h 6505980"/>
                  <a:gd name="connsiteX90" fmla="*/ 376856 w 3592824"/>
                  <a:gd name="connsiteY90" fmla="*/ 5132327 h 6505980"/>
                  <a:gd name="connsiteX91" fmla="*/ 515500 w 3592824"/>
                  <a:gd name="connsiteY91" fmla="*/ 5051213 h 6505980"/>
                  <a:gd name="connsiteX92" fmla="*/ 659408 w 3592824"/>
                  <a:gd name="connsiteY92" fmla="*/ 4987219 h 6505980"/>
                  <a:gd name="connsiteX93" fmla="*/ 820898 w 3592824"/>
                  <a:gd name="connsiteY93" fmla="*/ 4940794 h 6505980"/>
                  <a:gd name="connsiteX94" fmla="*/ 1181074 w 3592824"/>
                  <a:gd name="connsiteY94" fmla="*/ 4846988 h 6505980"/>
                  <a:gd name="connsiteX95" fmla="*/ 1226539 w 3592824"/>
                  <a:gd name="connsiteY95" fmla="*/ 4526635 h 6505980"/>
                  <a:gd name="connsiteX96" fmla="*/ 1248314 w 3592824"/>
                  <a:gd name="connsiteY96" fmla="*/ 4207589 h 6505980"/>
                  <a:gd name="connsiteX97" fmla="*/ 1246367 w 3592824"/>
                  <a:gd name="connsiteY97" fmla="*/ 3884569 h 6505980"/>
                  <a:gd name="connsiteX98" fmla="*/ 1230789 w 3592824"/>
                  <a:gd name="connsiteY98" fmla="*/ 3690675 h 6505980"/>
                  <a:gd name="connsiteX99" fmla="*/ 1162613 w 3592824"/>
                  <a:gd name="connsiteY99" fmla="*/ 3672408 h 6505980"/>
                  <a:gd name="connsiteX100" fmla="*/ 1267627 w 3592824"/>
                  <a:gd name="connsiteY100" fmla="*/ 3672408 h 6505980"/>
                  <a:gd name="connsiteX101" fmla="*/ 1267627 w 3592824"/>
                  <a:gd name="connsiteY101" fmla="*/ 2636174 h 6505980"/>
                  <a:gd name="connsiteX102" fmla="*/ 1457972 w 3592824"/>
                  <a:gd name="connsiteY102" fmla="*/ 2766635 h 6505980"/>
                  <a:gd name="connsiteX103" fmla="*/ 1914541 w 3592824"/>
                  <a:gd name="connsiteY103" fmla="*/ 1815401 h 6505980"/>
                  <a:gd name="connsiteX104" fmla="*/ 1759871 w 3592824"/>
                  <a:gd name="connsiteY104" fmla="*/ 1626771 h 6505980"/>
                  <a:gd name="connsiteX105" fmla="*/ 1630255 w 3592824"/>
                  <a:gd name="connsiteY105" fmla="*/ 1432944 h 6505980"/>
                  <a:gd name="connsiteX106" fmla="*/ 1533657 w 3592824"/>
                  <a:gd name="connsiteY106" fmla="*/ 1245834 h 6505980"/>
                  <a:gd name="connsiteX107" fmla="*/ 1466898 w 3592824"/>
                  <a:gd name="connsiteY107" fmla="*/ 1057506 h 6505980"/>
                  <a:gd name="connsiteX108" fmla="*/ 1428386 w 3592824"/>
                  <a:gd name="connsiteY108" fmla="*/ 871911 h 6505980"/>
                  <a:gd name="connsiteX109" fmla="*/ 1418926 w 3592824"/>
                  <a:gd name="connsiteY109" fmla="*/ 698165 h 6505980"/>
                  <a:gd name="connsiteX110" fmla="*/ 1438518 w 3592824"/>
                  <a:gd name="connsiteY110" fmla="*/ 529931 h 6505980"/>
                  <a:gd name="connsiteX111" fmla="*/ 1487966 w 3592824"/>
                  <a:gd name="connsiteY111" fmla="*/ 373157 h 6505980"/>
                  <a:gd name="connsiteX112" fmla="*/ 1562109 w 3592824"/>
                  <a:gd name="connsiteY112" fmla="*/ 234344 h 6505980"/>
                  <a:gd name="connsiteX113" fmla="*/ 1590347 w 3592824"/>
                  <a:gd name="connsiteY113" fmla="*/ 233909 h 6505980"/>
                  <a:gd name="connsiteX114" fmla="*/ 1590423 w 3592824"/>
                  <a:gd name="connsiteY114" fmla="*/ 276688 h 6505980"/>
                  <a:gd name="connsiteX115" fmla="*/ 1534480 w 3592824"/>
                  <a:gd name="connsiteY115" fmla="*/ 357380 h 6505980"/>
                  <a:gd name="connsiteX116" fmla="*/ 1506010 w 3592824"/>
                  <a:gd name="connsiteY116" fmla="*/ 457037 h 6505980"/>
                  <a:gd name="connsiteX117" fmla="*/ 1488317 w 3592824"/>
                  <a:gd name="connsiteY117" fmla="*/ 571212 h 6505980"/>
                  <a:gd name="connsiteX118" fmla="*/ 1496884 w 3592824"/>
                  <a:gd name="connsiteY118" fmla="*/ 693061 h 6505980"/>
                  <a:gd name="connsiteX119" fmla="*/ 1522975 w 3592824"/>
                  <a:gd name="connsiteY119" fmla="*/ 825308 h 6505980"/>
                  <a:gd name="connsiteX120" fmla="*/ 1563776 w 3592824"/>
                  <a:gd name="connsiteY120" fmla="*/ 957444 h 6505980"/>
                  <a:gd name="connsiteX121" fmla="*/ 1623676 w 3592824"/>
                  <a:gd name="connsiteY121" fmla="*/ 1089683 h 6505980"/>
                  <a:gd name="connsiteX122" fmla="*/ 1701073 w 3592824"/>
                  <a:gd name="connsiteY122" fmla="*/ 1219640 h 6505980"/>
                  <a:gd name="connsiteX123" fmla="*/ 1784824 w 3592824"/>
                  <a:gd name="connsiteY123" fmla="*/ 1340138 h 6505980"/>
                  <a:gd name="connsiteX124" fmla="*/ 1839433 w 3592824"/>
                  <a:gd name="connsiteY124" fmla="*/ 1402829 h 6505980"/>
                  <a:gd name="connsiteX125" fmla="*/ 1879314 w 3592824"/>
                  <a:gd name="connsiteY125" fmla="*/ 1462471 h 6505980"/>
                  <a:gd name="connsiteX126" fmla="*/ 1923557 w 3592824"/>
                  <a:gd name="connsiteY126" fmla="*/ 1509661 h 6505980"/>
                  <a:gd name="connsiteX127" fmla="*/ 1968977 w 3592824"/>
                  <a:gd name="connsiteY127" fmla="*/ 1553881 h 6505980"/>
                  <a:gd name="connsiteX128" fmla="*/ 2023524 w 3592824"/>
                  <a:gd name="connsiteY128" fmla="*/ 1583302 h 6505980"/>
                  <a:gd name="connsiteX129" fmla="*/ 2159168 w 3592824"/>
                  <a:gd name="connsiteY129" fmla="*/ 1357898 h 6505980"/>
                  <a:gd name="connsiteX130" fmla="*/ 2301613 w 3592824"/>
                  <a:gd name="connsiteY130" fmla="*/ 1152134 h 6505980"/>
                  <a:gd name="connsiteX131" fmla="*/ 2456786 w 3592824"/>
                  <a:gd name="connsiteY131" fmla="*/ 946442 h 6505980"/>
                  <a:gd name="connsiteX132" fmla="*/ 2627883 w 3592824"/>
                  <a:gd name="connsiteY132" fmla="*/ 750343 h 6505980"/>
                  <a:gd name="connsiteX133" fmla="*/ 2819251 w 3592824"/>
                  <a:gd name="connsiteY133" fmla="*/ 546637 h 6505980"/>
                  <a:gd name="connsiteX134" fmla="*/ 3033293 w 3592824"/>
                  <a:gd name="connsiteY134" fmla="*/ 338904 h 6505980"/>
                  <a:gd name="connsiteX135" fmla="*/ 3075801 w 3592824"/>
                  <a:gd name="connsiteY135" fmla="*/ 307656 h 6505980"/>
                  <a:gd name="connsiteX136" fmla="*/ 3128615 w 3592824"/>
                  <a:gd name="connsiteY136" fmla="*/ 255470 h 6505980"/>
                  <a:gd name="connsiteX137" fmla="*/ 3193373 w 3592824"/>
                  <a:gd name="connsiteY137" fmla="*/ 206920 h 6505980"/>
                  <a:gd name="connsiteX138" fmla="*/ 3255727 w 3592824"/>
                  <a:gd name="connsiteY138" fmla="*/ 153199 h 6505980"/>
                  <a:gd name="connsiteX139" fmla="*/ 3326038 w 3592824"/>
                  <a:gd name="connsiteY139" fmla="*/ 98736 h 6505980"/>
                  <a:gd name="connsiteX140" fmla="*/ 3396772 w 3592824"/>
                  <a:gd name="connsiteY140" fmla="*/ 57544 h 6505980"/>
                  <a:gd name="connsiteX141" fmla="*/ 3465132 w 3592824"/>
                  <a:gd name="connsiteY141" fmla="*/ 23864 h 6505980"/>
                  <a:gd name="connsiteX142" fmla="*/ 3532718 w 3592824"/>
                  <a:gd name="connsiteY142" fmla="*/ 3259 h 6505980"/>
                  <a:gd name="connsiteX143" fmla="*/ 3587603 w 3592824"/>
                  <a:gd name="connsiteY143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558785 w 3592824"/>
                  <a:gd name="connsiteY10" fmla="*/ 1042079 h 6505980"/>
                  <a:gd name="connsiteX11" fmla="*/ 2451696 w 3592824"/>
                  <a:gd name="connsiteY11" fmla="*/ 1220120 h 6505980"/>
                  <a:gd name="connsiteX12" fmla="*/ 2333617 w 3592824"/>
                  <a:gd name="connsiteY12" fmla="*/ 1482858 h 6505980"/>
                  <a:gd name="connsiteX13" fmla="*/ 2239019 w 3592824"/>
                  <a:gd name="connsiteY13" fmla="*/ 1750687 h 6505980"/>
                  <a:gd name="connsiteX14" fmla="*/ 2166716 w 3592824"/>
                  <a:gd name="connsiteY14" fmla="*/ 2028149 h 6505980"/>
                  <a:gd name="connsiteX15" fmla="*/ 2138696 w 3592824"/>
                  <a:gd name="connsiteY15" fmla="*/ 2191021 h 6505980"/>
                  <a:gd name="connsiteX16" fmla="*/ 1708453 w 3592824"/>
                  <a:gd name="connsiteY16" fmla="*/ 2932299 h 6505980"/>
                  <a:gd name="connsiteX17" fmla="*/ 1722817 w 3592824"/>
                  <a:gd name="connsiteY17" fmla="*/ 3822513 h 6505980"/>
                  <a:gd name="connsiteX18" fmla="*/ 1536952 w 3592824"/>
                  <a:gd name="connsiteY18" fmla="*/ 3772714 h 6505980"/>
                  <a:gd name="connsiteX19" fmla="*/ 1541206 w 3592824"/>
                  <a:gd name="connsiteY19" fmla="*/ 4042551 h 6505980"/>
                  <a:gd name="connsiteX20" fmla="*/ 1736905 w 3592824"/>
                  <a:gd name="connsiteY20" fmla="*/ 4202721 h 6505980"/>
                  <a:gd name="connsiteX21" fmla="*/ 1910038 w 3592824"/>
                  <a:gd name="connsiteY21" fmla="*/ 4375859 h 6505980"/>
                  <a:gd name="connsiteX22" fmla="*/ 2049967 w 3592824"/>
                  <a:gd name="connsiteY22" fmla="*/ 4551312 h 6505980"/>
                  <a:gd name="connsiteX23" fmla="*/ 2161751 w 3592824"/>
                  <a:gd name="connsiteY23" fmla="*/ 4736795 h 6505980"/>
                  <a:gd name="connsiteX24" fmla="*/ 2245901 w 3592824"/>
                  <a:gd name="connsiteY24" fmla="*/ 4927533 h 6505980"/>
                  <a:gd name="connsiteX25" fmla="*/ 2299319 w 3592824"/>
                  <a:gd name="connsiteY25" fmla="*/ 5113852 h 6505980"/>
                  <a:gd name="connsiteX26" fmla="*/ 2323619 w 3592824"/>
                  <a:gd name="connsiteY26" fmla="*/ 5302637 h 6505980"/>
                  <a:gd name="connsiteX27" fmla="*/ 2316528 w 3592824"/>
                  <a:gd name="connsiteY27" fmla="*/ 5487662 h 6505980"/>
                  <a:gd name="connsiteX28" fmla="*/ 2281292 w 3592824"/>
                  <a:gd name="connsiteY28" fmla="*/ 5660347 h 6505980"/>
                  <a:gd name="connsiteX29" fmla="*/ 2254472 w 3592824"/>
                  <a:gd name="connsiteY29" fmla="*/ 5669051 h 6505980"/>
                  <a:gd name="connsiteX30" fmla="*/ 2243469 w 3592824"/>
                  <a:gd name="connsiteY30" fmla="*/ 5622519 h 6505980"/>
                  <a:gd name="connsiteX31" fmla="*/ 2276202 w 3592824"/>
                  <a:gd name="connsiteY31" fmla="*/ 5518399 h 6505980"/>
                  <a:gd name="connsiteX32" fmla="*/ 2277887 w 3592824"/>
                  <a:gd name="connsiteY32" fmla="*/ 5401645 h 6505980"/>
                  <a:gd name="connsiteX33" fmla="*/ 2265586 w 3592824"/>
                  <a:gd name="connsiteY33" fmla="*/ 5272239 h 6505980"/>
                  <a:gd name="connsiteX34" fmla="*/ 2226278 w 3592824"/>
                  <a:gd name="connsiteY34" fmla="*/ 5142134 h 6505980"/>
                  <a:gd name="connsiteX35" fmla="*/ 2167610 w 3592824"/>
                  <a:gd name="connsiteY35" fmla="*/ 5005824 h 6505980"/>
                  <a:gd name="connsiteX36" fmla="*/ 2094934 w 3592824"/>
                  <a:gd name="connsiteY36" fmla="*/ 4873928 h 6505980"/>
                  <a:gd name="connsiteX37" fmla="*/ 2004022 w 3592824"/>
                  <a:gd name="connsiteY37" fmla="*/ 4747491 h 6505980"/>
                  <a:gd name="connsiteX38" fmla="*/ 1897003 w 3592824"/>
                  <a:gd name="connsiteY38" fmla="*/ 4628630 h 6505980"/>
                  <a:gd name="connsiteX39" fmla="*/ 1786353 w 3592824"/>
                  <a:gd name="connsiteY39" fmla="*/ 4521927 h 6505980"/>
                  <a:gd name="connsiteX40" fmla="*/ 1718256 w 3592824"/>
                  <a:gd name="connsiteY40" fmla="*/ 4469625 h 6505980"/>
                  <a:gd name="connsiteX41" fmla="*/ 1664984 w 3592824"/>
                  <a:gd name="connsiteY41" fmla="*/ 4416354 h 6505980"/>
                  <a:gd name="connsiteX42" fmla="*/ 1610735 w 3592824"/>
                  <a:gd name="connsiteY42" fmla="*/ 4377899 h 6505980"/>
                  <a:gd name="connsiteX43" fmla="*/ 1556121 w 3592824"/>
                  <a:gd name="connsiteY43" fmla="*/ 4343019 h 6505980"/>
                  <a:gd name="connsiteX44" fmla="*/ 1496586 w 3592824"/>
                  <a:gd name="connsiteY44" fmla="*/ 4326909 h 6505980"/>
                  <a:gd name="connsiteX45" fmla="*/ 1424825 w 3592824"/>
                  <a:gd name="connsiteY45" fmla="*/ 4611755 h 6505980"/>
                  <a:gd name="connsiteX46" fmla="*/ 1341569 w 3592824"/>
                  <a:gd name="connsiteY46" fmla="*/ 4877209 h 6505980"/>
                  <a:gd name="connsiteX47" fmla="*/ 1246153 w 3592824"/>
                  <a:gd name="connsiteY47" fmla="*/ 5146295 h 6505980"/>
                  <a:gd name="connsiteX48" fmla="*/ 1133098 w 3592824"/>
                  <a:gd name="connsiteY48" fmla="*/ 5409585 h 6505980"/>
                  <a:gd name="connsiteX49" fmla="*/ 1002651 w 3592824"/>
                  <a:gd name="connsiteY49" fmla="*/ 5687069 h 6505980"/>
                  <a:gd name="connsiteX50" fmla="*/ 851621 w 3592824"/>
                  <a:gd name="connsiteY50" fmla="*/ 5975542 h 6505980"/>
                  <a:gd name="connsiteX51" fmla="*/ 819067 w 3592824"/>
                  <a:gd name="connsiteY51" fmla="*/ 6021945 h 6505980"/>
                  <a:gd name="connsiteX52" fmla="*/ 782039 w 3592824"/>
                  <a:gd name="connsiteY52" fmla="*/ 6094137 h 6505980"/>
                  <a:gd name="connsiteX53" fmla="*/ 732689 w 3592824"/>
                  <a:gd name="connsiteY53" fmla="*/ 6165853 h 6505980"/>
                  <a:gd name="connsiteX54" fmla="*/ 686953 w 3592824"/>
                  <a:gd name="connsiteY54" fmla="*/ 6242495 h 6505980"/>
                  <a:gd name="connsiteX55" fmla="*/ 633819 w 3592824"/>
                  <a:gd name="connsiteY55" fmla="*/ 6322262 h 6505980"/>
                  <a:gd name="connsiteX56" fmla="*/ 576894 w 3592824"/>
                  <a:gd name="connsiteY56" fmla="*/ 6387714 h 6505980"/>
                  <a:gd name="connsiteX57" fmla="*/ 520310 w 3592824"/>
                  <a:gd name="connsiteY57" fmla="*/ 6444298 h 6505980"/>
                  <a:gd name="connsiteX58" fmla="*/ 461122 w 3592824"/>
                  <a:gd name="connsiteY58" fmla="*/ 6486433 h 6505980"/>
                  <a:gd name="connsiteX59" fmla="*/ 409611 w 3592824"/>
                  <a:gd name="connsiteY59" fmla="*/ 6505980 h 6505980"/>
                  <a:gd name="connsiteX60" fmla="*/ 397795 w 3592824"/>
                  <a:gd name="connsiteY60" fmla="*/ 6478382 h 6505980"/>
                  <a:gd name="connsiteX61" fmla="*/ 580228 w 3592824"/>
                  <a:gd name="connsiteY61" fmla="*/ 6260780 h 6505980"/>
                  <a:gd name="connsiteX62" fmla="*/ 740291 w 3592824"/>
                  <a:gd name="connsiteY62" fmla="*/ 6020812 h 6505980"/>
                  <a:gd name="connsiteX63" fmla="*/ 876161 w 3592824"/>
                  <a:gd name="connsiteY63" fmla="*/ 5764542 h 6505980"/>
                  <a:gd name="connsiteX64" fmla="*/ 983460 w 3592824"/>
                  <a:gd name="connsiteY64" fmla="*/ 5511282 h 6505980"/>
                  <a:gd name="connsiteX65" fmla="*/ 1071980 w 3592824"/>
                  <a:gd name="connsiteY65" fmla="*/ 5262934 h 6505980"/>
                  <a:gd name="connsiteX66" fmla="*/ 1108340 w 3592824"/>
                  <a:gd name="connsiteY66" fmla="*/ 5079541 h 6505980"/>
                  <a:gd name="connsiteX67" fmla="*/ 1121344 w 3592824"/>
                  <a:gd name="connsiteY67" fmla="*/ 5084649 h 6505980"/>
                  <a:gd name="connsiteX68" fmla="*/ 1125291 w 3592824"/>
                  <a:gd name="connsiteY68" fmla="*/ 5080701 h 6505980"/>
                  <a:gd name="connsiteX69" fmla="*/ 1124442 w 3592824"/>
                  <a:gd name="connsiteY69" fmla="*/ 5071961 h 6505980"/>
                  <a:gd name="connsiteX70" fmla="*/ 1122157 w 3592824"/>
                  <a:gd name="connsiteY70" fmla="*/ 5065724 h 6505980"/>
                  <a:gd name="connsiteX71" fmla="*/ 1117049 w 3592824"/>
                  <a:gd name="connsiteY71" fmla="*/ 5052716 h 6505980"/>
                  <a:gd name="connsiteX72" fmla="*/ 1122811 w 3592824"/>
                  <a:gd name="connsiteY72" fmla="*/ 5042696 h 6505980"/>
                  <a:gd name="connsiteX73" fmla="*/ 1122495 w 3592824"/>
                  <a:gd name="connsiteY73" fmla="*/ 5034485 h 6505980"/>
                  <a:gd name="connsiteX74" fmla="*/ 1124158 w 3592824"/>
                  <a:gd name="connsiteY74" fmla="*/ 5024300 h 6505980"/>
                  <a:gd name="connsiteX75" fmla="*/ 1120205 w 3592824"/>
                  <a:gd name="connsiteY75" fmla="*/ 5028252 h 6505980"/>
                  <a:gd name="connsiteX76" fmla="*/ 1122495 w 3592824"/>
                  <a:gd name="connsiteY76" fmla="*/ 5034485 h 6505980"/>
                  <a:gd name="connsiteX77" fmla="*/ 1108340 w 3592824"/>
                  <a:gd name="connsiteY77" fmla="*/ 5079541 h 6505980"/>
                  <a:gd name="connsiteX78" fmla="*/ 1019535 w 3592824"/>
                  <a:gd name="connsiteY78" fmla="*/ 5061794 h 6505980"/>
                  <a:gd name="connsiteX79" fmla="*/ 907867 w 3592824"/>
                  <a:gd name="connsiteY79" fmla="*/ 5071187 h 6505980"/>
                  <a:gd name="connsiteX80" fmla="*/ 788983 w 3592824"/>
                  <a:gd name="connsiteY80" fmla="*/ 5093104 h 6505980"/>
                  <a:gd name="connsiteX81" fmla="*/ 658043 w 3592824"/>
                  <a:gd name="connsiteY81" fmla="*/ 5134555 h 6505980"/>
                  <a:gd name="connsiteX82" fmla="*/ 522026 w 3592824"/>
                  <a:gd name="connsiteY82" fmla="*/ 5190653 h 6505980"/>
                  <a:gd name="connsiteX83" fmla="*/ 384200 w 3592824"/>
                  <a:gd name="connsiteY83" fmla="*/ 5252843 h 6505980"/>
                  <a:gd name="connsiteX84" fmla="*/ 249344 w 3592824"/>
                  <a:gd name="connsiteY84" fmla="*/ 5325897 h 6505980"/>
                  <a:gd name="connsiteX85" fmla="*/ 120569 w 3592824"/>
                  <a:gd name="connsiteY85" fmla="*/ 5397133 h 6505980"/>
                  <a:gd name="connsiteX86" fmla="*/ 0 w 3592824"/>
                  <a:gd name="connsiteY86" fmla="*/ 5468693 h 6505980"/>
                  <a:gd name="connsiteX87" fmla="*/ 124698 w 3592824"/>
                  <a:gd name="connsiteY87" fmla="*/ 5335477 h 6505980"/>
                  <a:gd name="connsiteX88" fmla="*/ 246734 w 3592824"/>
                  <a:gd name="connsiteY88" fmla="*/ 5221959 h 6505980"/>
                  <a:gd name="connsiteX89" fmla="*/ 376856 w 3592824"/>
                  <a:gd name="connsiteY89" fmla="*/ 5132327 h 6505980"/>
                  <a:gd name="connsiteX90" fmla="*/ 515500 w 3592824"/>
                  <a:gd name="connsiteY90" fmla="*/ 5051213 h 6505980"/>
                  <a:gd name="connsiteX91" fmla="*/ 659408 w 3592824"/>
                  <a:gd name="connsiteY91" fmla="*/ 4987219 h 6505980"/>
                  <a:gd name="connsiteX92" fmla="*/ 820898 w 3592824"/>
                  <a:gd name="connsiteY92" fmla="*/ 4940794 h 6505980"/>
                  <a:gd name="connsiteX93" fmla="*/ 1181074 w 3592824"/>
                  <a:gd name="connsiteY93" fmla="*/ 4846988 h 6505980"/>
                  <a:gd name="connsiteX94" fmla="*/ 1226539 w 3592824"/>
                  <a:gd name="connsiteY94" fmla="*/ 4526635 h 6505980"/>
                  <a:gd name="connsiteX95" fmla="*/ 1248314 w 3592824"/>
                  <a:gd name="connsiteY95" fmla="*/ 4207589 h 6505980"/>
                  <a:gd name="connsiteX96" fmla="*/ 1246367 w 3592824"/>
                  <a:gd name="connsiteY96" fmla="*/ 3884569 h 6505980"/>
                  <a:gd name="connsiteX97" fmla="*/ 1230789 w 3592824"/>
                  <a:gd name="connsiteY97" fmla="*/ 3690675 h 6505980"/>
                  <a:gd name="connsiteX98" fmla="*/ 1162613 w 3592824"/>
                  <a:gd name="connsiteY98" fmla="*/ 3672408 h 6505980"/>
                  <a:gd name="connsiteX99" fmla="*/ 1267627 w 3592824"/>
                  <a:gd name="connsiteY99" fmla="*/ 3672408 h 6505980"/>
                  <a:gd name="connsiteX100" fmla="*/ 1267627 w 3592824"/>
                  <a:gd name="connsiteY100" fmla="*/ 2636174 h 6505980"/>
                  <a:gd name="connsiteX101" fmla="*/ 1457972 w 3592824"/>
                  <a:gd name="connsiteY101" fmla="*/ 2766635 h 6505980"/>
                  <a:gd name="connsiteX102" fmla="*/ 1914541 w 3592824"/>
                  <a:gd name="connsiteY102" fmla="*/ 1815401 h 6505980"/>
                  <a:gd name="connsiteX103" fmla="*/ 1759871 w 3592824"/>
                  <a:gd name="connsiteY103" fmla="*/ 1626771 h 6505980"/>
                  <a:gd name="connsiteX104" fmla="*/ 1630255 w 3592824"/>
                  <a:gd name="connsiteY104" fmla="*/ 1432944 h 6505980"/>
                  <a:gd name="connsiteX105" fmla="*/ 1533657 w 3592824"/>
                  <a:gd name="connsiteY105" fmla="*/ 1245834 h 6505980"/>
                  <a:gd name="connsiteX106" fmla="*/ 1466898 w 3592824"/>
                  <a:gd name="connsiteY106" fmla="*/ 1057506 h 6505980"/>
                  <a:gd name="connsiteX107" fmla="*/ 1428386 w 3592824"/>
                  <a:gd name="connsiteY107" fmla="*/ 871911 h 6505980"/>
                  <a:gd name="connsiteX108" fmla="*/ 1418926 w 3592824"/>
                  <a:gd name="connsiteY108" fmla="*/ 698165 h 6505980"/>
                  <a:gd name="connsiteX109" fmla="*/ 1438518 w 3592824"/>
                  <a:gd name="connsiteY109" fmla="*/ 529931 h 6505980"/>
                  <a:gd name="connsiteX110" fmla="*/ 1487966 w 3592824"/>
                  <a:gd name="connsiteY110" fmla="*/ 373157 h 6505980"/>
                  <a:gd name="connsiteX111" fmla="*/ 1562109 w 3592824"/>
                  <a:gd name="connsiteY111" fmla="*/ 234344 h 6505980"/>
                  <a:gd name="connsiteX112" fmla="*/ 1590347 w 3592824"/>
                  <a:gd name="connsiteY112" fmla="*/ 233909 h 6505980"/>
                  <a:gd name="connsiteX113" fmla="*/ 1590423 w 3592824"/>
                  <a:gd name="connsiteY113" fmla="*/ 276688 h 6505980"/>
                  <a:gd name="connsiteX114" fmla="*/ 1534480 w 3592824"/>
                  <a:gd name="connsiteY114" fmla="*/ 357380 h 6505980"/>
                  <a:gd name="connsiteX115" fmla="*/ 1506010 w 3592824"/>
                  <a:gd name="connsiteY115" fmla="*/ 457037 h 6505980"/>
                  <a:gd name="connsiteX116" fmla="*/ 1488317 w 3592824"/>
                  <a:gd name="connsiteY116" fmla="*/ 571212 h 6505980"/>
                  <a:gd name="connsiteX117" fmla="*/ 1496884 w 3592824"/>
                  <a:gd name="connsiteY117" fmla="*/ 693061 h 6505980"/>
                  <a:gd name="connsiteX118" fmla="*/ 1522975 w 3592824"/>
                  <a:gd name="connsiteY118" fmla="*/ 825308 h 6505980"/>
                  <a:gd name="connsiteX119" fmla="*/ 1563776 w 3592824"/>
                  <a:gd name="connsiteY119" fmla="*/ 957444 h 6505980"/>
                  <a:gd name="connsiteX120" fmla="*/ 1623676 w 3592824"/>
                  <a:gd name="connsiteY120" fmla="*/ 1089683 h 6505980"/>
                  <a:gd name="connsiteX121" fmla="*/ 1701073 w 3592824"/>
                  <a:gd name="connsiteY121" fmla="*/ 1219640 h 6505980"/>
                  <a:gd name="connsiteX122" fmla="*/ 1784824 w 3592824"/>
                  <a:gd name="connsiteY122" fmla="*/ 1340138 h 6505980"/>
                  <a:gd name="connsiteX123" fmla="*/ 1839433 w 3592824"/>
                  <a:gd name="connsiteY123" fmla="*/ 1402829 h 6505980"/>
                  <a:gd name="connsiteX124" fmla="*/ 1879314 w 3592824"/>
                  <a:gd name="connsiteY124" fmla="*/ 1462471 h 6505980"/>
                  <a:gd name="connsiteX125" fmla="*/ 1923557 w 3592824"/>
                  <a:gd name="connsiteY125" fmla="*/ 1509661 h 6505980"/>
                  <a:gd name="connsiteX126" fmla="*/ 1968977 w 3592824"/>
                  <a:gd name="connsiteY126" fmla="*/ 1553881 h 6505980"/>
                  <a:gd name="connsiteX127" fmla="*/ 2023524 w 3592824"/>
                  <a:gd name="connsiteY127" fmla="*/ 1583302 h 6505980"/>
                  <a:gd name="connsiteX128" fmla="*/ 2159168 w 3592824"/>
                  <a:gd name="connsiteY128" fmla="*/ 1357898 h 6505980"/>
                  <a:gd name="connsiteX129" fmla="*/ 2301613 w 3592824"/>
                  <a:gd name="connsiteY129" fmla="*/ 1152134 h 6505980"/>
                  <a:gd name="connsiteX130" fmla="*/ 2456786 w 3592824"/>
                  <a:gd name="connsiteY130" fmla="*/ 946442 h 6505980"/>
                  <a:gd name="connsiteX131" fmla="*/ 2627883 w 3592824"/>
                  <a:gd name="connsiteY131" fmla="*/ 750343 h 6505980"/>
                  <a:gd name="connsiteX132" fmla="*/ 2819251 w 3592824"/>
                  <a:gd name="connsiteY132" fmla="*/ 546637 h 6505980"/>
                  <a:gd name="connsiteX133" fmla="*/ 3033293 w 3592824"/>
                  <a:gd name="connsiteY133" fmla="*/ 338904 h 6505980"/>
                  <a:gd name="connsiteX134" fmla="*/ 3075801 w 3592824"/>
                  <a:gd name="connsiteY134" fmla="*/ 307656 h 6505980"/>
                  <a:gd name="connsiteX135" fmla="*/ 3128615 w 3592824"/>
                  <a:gd name="connsiteY135" fmla="*/ 255470 h 6505980"/>
                  <a:gd name="connsiteX136" fmla="*/ 3193373 w 3592824"/>
                  <a:gd name="connsiteY136" fmla="*/ 206920 h 6505980"/>
                  <a:gd name="connsiteX137" fmla="*/ 3255727 w 3592824"/>
                  <a:gd name="connsiteY137" fmla="*/ 153199 h 6505980"/>
                  <a:gd name="connsiteX138" fmla="*/ 3326038 w 3592824"/>
                  <a:gd name="connsiteY138" fmla="*/ 98736 h 6505980"/>
                  <a:gd name="connsiteX139" fmla="*/ 3396772 w 3592824"/>
                  <a:gd name="connsiteY139" fmla="*/ 57544 h 6505980"/>
                  <a:gd name="connsiteX140" fmla="*/ 3465132 w 3592824"/>
                  <a:gd name="connsiteY140" fmla="*/ 23864 h 6505980"/>
                  <a:gd name="connsiteX141" fmla="*/ 3532718 w 3592824"/>
                  <a:gd name="connsiteY141" fmla="*/ 3259 h 6505980"/>
                  <a:gd name="connsiteX142" fmla="*/ 3587603 w 3592824"/>
                  <a:gd name="connsiteY142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559963 w 3592824"/>
                  <a:gd name="connsiteY9" fmla="*/ 1034366 h 6505980"/>
                  <a:gd name="connsiteX10" fmla="*/ 2451696 w 3592824"/>
                  <a:gd name="connsiteY10" fmla="*/ 1220120 h 6505980"/>
                  <a:gd name="connsiteX11" fmla="*/ 2333617 w 3592824"/>
                  <a:gd name="connsiteY11" fmla="*/ 1482858 h 6505980"/>
                  <a:gd name="connsiteX12" fmla="*/ 2239019 w 3592824"/>
                  <a:gd name="connsiteY12" fmla="*/ 1750687 h 6505980"/>
                  <a:gd name="connsiteX13" fmla="*/ 2166716 w 3592824"/>
                  <a:gd name="connsiteY13" fmla="*/ 2028149 h 6505980"/>
                  <a:gd name="connsiteX14" fmla="*/ 2138696 w 3592824"/>
                  <a:gd name="connsiteY14" fmla="*/ 2191021 h 6505980"/>
                  <a:gd name="connsiteX15" fmla="*/ 1708453 w 3592824"/>
                  <a:gd name="connsiteY15" fmla="*/ 2932299 h 6505980"/>
                  <a:gd name="connsiteX16" fmla="*/ 1722817 w 3592824"/>
                  <a:gd name="connsiteY16" fmla="*/ 3822513 h 6505980"/>
                  <a:gd name="connsiteX17" fmla="*/ 1536952 w 3592824"/>
                  <a:gd name="connsiteY17" fmla="*/ 3772714 h 6505980"/>
                  <a:gd name="connsiteX18" fmla="*/ 1541206 w 3592824"/>
                  <a:gd name="connsiteY18" fmla="*/ 4042551 h 6505980"/>
                  <a:gd name="connsiteX19" fmla="*/ 1736905 w 3592824"/>
                  <a:gd name="connsiteY19" fmla="*/ 4202721 h 6505980"/>
                  <a:gd name="connsiteX20" fmla="*/ 1910038 w 3592824"/>
                  <a:gd name="connsiteY20" fmla="*/ 4375859 h 6505980"/>
                  <a:gd name="connsiteX21" fmla="*/ 2049967 w 3592824"/>
                  <a:gd name="connsiteY21" fmla="*/ 4551312 h 6505980"/>
                  <a:gd name="connsiteX22" fmla="*/ 2161751 w 3592824"/>
                  <a:gd name="connsiteY22" fmla="*/ 4736795 h 6505980"/>
                  <a:gd name="connsiteX23" fmla="*/ 2245901 w 3592824"/>
                  <a:gd name="connsiteY23" fmla="*/ 4927533 h 6505980"/>
                  <a:gd name="connsiteX24" fmla="*/ 2299319 w 3592824"/>
                  <a:gd name="connsiteY24" fmla="*/ 5113852 h 6505980"/>
                  <a:gd name="connsiteX25" fmla="*/ 2323619 w 3592824"/>
                  <a:gd name="connsiteY25" fmla="*/ 5302637 h 6505980"/>
                  <a:gd name="connsiteX26" fmla="*/ 2316528 w 3592824"/>
                  <a:gd name="connsiteY26" fmla="*/ 5487662 h 6505980"/>
                  <a:gd name="connsiteX27" fmla="*/ 2281292 w 3592824"/>
                  <a:gd name="connsiteY27" fmla="*/ 5660347 h 6505980"/>
                  <a:gd name="connsiteX28" fmla="*/ 2254472 w 3592824"/>
                  <a:gd name="connsiteY28" fmla="*/ 5669051 h 6505980"/>
                  <a:gd name="connsiteX29" fmla="*/ 2243469 w 3592824"/>
                  <a:gd name="connsiteY29" fmla="*/ 5622519 h 6505980"/>
                  <a:gd name="connsiteX30" fmla="*/ 2276202 w 3592824"/>
                  <a:gd name="connsiteY30" fmla="*/ 5518399 h 6505980"/>
                  <a:gd name="connsiteX31" fmla="*/ 2277887 w 3592824"/>
                  <a:gd name="connsiteY31" fmla="*/ 5401645 h 6505980"/>
                  <a:gd name="connsiteX32" fmla="*/ 2265586 w 3592824"/>
                  <a:gd name="connsiteY32" fmla="*/ 5272239 h 6505980"/>
                  <a:gd name="connsiteX33" fmla="*/ 2226278 w 3592824"/>
                  <a:gd name="connsiteY33" fmla="*/ 5142134 h 6505980"/>
                  <a:gd name="connsiteX34" fmla="*/ 2167610 w 3592824"/>
                  <a:gd name="connsiteY34" fmla="*/ 5005824 h 6505980"/>
                  <a:gd name="connsiteX35" fmla="*/ 2094934 w 3592824"/>
                  <a:gd name="connsiteY35" fmla="*/ 4873928 h 6505980"/>
                  <a:gd name="connsiteX36" fmla="*/ 2004022 w 3592824"/>
                  <a:gd name="connsiteY36" fmla="*/ 4747491 h 6505980"/>
                  <a:gd name="connsiteX37" fmla="*/ 1897003 w 3592824"/>
                  <a:gd name="connsiteY37" fmla="*/ 4628630 h 6505980"/>
                  <a:gd name="connsiteX38" fmla="*/ 1786353 w 3592824"/>
                  <a:gd name="connsiteY38" fmla="*/ 4521927 h 6505980"/>
                  <a:gd name="connsiteX39" fmla="*/ 1718256 w 3592824"/>
                  <a:gd name="connsiteY39" fmla="*/ 4469625 h 6505980"/>
                  <a:gd name="connsiteX40" fmla="*/ 1664984 w 3592824"/>
                  <a:gd name="connsiteY40" fmla="*/ 4416354 h 6505980"/>
                  <a:gd name="connsiteX41" fmla="*/ 1610735 w 3592824"/>
                  <a:gd name="connsiteY41" fmla="*/ 4377899 h 6505980"/>
                  <a:gd name="connsiteX42" fmla="*/ 1556121 w 3592824"/>
                  <a:gd name="connsiteY42" fmla="*/ 4343019 h 6505980"/>
                  <a:gd name="connsiteX43" fmla="*/ 1496586 w 3592824"/>
                  <a:gd name="connsiteY43" fmla="*/ 4326909 h 6505980"/>
                  <a:gd name="connsiteX44" fmla="*/ 1424825 w 3592824"/>
                  <a:gd name="connsiteY44" fmla="*/ 4611755 h 6505980"/>
                  <a:gd name="connsiteX45" fmla="*/ 1341569 w 3592824"/>
                  <a:gd name="connsiteY45" fmla="*/ 4877209 h 6505980"/>
                  <a:gd name="connsiteX46" fmla="*/ 1246153 w 3592824"/>
                  <a:gd name="connsiteY46" fmla="*/ 5146295 h 6505980"/>
                  <a:gd name="connsiteX47" fmla="*/ 1133098 w 3592824"/>
                  <a:gd name="connsiteY47" fmla="*/ 5409585 h 6505980"/>
                  <a:gd name="connsiteX48" fmla="*/ 1002651 w 3592824"/>
                  <a:gd name="connsiteY48" fmla="*/ 5687069 h 6505980"/>
                  <a:gd name="connsiteX49" fmla="*/ 851621 w 3592824"/>
                  <a:gd name="connsiteY49" fmla="*/ 5975542 h 6505980"/>
                  <a:gd name="connsiteX50" fmla="*/ 819067 w 3592824"/>
                  <a:gd name="connsiteY50" fmla="*/ 6021945 h 6505980"/>
                  <a:gd name="connsiteX51" fmla="*/ 782039 w 3592824"/>
                  <a:gd name="connsiteY51" fmla="*/ 6094137 h 6505980"/>
                  <a:gd name="connsiteX52" fmla="*/ 732689 w 3592824"/>
                  <a:gd name="connsiteY52" fmla="*/ 6165853 h 6505980"/>
                  <a:gd name="connsiteX53" fmla="*/ 686953 w 3592824"/>
                  <a:gd name="connsiteY53" fmla="*/ 6242495 h 6505980"/>
                  <a:gd name="connsiteX54" fmla="*/ 633819 w 3592824"/>
                  <a:gd name="connsiteY54" fmla="*/ 6322262 h 6505980"/>
                  <a:gd name="connsiteX55" fmla="*/ 576894 w 3592824"/>
                  <a:gd name="connsiteY55" fmla="*/ 6387714 h 6505980"/>
                  <a:gd name="connsiteX56" fmla="*/ 520310 w 3592824"/>
                  <a:gd name="connsiteY56" fmla="*/ 6444298 h 6505980"/>
                  <a:gd name="connsiteX57" fmla="*/ 461122 w 3592824"/>
                  <a:gd name="connsiteY57" fmla="*/ 6486433 h 6505980"/>
                  <a:gd name="connsiteX58" fmla="*/ 409611 w 3592824"/>
                  <a:gd name="connsiteY58" fmla="*/ 6505980 h 6505980"/>
                  <a:gd name="connsiteX59" fmla="*/ 397795 w 3592824"/>
                  <a:gd name="connsiteY59" fmla="*/ 6478382 h 6505980"/>
                  <a:gd name="connsiteX60" fmla="*/ 580228 w 3592824"/>
                  <a:gd name="connsiteY60" fmla="*/ 6260780 h 6505980"/>
                  <a:gd name="connsiteX61" fmla="*/ 740291 w 3592824"/>
                  <a:gd name="connsiteY61" fmla="*/ 6020812 h 6505980"/>
                  <a:gd name="connsiteX62" fmla="*/ 876161 w 3592824"/>
                  <a:gd name="connsiteY62" fmla="*/ 5764542 h 6505980"/>
                  <a:gd name="connsiteX63" fmla="*/ 983460 w 3592824"/>
                  <a:gd name="connsiteY63" fmla="*/ 5511282 h 6505980"/>
                  <a:gd name="connsiteX64" fmla="*/ 1071980 w 3592824"/>
                  <a:gd name="connsiteY64" fmla="*/ 5262934 h 6505980"/>
                  <a:gd name="connsiteX65" fmla="*/ 1108340 w 3592824"/>
                  <a:gd name="connsiteY65" fmla="*/ 5079541 h 6505980"/>
                  <a:gd name="connsiteX66" fmla="*/ 1121344 w 3592824"/>
                  <a:gd name="connsiteY66" fmla="*/ 5084649 h 6505980"/>
                  <a:gd name="connsiteX67" fmla="*/ 1125291 w 3592824"/>
                  <a:gd name="connsiteY67" fmla="*/ 5080701 h 6505980"/>
                  <a:gd name="connsiteX68" fmla="*/ 1124442 w 3592824"/>
                  <a:gd name="connsiteY68" fmla="*/ 5071961 h 6505980"/>
                  <a:gd name="connsiteX69" fmla="*/ 1122157 w 3592824"/>
                  <a:gd name="connsiteY69" fmla="*/ 5065724 h 6505980"/>
                  <a:gd name="connsiteX70" fmla="*/ 1117049 w 3592824"/>
                  <a:gd name="connsiteY70" fmla="*/ 5052716 h 6505980"/>
                  <a:gd name="connsiteX71" fmla="*/ 1122811 w 3592824"/>
                  <a:gd name="connsiteY71" fmla="*/ 5042696 h 6505980"/>
                  <a:gd name="connsiteX72" fmla="*/ 1122495 w 3592824"/>
                  <a:gd name="connsiteY72" fmla="*/ 5034485 h 6505980"/>
                  <a:gd name="connsiteX73" fmla="*/ 1124158 w 3592824"/>
                  <a:gd name="connsiteY73" fmla="*/ 5024300 h 6505980"/>
                  <a:gd name="connsiteX74" fmla="*/ 1120205 w 3592824"/>
                  <a:gd name="connsiteY74" fmla="*/ 5028252 h 6505980"/>
                  <a:gd name="connsiteX75" fmla="*/ 1122495 w 3592824"/>
                  <a:gd name="connsiteY75" fmla="*/ 5034485 h 6505980"/>
                  <a:gd name="connsiteX76" fmla="*/ 1108340 w 3592824"/>
                  <a:gd name="connsiteY76" fmla="*/ 5079541 h 6505980"/>
                  <a:gd name="connsiteX77" fmla="*/ 1019535 w 3592824"/>
                  <a:gd name="connsiteY77" fmla="*/ 5061794 h 6505980"/>
                  <a:gd name="connsiteX78" fmla="*/ 907867 w 3592824"/>
                  <a:gd name="connsiteY78" fmla="*/ 5071187 h 6505980"/>
                  <a:gd name="connsiteX79" fmla="*/ 788983 w 3592824"/>
                  <a:gd name="connsiteY79" fmla="*/ 5093104 h 6505980"/>
                  <a:gd name="connsiteX80" fmla="*/ 658043 w 3592824"/>
                  <a:gd name="connsiteY80" fmla="*/ 5134555 h 6505980"/>
                  <a:gd name="connsiteX81" fmla="*/ 522026 w 3592824"/>
                  <a:gd name="connsiteY81" fmla="*/ 5190653 h 6505980"/>
                  <a:gd name="connsiteX82" fmla="*/ 384200 w 3592824"/>
                  <a:gd name="connsiteY82" fmla="*/ 5252843 h 6505980"/>
                  <a:gd name="connsiteX83" fmla="*/ 249344 w 3592824"/>
                  <a:gd name="connsiteY83" fmla="*/ 5325897 h 6505980"/>
                  <a:gd name="connsiteX84" fmla="*/ 120569 w 3592824"/>
                  <a:gd name="connsiteY84" fmla="*/ 5397133 h 6505980"/>
                  <a:gd name="connsiteX85" fmla="*/ 0 w 3592824"/>
                  <a:gd name="connsiteY85" fmla="*/ 5468693 h 6505980"/>
                  <a:gd name="connsiteX86" fmla="*/ 124698 w 3592824"/>
                  <a:gd name="connsiteY86" fmla="*/ 5335477 h 6505980"/>
                  <a:gd name="connsiteX87" fmla="*/ 246734 w 3592824"/>
                  <a:gd name="connsiteY87" fmla="*/ 5221959 h 6505980"/>
                  <a:gd name="connsiteX88" fmla="*/ 376856 w 3592824"/>
                  <a:gd name="connsiteY88" fmla="*/ 5132327 h 6505980"/>
                  <a:gd name="connsiteX89" fmla="*/ 515500 w 3592824"/>
                  <a:gd name="connsiteY89" fmla="*/ 5051213 h 6505980"/>
                  <a:gd name="connsiteX90" fmla="*/ 659408 w 3592824"/>
                  <a:gd name="connsiteY90" fmla="*/ 4987219 h 6505980"/>
                  <a:gd name="connsiteX91" fmla="*/ 820898 w 3592824"/>
                  <a:gd name="connsiteY91" fmla="*/ 4940794 h 6505980"/>
                  <a:gd name="connsiteX92" fmla="*/ 1181074 w 3592824"/>
                  <a:gd name="connsiteY92" fmla="*/ 4846988 h 6505980"/>
                  <a:gd name="connsiteX93" fmla="*/ 1226539 w 3592824"/>
                  <a:gd name="connsiteY93" fmla="*/ 4526635 h 6505980"/>
                  <a:gd name="connsiteX94" fmla="*/ 1248314 w 3592824"/>
                  <a:gd name="connsiteY94" fmla="*/ 4207589 h 6505980"/>
                  <a:gd name="connsiteX95" fmla="*/ 1246367 w 3592824"/>
                  <a:gd name="connsiteY95" fmla="*/ 3884569 h 6505980"/>
                  <a:gd name="connsiteX96" fmla="*/ 1230789 w 3592824"/>
                  <a:gd name="connsiteY96" fmla="*/ 3690675 h 6505980"/>
                  <a:gd name="connsiteX97" fmla="*/ 1162613 w 3592824"/>
                  <a:gd name="connsiteY97" fmla="*/ 3672408 h 6505980"/>
                  <a:gd name="connsiteX98" fmla="*/ 1267627 w 3592824"/>
                  <a:gd name="connsiteY98" fmla="*/ 3672408 h 6505980"/>
                  <a:gd name="connsiteX99" fmla="*/ 1267627 w 3592824"/>
                  <a:gd name="connsiteY99" fmla="*/ 2636174 h 6505980"/>
                  <a:gd name="connsiteX100" fmla="*/ 1457972 w 3592824"/>
                  <a:gd name="connsiteY100" fmla="*/ 2766635 h 6505980"/>
                  <a:gd name="connsiteX101" fmla="*/ 1914541 w 3592824"/>
                  <a:gd name="connsiteY101" fmla="*/ 1815401 h 6505980"/>
                  <a:gd name="connsiteX102" fmla="*/ 1759871 w 3592824"/>
                  <a:gd name="connsiteY102" fmla="*/ 1626771 h 6505980"/>
                  <a:gd name="connsiteX103" fmla="*/ 1630255 w 3592824"/>
                  <a:gd name="connsiteY103" fmla="*/ 1432944 h 6505980"/>
                  <a:gd name="connsiteX104" fmla="*/ 1533657 w 3592824"/>
                  <a:gd name="connsiteY104" fmla="*/ 1245834 h 6505980"/>
                  <a:gd name="connsiteX105" fmla="*/ 1466898 w 3592824"/>
                  <a:gd name="connsiteY105" fmla="*/ 1057506 h 6505980"/>
                  <a:gd name="connsiteX106" fmla="*/ 1428386 w 3592824"/>
                  <a:gd name="connsiteY106" fmla="*/ 871911 h 6505980"/>
                  <a:gd name="connsiteX107" fmla="*/ 1418926 w 3592824"/>
                  <a:gd name="connsiteY107" fmla="*/ 698165 h 6505980"/>
                  <a:gd name="connsiteX108" fmla="*/ 1438518 w 3592824"/>
                  <a:gd name="connsiteY108" fmla="*/ 529931 h 6505980"/>
                  <a:gd name="connsiteX109" fmla="*/ 1487966 w 3592824"/>
                  <a:gd name="connsiteY109" fmla="*/ 373157 h 6505980"/>
                  <a:gd name="connsiteX110" fmla="*/ 1562109 w 3592824"/>
                  <a:gd name="connsiteY110" fmla="*/ 234344 h 6505980"/>
                  <a:gd name="connsiteX111" fmla="*/ 1590347 w 3592824"/>
                  <a:gd name="connsiteY111" fmla="*/ 233909 h 6505980"/>
                  <a:gd name="connsiteX112" fmla="*/ 1590423 w 3592824"/>
                  <a:gd name="connsiteY112" fmla="*/ 276688 h 6505980"/>
                  <a:gd name="connsiteX113" fmla="*/ 1534480 w 3592824"/>
                  <a:gd name="connsiteY113" fmla="*/ 357380 h 6505980"/>
                  <a:gd name="connsiteX114" fmla="*/ 1506010 w 3592824"/>
                  <a:gd name="connsiteY114" fmla="*/ 457037 h 6505980"/>
                  <a:gd name="connsiteX115" fmla="*/ 1488317 w 3592824"/>
                  <a:gd name="connsiteY115" fmla="*/ 571212 h 6505980"/>
                  <a:gd name="connsiteX116" fmla="*/ 1496884 w 3592824"/>
                  <a:gd name="connsiteY116" fmla="*/ 693061 h 6505980"/>
                  <a:gd name="connsiteX117" fmla="*/ 1522975 w 3592824"/>
                  <a:gd name="connsiteY117" fmla="*/ 825308 h 6505980"/>
                  <a:gd name="connsiteX118" fmla="*/ 1563776 w 3592824"/>
                  <a:gd name="connsiteY118" fmla="*/ 957444 h 6505980"/>
                  <a:gd name="connsiteX119" fmla="*/ 1623676 w 3592824"/>
                  <a:gd name="connsiteY119" fmla="*/ 1089683 h 6505980"/>
                  <a:gd name="connsiteX120" fmla="*/ 1701073 w 3592824"/>
                  <a:gd name="connsiteY120" fmla="*/ 1219640 h 6505980"/>
                  <a:gd name="connsiteX121" fmla="*/ 1784824 w 3592824"/>
                  <a:gd name="connsiteY121" fmla="*/ 1340138 h 6505980"/>
                  <a:gd name="connsiteX122" fmla="*/ 1839433 w 3592824"/>
                  <a:gd name="connsiteY122" fmla="*/ 1402829 h 6505980"/>
                  <a:gd name="connsiteX123" fmla="*/ 1879314 w 3592824"/>
                  <a:gd name="connsiteY123" fmla="*/ 1462471 h 6505980"/>
                  <a:gd name="connsiteX124" fmla="*/ 1923557 w 3592824"/>
                  <a:gd name="connsiteY124" fmla="*/ 1509661 h 6505980"/>
                  <a:gd name="connsiteX125" fmla="*/ 1968977 w 3592824"/>
                  <a:gd name="connsiteY125" fmla="*/ 1553881 h 6505980"/>
                  <a:gd name="connsiteX126" fmla="*/ 2023524 w 3592824"/>
                  <a:gd name="connsiteY126" fmla="*/ 1583302 h 6505980"/>
                  <a:gd name="connsiteX127" fmla="*/ 2159168 w 3592824"/>
                  <a:gd name="connsiteY127" fmla="*/ 1357898 h 6505980"/>
                  <a:gd name="connsiteX128" fmla="*/ 2301613 w 3592824"/>
                  <a:gd name="connsiteY128" fmla="*/ 1152134 h 6505980"/>
                  <a:gd name="connsiteX129" fmla="*/ 2456786 w 3592824"/>
                  <a:gd name="connsiteY129" fmla="*/ 946442 h 6505980"/>
                  <a:gd name="connsiteX130" fmla="*/ 2627883 w 3592824"/>
                  <a:gd name="connsiteY130" fmla="*/ 750343 h 6505980"/>
                  <a:gd name="connsiteX131" fmla="*/ 2819251 w 3592824"/>
                  <a:gd name="connsiteY131" fmla="*/ 546637 h 6505980"/>
                  <a:gd name="connsiteX132" fmla="*/ 3033293 w 3592824"/>
                  <a:gd name="connsiteY132" fmla="*/ 338904 h 6505980"/>
                  <a:gd name="connsiteX133" fmla="*/ 3075801 w 3592824"/>
                  <a:gd name="connsiteY133" fmla="*/ 307656 h 6505980"/>
                  <a:gd name="connsiteX134" fmla="*/ 3128615 w 3592824"/>
                  <a:gd name="connsiteY134" fmla="*/ 255470 h 6505980"/>
                  <a:gd name="connsiteX135" fmla="*/ 3193373 w 3592824"/>
                  <a:gd name="connsiteY135" fmla="*/ 206920 h 6505980"/>
                  <a:gd name="connsiteX136" fmla="*/ 3255727 w 3592824"/>
                  <a:gd name="connsiteY136" fmla="*/ 153199 h 6505980"/>
                  <a:gd name="connsiteX137" fmla="*/ 3326038 w 3592824"/>
                  <a:gd name="connsiteY137" fmla="*/ 98736 h 6505980"/>
                  <a:gd name="connsiteX138" fmla="*/ 3396772 w 3592824"/>
                  <a:gd name="connsiteY138" fmla="*/ 57544 h 6505980"/>
                  <a:gd name="connsiteX139" fmla="*/ 3465132 w 3592824"/>
                  <a:gd name="connsiteY139" fmla="*/ 23864 h 6505980"/>
                  <a:gd name="connsiteX140" fmla="*/ 3532718 w 3592824"/>
                  <a:gd name="connsiteY140" fmla="*/ 3259 h 6505980"/>
                  <a:gd name="connsiteX141" fmla="*/ 3587603 w 3592824"/>
                  <a:gd name="connsiteY141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564733 w 3592824"/>
                  <a:gd name="connsiteY8" fmla="*/ 1032015 h 6505980"/>
                  <a:gd name="connsiteX9" fmla="*/ 2451696 w 3592824"/>
                  <a:gd name="connsiteY9" fmla="*/ 1220120 h 6505980"/>
                  <a:gd name="connsiteX10" fmla="*/ 2333617 w 3592824"/>
                  <a:gd name="connsiteY10" fmla="*/ 1482858 h 6505980"/>
                  <a:gd name="connsiteX11" fmla="*/ 2239019 w 3592824"/>
                  <a:gd name="connsiteY11" fmla="*/ 1750687 h 6505980"/>
                  <a:gd name="connsiteX12" fmla="*/ 2166716 w 3592824"/>
                  <a:gd name="connsiteY12" fmla="*/ 2028149 h 6505980"/>
                  <a:gd name="connsiteX13" fmla="*/ 2138696 w 3592824"/>
                  <a:gd name="connsiteY13" fmla="*/ 2191021 h 6505980"/>
                  <a:gd name="connsiteX14" fmla="*/ 1708453 w 3592824"/>
                  <a:gd name="connsiteY14" fmla="*/ 2932299 h 6505980"/>
                  <a:gd name="connsiteX15" fmla="*/ 1722817 w 3592824"/>
                  <a:gd name="connsiteY15" fmla="*/ 3822513 h 6505980"/>
                  <a:gd name="connsiteX16" fmla="*/ 1536952 w 3592824"/>
                  <a:gd name="connsiteY16" fmla="*/ 3772714 h 6505980"/>
                  <a:gd name="connsiteX17" fmla="*/ 1541206 w 3592824"/>
                  <a:gd name="connsiteY17" fmla="*/ 4042551 h 6505980"/>
                  <a:gd name="connsiteX18" fmla="*/ 1736905 w 3592824"/>
                  <a:gd name="connsiteY18" fmla="*/ 4202721 h 6505980"/>
                  <a:gd name="connsiteX19" fmla="*/ 1910038 w 3592824"/>
                  <a:gd name="connsiteY19" fmla="*/ 4375859 h 6505980"/>
                  <a:gd name="connsiteX20" fmla="*/ 2049967 w 3592824"/>
                  <a:gd name="connsiteY20" fmla="*/ 4551312 h 6505980"/>
                  <a:gd name="connsiteX21" fmla="*/ 2161751 w 3592824"/>
                  <a:gd name="connsiteY21" fmla="*/ 4736795 h 6505980"/>
                  <a:gd name="connsiteX22" fmla="*/ 2245901 w 3592824"/>
                  <a:gd name="connsiteY22" fmla="*/ 4927533 h 6505980"/>
                  <a:gd name="connsiteX23" fmla="*/ 2299319 w 3592824"/>
                  <a:gd name="connsiteY23" fmla="*/ 5113852 h 6505980"/>
                  <a:gd name="connsiteX24" fmla="*/ 2323619 w 3592824"/>
                  <a:gd name="connsiteY24" fmla="*/ 5302637 h 6505980"/>
                  <a:gd name="connsiteX25" fmla="*/ 2316528 w 3592824"/>
                  <a:gd name="connsiteY25" fmla="*/ 5487662 h 6505980"/>
                  <a:gd name="connsiteX26" fmla="*/ 2281292 w 3592824"/>
                  <a:gd name="connsiteY26" fmla="*/ 5660347 h 6505980"/>
                  <a:gd name="connsiteX27" fmla="*/ 2254472 w 3592824"/>
                  <a:gd name="connsiteY27" fmla="*/ 5669051 h 6505980"/>
                  <a:gd name="connsiteX28" fmla="*/ 2243469 w 3592824"/>
                  <a:gd name="connsiteY28" fmla="*/ 5622519 h 6505980"/>
                  <a:gd name="connsiteX29" fmla="*/ 2276202 w 3592824"/>
                  <a:gd name="connsiteY29" fmla="*/ 5518399 h 6505980"/>
                  <a:gd name="connsiteX30" fmla="*/ 2277887 w 3592824"/>
                  <a:gd name="connsiteY30" fmla="*/ 5401645 h 6505980"/>
                  <a:gd name="connsiteX31" fmla="*/ 2265586 w 3592824"/>
                  <a:gd name="connsiteY31" fmla="*/ 5272239 h 6505980"/>
                  <a:gd name="connsiteX32" fmla="*/ 2226278 w 3592824"/>
                  <a:gd name="connsiteY32" fmla="*/ 5142134 h 6505980"/>
                  <a:gd name="connsiteX33" fmla="*/ 2167610 w 3592824"/>
                  <a:gd name="connsiteY33" fmla="*/ 5005824 h 6505980"/>
                  <a:gd name="connsiteX34" fmla="*/ 2094934 w 3592824"/>
                  <a:gd name="connsiteY34" fmla="*/ 4873928 h 6505980"/>
                  <a:gd name="connsiteX35" fmla="*/ 2004022 w 3592824"/>
                  <a:gd name="connsiteY35" fmla="*/ 4747491 h 6505980"/>
                  <a:gd name="connsiteX36" fmla="*/ 1897003 w 3592824"/>
                  <a:gd name="connsiteY36" fmla="*/ 4628630 h 6505980"/>
                  <a:gd name="connsiteX37" fmla="*/ 1786353 w 3592824"/>
                  <a:gd name="connsiteY37" fmla="*/ 4521927 h 6505980"/>
                  <a:gd name="connsiteX38" fmla="*/ 1718256 w 3592824"/>
                  <a:gd name="connsiteY38" fmla="*/ 4469625 h 6505980"/>
                  <a:gd name="connsiteX39" fmla="*/ 1664984 w 3592824"/>
                  <a:gd name="connsiteY39" fmla="*/ 4416354 h 6505980"/>
                  <a:gd name="connsiteX40" fmla="*/ 1610735 w 3592824"/>
                  <a:gd name="connsiteY40" fmla="*/ 4377899 h 6505980"/>
                  <a:gd name="connsiteX41" fmla="*/ 1556121 w 3592824"/>
                  <a:gd name="connsiteY41" fmla="*/ 4343019 h 6505980"/>
                  <a:gd name="connsiteX42" fmla="*/ 1496586 w 3592824"/>
                  <a:gd name="connsiteY42" fmla="*/ 4326909 h 6505980"/>
                  <a:gd name="connsiteX43" fmla="*/ 1424825 w 3592824"/>
                  <a:gd name="connsiteY43" fmla="*/ 4611755 h 6505980"/>
                  <a:gd name="connsiteX44" fmla="*/ 1341569 w 3592824"/>
                  <a:gd name="connsiteY44" fmla="*/ 4877209 h 6505980"/>
                  <a:gd name="connsiteX45" fmla="*/ 1246153 w 3592824"/>
                  <a:gd name="connsiteY45" fmla="*/ 5146295 h 6505980"/>
                  <a:gd name="connsiteX46" fmla="*/ 1133098 w 3592824"/>
                  <a:gd name="connsiteY46" fmla="*/ 5409585 h 6505980"/>
                  <a:gd name="connsiteX47" fmla="*/ 1002651 w 3592824"/>
                  <a:gd name="connsiteY47" fmla="*/ 5687069 h 6505980"/>
                  <a:gd name="connsiteX48" fmla="*/ 851621 w 3592824"/>
                  <a:gd name="connsiteY48" fmla="*/ 5975542 h 6505980"/>
                  <a:gd name="connsiteX49" fmla="*/ 819067 w 3592824"/>
                  <a:gd name="connsiteY49" fmla="*/ 6021945 h 6505980"/>
                  <a:gd name="connsiteX50" fmla="*/ 782039 w 3592824"/>
                  <a:gd name="connsiteY50" fmla="*/ 6094137 h 6505980"/>
                  <a:gd name="connsiteX51" fmla="*/ 732689 w 3592824"/>
                  <a:gd name="connsiteY51" fmla="*/ 6165853 h 6505980"/>
                  <a:gd name="connsiteX52" fmla="*/ 686953 w 3592824"/>
                  <a:gd name="connsiteY52" fmla="*/ 6242495 h 6505980"/>
                  <a:gd name="connsiteX53" fmla="*/ 633819 w 3592824"/>
                  <a:gd name="connsiteY53" fmla="*/ 6322262 h 6505980"/>
                  <a:gd name="connsiteX54" fmla="*/ 576894 w 3592824"/>
                  <a:gd name="connsiteY54" fmla="*/ 6387714 h 6505980"/>
                  <a:gd name="connsiteX55" fmla="*/ 520310 w 3592824"/>
                  <a:gd name="connsiteY55" fmla="*/ 6444298 h 6505980"/>
                  <a:gd name="connsiteX56" fmla="*/ 461122 w 3592824"/>
                  <a:gd name="connsiteY56" fmla="*/ 6486433 h 6505980"/>
                  <a:gd name="connsiteX57" fmla="*/ 409611 w 3592824"/>
                  <a:gd name="connsiteY57" fmla="*/ 6505980 h 6505980"/>
                  <a:gd name="connsiteX58" fmla="*/ 397795 w 3592824"/>
                  <a:gd name="connsiteY58" fmla="*/ 6478382 h 6505980"/>
                  <a:gd name="connsiteX59" fmla="*/ 580228 w 3592824"/>
                  <a:gd name="connsiteY59" fmla="*/ 6260780 h 6505980"/>
                  <a:gd name="connsiteX60" fmla="*/ 740291 w 3592824"/>
                  <a:gd name="connsiteY60" fmla="*/ 6020812 h 6505980"/>
                  <a:gd name="connsiteX61" fmla="*/ 876161 w 3592824"/>
                  <a:gd name="connsiteY61" fmla="*/ 5764542 h 6505980"/>
                  <a:gd name="connsiteX62" fmla="*/ 983460 w 3592824"/>
                  <a:gd name="connsiteY62" fmla="*/ 5511282 h 6505980"/>
                  <a:gd name="connsiteX63" fmla="*/ 1071980 w 3592824"/>
                  <a:gd name="connsiteY63" fmla="*/ 5262934 h 6505980"/>
                  <a:gd name="connsiteX64" fmla="*/ 1108340 w 3592824"/>
                  <a:gd name="connsiteY64" fmla="*/ 5079541 h 6505980"/>
                  <a:gd name="connsiteX65" fmla="*/ 1121344 w 3592824"/>
                  <a:gd name="connsiteY65" fmla="*/ 5084649 h 6505980"/>
                  <a:gd name="connsiteX66" fmla="*/ 1125291 w 3592824"/>
                  <a:gd name="connsiteY66" fmla="*/ 5080701 h 6505980"/>
                  <a:gd name="connsiteX67" fmla="*/ 1124442 w 3592824"/>
                  <a:gd name="connsiteY67" fmla="*/ 5071961 h 6505980"/>
                  <a:gd name="connsiteX68" fmla="*/ 1122157 w 3592824"/>
                  <a:gd name="connsiteY68" fmla="*/ 5065724 h 6505980"/>
                  <a:gd name="connsiteX69" fmla="*/ 1117049 w 3592824"/>
                  <a:gd name="connsiteY69" fmla="*/ 5052716 h 6505980"/>
                  <a:gd name="connsiteX70" fmla="*/ 1122811 w 3592824"/>
                  <a:gd name="connsiteY70" fmla="*/ 5042696 h 6505980"/>
                  <a:gd name="connsiteX71" fmla="*/ 1122495 w 3592824"/>
                  <a:gd name="connsiteY71" fmla="*/ 5034485 h 6505980"/>
                  <a:gd name="connsiteX72" fmla="*/ 1124158 w 3592824"/>
                  <a:gd name="connsiteY72" fmla="*/ 5024300 h 6505980"/>
                  <a:gd name="connsiteX73" fmla="*/ 1120205 w 3592824"/>
                  <a:gd name="connsiteY73" fmla="*/ 5028252 h 6505980"/>
                  <a:gd name="connsiteX74" fmla="*/ 1122495 w 3592824"/>
                  <a:gd name="connsiteY74" fmla="*/ 5034485 h 6505980"/>
                  <a:gd name="connsiteX75" fmla="*/ 1108340 w 3592824"/>
                  <a:gd name="connsiteY75" fmla="*/ 5079541 h 6505980"/>
                  <a:gd name="connsiteX76" fmla="*/ 1019535 w 3592824"/>
                  <a:gd name="connsiteY76" fmla="*/ 5061794 h 6505980"/>
                  <a:gd name="connsiteX77" fmla="*/ 907867 w 3592824"/>
                  <a:gd name="connsiteY77" fmla="*/ 5071187 h 6505980"/>
                  <a:gd name="connsiteX78" fmla="*/ 788983 w 3592824"/>
                  <a:gd name="connsiteY78" fmla="*/ 5093104 h 6505980"/>
                  <a:gd name="connsiteX79" fmla="*/ 658043 w 3592824"/>
                  <a:gd name="connsiteY79" fmla="*/ 5134555 h 6505980"/>
                  <a:gd name="connsiteX80" fmla="*/ 522026 w 3592824"/>
                  <a:gd name="connsiteY80" fmla="*/ 5190653 h 6505980"/>
                  <a:gd name="connsiteX81" fmla="*/ 384200 w 3592824"/>
                  <a:gd name="connsiteY81" fmla="*/ 5252843 h 6505980"/>
                  <a:gd name="connsiteX82" fmla="*/ 249344 w 3592824"/>
                  <a:gd name="connsiteY82" fmla="*/ 5325897 h 6505980"/>
                  <a:gd name="connsiteX83" fmla="*/ 120569 w 3592824"/>
                  <a:gd name="connsiteY83" fmla="*/ 5397133 h 6505980"/>
                  <a:gd name="connsiteX84" fmla="*/ 0 w 3592824"/>
                  <a:gd name="connsiteY84" fmla="*/ 5468693 h 6505980"/>
                  <a:gd name="connsiteX85" fmla="*/ 124698 w 3592824"/>
                  <a:gd name="connsiteY85" fmla="*/ 5335477 h 6505980"/>
                  <a:gd name="connsiteX86" fmla="*/ 246734 w 3592824"/>
                  <a:gd name="connsiteY86" fmla="*/ 5221959 h 6505980"/>
                  <a:gd name="connsiteX87" fmla="*/ 376856 w 3592824"/>
                  <a:gd name="connsiteY87" fmla="*/ 5132327 h 6505980"/>
                  <a:gd name="connsiteX88" fmla="*/ 515500 w 3592824"/>
                  <a:gd name="connsiteY88" fmla="*/ 5051213 h 6505980"/>
                  <a:gd name="connsiteX89" fmla="*/ 659408 w 3592824"/>
                  <a:gd name="connsiteY89" fmla="*/ 4987219 h 6505980"/>
                  <a:gd name="connsiteX90" fmla="*/ 820898 w 3592824"/>
                  <a:gd name="connsiteY90" fmla="*/ 4940794 h 6505980"/>
                  <a:gd name="connsiteX91" fmla="*/ 1181074 w 3592824"/>
                  <a:gd name="connsiteY91" fmla="*/ 4846988 h 6505980"/>
                  <a:gd name="connsiteX92" fmla="*/ 1226539 w 3592824"/>
                  <a:gd name="connsiteY92" fmla="*/ 4526635 h 6505980"/>
                  <a:gd name="connsiteX93" fmla="*/ 1248314 w 3592824"/>
                  <a:gd name="connsiteY93" fmla="*/ 4207589 h 6505980"/>
                  <a:gd name="connsiteX94" fmla="*/ 1246367 w 3592824"/>
                  <a:gd name="connsiteY94" fmla="*/ 3884569 h 6505980"/>
                  <a:gd name="connsiteX95" fmla="*/ 1230789 w 3592824"/>
                  <a:gd name="connsiteY95" fmla="*/ 3690675 h 6505980"/>
                  <a:gd name="connsiteX96" fmla="*/ 1162613 w 3592824"/>
                  <a:gd name="connsiteY96" fmla="*/ 3672408 h 6505980"/>
                  <a:gd name="connsiteX97" fmla="*/ 1267627 w 3592824"/>
                  <a:gd name="connsiteY97" fmla="*/ 3672408 h 6505980"/>
                  <a:gd name="connsiteX98" fmla="*/ 1267627 w 3592824"/>
                  <a:gd name="connsiteY98" fmla="*/ 2636174 h 6505980"/>
                  <a:gd name="connsiteX99" fmla="*/ 1457972 w 3592824"/>
                  <a:gd name="connsiteY99" fmla="*/ 2766635 h 6505980"/>
                  <a:gd name="connsiteX100" fmla="*/ 1914541 w 3592824"/>
                  <a:gd name="connsiteY100" fmla="*/ 1815401 h 6505980"/>
                  <a:gd name="connsiteX101" fmla="*/ 1759871 w 3592824"/>
                  <a:gd name="connsiteY101" fmla="*/ 1626771 h 6505980"/>
                  <a:gd name="connsiteX102" fmla="*/ 1630255 w 3592824"/>
                  <a:gd name="connsiteY102" fmla="*/ 1432944 h 6505980"/>
                  <a:gd name="connsiteX103" fmla="*/ 1533657 w 3592824"/>
                  <a:gd name="connsiteY103" fmla="*/ 1245834 h 6505980"/>
                  <a:gd name="connsiteX104" fmla="*/ 1466898 w 3592824"/>
                  <a:gd name="connsiteY104" fmla="*/ 1057506 h 6505980"/>
                  <a:gd name="connsiteX105" fmla="*/ 1428386 w 3592824"/>
                  <a:gd name="connsiteY105" fmla="*/ 871911 h 6505980"/>
                  <a:gd name="connsiteX106" fmla="*/ 1418926 w 3592824"/>
                  <a:gd name="connsiteY106" fmla="*/ 698165 h 6505980"/>
                  <a:gd name="connsiteX107" fmla="*/ 1438518 w 3592824"/>
                  <a:gd name="connsiteY107" fmla="*/ 529931 h 6505980"/>
                  <a:gd name="connsiteX108" fmla="*/ 1487966 w 3592824"/>
                  <a:gd name="connsiteY108" fmla="*/ 373157 h 6505980"/>
                  <a:gd name="connsiteX109" fmla="*/ 1562109 w 3592824"/>
                  <a:gd name="connsiteY109" fmla="*/ 234344 h 6505980"/>
                  <a:gd name="connsiteX110" fmla="*/ 1590347 w 3592824"/>
                  <a:gd name="connsiteY110" fmla="*/ 233909 h 6505980"/>
                  <a:gd name="connsiteX111" fmla="*/ 1590423 w 3592824"/>
                  <a:gd name="connsiteY111" fmla="*/ 276688 h 6505980"/>
                  <a:gd name="connsiteX112" fmla="*/ 1534480 w 3592824"/>
                  <a:gd name="connsiteY112" fmla="*/ 357380 h 6505980"/>
                  <a:gd name="connsiteX113" fmla="*/ 1506010 w 3592824"/>
                  <a:gd name="connsiteY113" fmla="*/ 457037 h 6505980"/>
                  <a:gd name="connsiteX114" fmla="*/ 1488317 w 3592824"/>
                  <a:gd name="connsiteY114" fmla="*/ 571212 h 6505980"/>
                  <a:gd name="connsiteX115" fmla="*/ 1496884 w 3592824"/>
                  <a:gd name="connsiteY115" fmla="*/ 693061 h 6505980"/>
                  <a:gd name="connsiteX116" fmla="*/ 1522975 w 3592824"/>
                  <a:gd name="connsiteY116" fmla="*/ 825308 h 6505980"/>
                  <a:gd name="connsiteX117" fmla="*/ 1563776 w 3592824"/>
                  <a:gd name="connsiteY117" fmla="*/ 957444 h 6505980"/>
                  <a:gd name="connsiteX118" fmla="*/ 1623676 w 3592824"/>
                  <a:gd name="connsiteY118" fmla="*/ 1089683 h 6505980"/>
                  <a:gd name="connsiteX119" fmla="*/ 1701073 w 3592824"/>
                  <a:gd name="connsiteY119" fmla="*/ 1219640 h 6505980"/>
                  <a:gd name="connsiteX120" fmla="*/ 1784824 w 3592824"/>
                  <a:gd name="connsiteY120" fmla="*/ 1340138 h 6505980"/>
                  <a:gd name="connsiteX121" fmla="*/ 1839433 w 3592824"/>
                  <a:gd name="connsiteY121" fmla="*/ 1402829 h 6505980"/>
                  <a:gd name="connsiteX122" fmla="*/ 1879314 w 3592824"/>
                  <a:gd name="connsiteY122" fmla="*/ 1462471 h 6505980"/>
                  <a:gd name="connsiteX123" fmla="*/ 1923557 w 3592824"/>
                  <a:gd name="connsiteY123" fmla="*/ 1509661 h 6505980"/>
                  <a:gd name="connsiteX124" fmla="*/ 1968977 w 3592824"/>
                  <a:gd name="connsiteY124" fmla="*/ 1553881 h 6505980"/>
                  <a:gd name="connsiteX125" fmla="*/ 2023524 w 3592824"/>
                  <a:gd name="connsiteY125" fmla="*/ 1583302 h 6505980"/>
                  <a:gd name="connsiteX126" fmla="*/ 2159168 w 3592824"/>
                  <a:gd name="connsiteY126" fmla="*/ 1357898 h 6505980"/>
                  <a:gd name="connsiteX127" fmla="*/ 2301613 w 3592824"/>
                  <a:gd name="connsiteY127" fmla="*/ 1152134 h 6505980"/>
                  <a:gd name="connsiteX128" fmla="*/ 2456786 w 3592824"/>
                  <a:gd name="connsiteY128" fmla="*/ 946442 h 6505980"/>
                  <a:gd name="connsiteX129" fmla="*/ 2627883 w 3592824"/>
                  <a:gd name="connsiteY129" fmla="*/ 750343 h 6505980"/>
                  <a:gd name="connsiteX130" fmla="*/ 2819251 w 3592824"/>
                  <a:gd name="connsiteY130" fmla="*/ 546637 h 6505980"/>
                  <a:gd name="connsiteX131" fmla="*/ 3033293 w 3592824"/>
                  <a:gd name="connsiteY131" fmla="*/ 338904 h 6505980"/>
                  <a:gd name="connsiteX132" fmla="*/ 3075801 w 3592824"/>
                  <a:gd name="connsiteY132" fmla="*/ 307656 h 6505980"/>
                  <a:gd name="connsiteX133" fmla="*/ 3128615 w 3592824"/>
                  <a:gd name="connsiteY133" fmla="*/ 255470 h 6505980"/>
                  <a:gd name="connsiteX134" fmla="*/ 3193373 w 3592824"/>
                  <a:gd name="connsiteY134" fmla="*/ 206920 h 6505980"/>
                  <a:gd name="connsiteX135" fmla="*/ 3255727 w 3592824"/>
                  <a:gd name="connsiteY135" fmla="*/ 153199 h 6505980"/>
                  <a:gd name="connsiteX136" fmla="*/ 3326038 w 3592824"/>
                  <a:gd name="connsiteY136" fmla="*/ 98736 h 6505980"/>
                  <a:gd name="connsiteX137" fmla="*/ 3396772 w 3592824"/>
                  <a:gd name="connsiteY137" fmla="*/ 57544 h 6505980"/>
                  <a:gd name="connsiteX138" fmla="*/ 3465132 w 3592824"/>
                  <a:gd name="connsiteY138" fmla="*/ 23864 h 6505980"/>
                  <a:gd name="connsiteX139" fmla="*/ 3532718 w 3592824"/>
                  <a:gd name="connsiteY139" fmla="*/ 3259 h 6505980"/>
                  <a:gd name="connsiteX140" fmla="*/ 3587603 w 3592824"/>
                  <a:gd name="connsiteY140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451696 w 3592824"/>
                  <a:gd name="connsiteY8" fmla="*/ 1220120 h 6505980"/>
                  <a:gd name="connsiteX9" fmla="*/ 2333617 w 3592824"/>
                  <a:gd name="connsiteY9" fmla="*/ 1482858 h 6505980"/>
                  <a:gd name="connsiteX10" fmla="*/ 2239019 w 3592824"/>
                  <a:gd name="connsiteY10" fmla="*/ 1750687 h 6505980"/>
                  <a:gd name="connsiteX11" fmla="*/ 2166716 w 3592824"/>
                  <a:gd name="connsiteY11" fmla="*/ 2028149 h 6505980"/>
                  <a:gd name="connsiteX12" fmla="*/ 2138696 w 3592824"/>
                  <a:gd name="connsiteY12" fmla="*/ 2191021 h 6505980"/>
                  <a:gd name="connsiteX13" fmla="*/ 1708453 w 3592824"/>
                  <a:gd name="connsiteY13" fmla="*/ 2932299 h 6505980"/>
                  <a:gd name="connsiteX14" fmla="*/ 1722817 w 3592824"/>
                  <a:gd name="connsiteY14" fmla="*/ 3822513 h 6505980"/>
                  <a:gd name="connsiteX15" fmla="*/ 1536952 w 3592824"/>
                  <a:gd name="connsiteY15" fmla="*/ 3772714 h 6505980"/>
                  <a:gd name="connsiteX16" fmla="*/ 1541206 w 3592824"/>
                  <a:gd name="connsiteY16" fmla="*/ 4042551 h 6505980"/>
                  <a:gd name="connsiteX17" fmla="*/ 1736905 w 3592824"/>
                  <a:gd name="connsiteY17" fmla="*/ 4202721 h 6505980"/>
                  <a:gd name="connsiteX18" fmla="*/ 1910038 w 3592824"/>
                  <a:gd name="connsiteY18" fmla="*/ 4375859 h 6505980"/>
                  <a:gd name="connsiteX19" fmla="*/ 2049967 w 3592824"/>
                  <a:gd name="connsiteY19" fmla="*/ 4551312 h 6505980"/>
                  <a:gd name="connsiteX20" fmla="*/ 2161751 w 3592824"/>
                  <a:gd name="connsiteY20" fmla="*/ 4736795 h 6505980"/>
                  <a:gd name="connsiteX21" fmla="*/ 2245901 w 3592824"/>
                  <a:gd name="connsiteY21" fmla="*/ 4927533 h 6505980"/>
                  <a:gd name="connsiteX22" fmla="*/ 2299319 w 3592824"/>
                  <a:gd name="connsiteY22" fmla="*/ 5113852 h 6505980"/>
                  <a:gd name="connsiteX23" fmla="*/ 2323619 w 3592824"/>
                  <a:gd name="connsiteY23" fmla="*/ 5302637 h 6505980"/>
                  <a:gd name="connsiteX24" fmla="*/ 2316528 w 3592824"/>
                  <a:gd name="connsiteY24" fmla="*/ 5487662 h 6505980"/>
                  <a:gd name="connsiteX25" fmla="*/ 2281292 w 3592824"/>
                  <a:gd name="connsiteY25" fmla="*/ 5660347 h 6505980"/>
                  <a:gd name="connsiteX26" fmla="*/ 2254472 w 3592824"/>
                  <a:gd name="connsiteY26" fmla="*/ 5669051 h 6505980"/>
                  <a:gd name="connsiteX27" fmla="*/ 2243469 w 3592824"/>
                  <a:gd name="connsiteY27" fmla="*/ 5622519 h 6505980"/>
                  <a:gd name="connsiteX28" fmla="*/ 2276202 w 3592824"/>
                  <a:gd name="connsiteY28" fmla="*/ 5518399 h 6505980"/>
                  <a:gd name="connsiteX29" fmla="*/ 2277887 w 3592824"/>
                  <a:gd name="connsiteY29" fmla="*/ 5401645 h 6505980"/>
                  <a:gd name="connsiteX30" fmla="*/ 2265586 w 3592824"/>
                  <a:gd name="connsiteY30" fmla="*/ 5272239 h 6505980"/>
                  <a:gd name="connsiteX31" fmla="*/ 2226278 w 3592824"/>
                  <a:gd name="connsiteY31" fmla="*/ 5142134 h 6505980"/>
                  <a:gd name="connsiteX32" fmla="*/ 2167610 w 3592824"/>
                  <a:gd name="connsiteY32" fmla="*/ 5005824 h 6505980"/>
                  <a:gd name="connsiteX33" fmla="*/ 2094934 w 3592824"/>
                  <a:gd name="connsiteY33" fmla="*/ 4873928 h 6505980"/>
                  <a:gd name="connsiteX34" fmla="*/ 2004022 w 3592824"/>
                  <a:gd name="connsiteY34" fmla="*/ 4747491 h 6505980"/>
                  <a:gd name="connsiteX35" fmla="*/ 1897003 w 3592824"/>
                  <a:gd name="connsiteY35" fmla="*/ 4628630 h 6505980"/>
                  <a:gd name="connsiteX36" fmla="*/ 1786353 w 3592824"/>
                  <a:gd name="connsiteY36" fmla="*/ 4521927 h 6505980"/>
                  <a:gd name="connsiteX37" fmla="*/ 1718256 w 3592824"/>
                  <a:gd name="connsiteY37" fmla="*/ 4469625 h 6505980"/>
                  <a:gd name="connsiteX38" fmla="*/ 1664984 w 3592824"/>
                  <a:gd name="connsiteY38" fmla="*/ 4416354 h 6505980"/>
                  <a:gd name="connsiteX39" fmla="*/ 1610735 w 3592824"/>
                  <a:gd name="connsiteY39" fmla="*/ 4377899 h 6505980"/>
                  <a:gd name="connsiteX40" fmla="*/ 1556121 w 3592824"/>
                  <a:gd name="connsiteY40" fmla="*/ 4343019 h 6505980"/>
                  <a:gd name="connsiteX41" fmla="*/ 1496586 w 3592824"/>
                  <a:gd name="connsiteY41" fmla="*/ 4326909 h 6505980"/>
                  <a:gd name="connsiteX42" fmla="*/ 1424825 w 3592824"/>
                  <a:gd name="connsiteY42" fmla="*/ 4611755 h 6505980"/>
                  <a:gd name="connsiteX43" fmla="*/ 1341569 w 3592824"/>
                  <a:gd name="connsiteY43" fmla="*/ 4877209 h 6505980"/>
                  <a:gd name="connsiteX44" fmla="*/ 1246153 w 3592824"/>
                  <a:gd name="connsiteY44" fmla="*/ 5146295 h 6505980"/>
                  <a:gd name="connsiteX45" fmla="*/ 1133098 w 3592824"/>
                  <a:gd name="connsiteY45" fmla="*/ 5409585 h 6505980"/>
                  <a:gd name="connsiteX46" fmla="*/ 1002651 w 3592824"/>
                  <a:gd name="connsiteY46" fmla="*/ 5687069 h 6505980"/>
                  <a:gd name="connsiteX47" fmla="*/ 851621 w 3592824"/>
                  <a:gd name="connsiteY47" fmla="*/ 5975542 h 6505980"/>
                  <a:gd name="connsiteX48" fmla="*/ 819067 w 3592824"/>
                  <a:gd name="connsiteY48" fmla="*/ 6021945 h 6505980"/>
                  <a:gd name="connsiteX49" fmla="*/ 782039 w 3592824"/>
                  <a:gd name="connsiteY49" fmla="*/ 6094137 h 6505980"/>
                  <a:gd name="connsiteX50" fmla="*/ 732689 w 3592824"/>
                  <a:gd name="connsiteY50" fmla="*/ 6165853 h 6505980"/>
                  <a:gd name="connsiteX51" fmla="*/ 686953 w 3592824"/>
                  <a:gd name="connsiteY51" fmla="*/ 6242495 h 6505980"/>
                  <a:gd name="connsiteX52" fmla="*/ 633819 w 3592824"/>
                  <a:gd name="connsiteY52" fmla="*/ 6322262 h 6505980"/>
                  <a:gd name="connsiteX53" fmla="*/ 576894 w 3592824"/>
                  <a:gd name="connsiteY53" fmla="*/ 6387714 h 6505980"/>
                  <a:gd name="connsiteX54" fmla="*/ 520310 w 3592824"/>
                  <a:gd name="connsiteY54" fmla="*/ 6444298 h 6505980"/>
                  <a:gd name="connsiteX55" fmla="*/ 461122 w 3592824"/>
                  <a:gd name="connsiteY55" fmla="*/ 6486433 h 6505980"/>
                  <a:gd name="connsiteX56" fmla="*/ 409611 w 3592824"/>
                  <a:gd name="connsiteY56" fmla="*/ 6505980 h 6505980"/>
                  <a:gd name="connsiteX57" fmla="*/ 397795 w 3592824"/>
                  <a:gd name="connsiteY57" fmla="*/ 6478382 h 6505980"/>
                  <a:gd name="connsiteX58" fmla="*/ 580228 w 3592824"/>
                  <a:gd name="connsiteY58" fmla="*/ 6260780 h 6505980"/>
                  <a:gd name="connsiteX59" fmla="*/ 740291 w 3592824"/>
                  <a:gd name="connsiteY59" fmla="*/ 6020812 h 6505980"/>
                  <a:gd name="connsiteX60" fmla="*/ 876161 w 3592824"/>
                  <a:gd name="connsiteY60" fmla="*/ 5764542 h 6505980"/>
                  <a:gd name="connsiteX61" fmla="*/ 983460 w 3592824"/>
                  <a:gd name="connsiteY61" fmla="*/ 5511282 h 6505980"/>
                  <a:gd name="connsiteX62" fmla="*/ 1071980 w 3592824"/>
                  <a:gd name="connsiteY62" fmla="*/ 5262934 h 6505980"/>
                  <a:gd name="connsiteX63" fmla="*/ 1108340 w 3592824"/>
                  <a:gd name="connsiteY63" fmla="*/ 5079541 h 6505980"/>
                  <a:gd name="connsiteX64" fmla="*/ 1121344 w 3592824"/>
                  <a:gd name="connsiteY64" fmla="*/ 5084649 h 6505980"/>
                  <a:gd name="connsiteX65" fmla="*/ 1125291 w 3592824"/>
                  <a:gd name="connsiteY65" fmla="*/ 5080701 h 6505980"/>
                  <a:gd name="connsiteX66" fmla="*/ 1124442 w 3592824"/>
                  <a:gd name="connsiteY66" fmla="*/ 5071961 h 6505980"/>
                  <a:gd name="connsiteX67" fmla="*/ 1122157 w 3592824"/>
                  <a:gd name="connsiteY67" fmla="*/ 5065724 h 6505980"/>
                  <a:gd name="connsiteX68" fmla="*/ 1117049 w 3592824"/>
                  <a:gd name="connsiteY68" fmla="*/ 5052716 h 6505980"/>
                  <a:gd name="connsiteX69" fmla="*/ 1122811 w 3592824"/>
                  <a:gd name="connsiteY69" fmla="*/ 5042696 h 6505980"/>
                  <a:gd name="connsiteX70" fmla="*/ 1122495 w 3592824"/>
                  <a:gd name="connsiteY70" fmla="*/ 5034485 h 6505980"/>
                  <a:gd name="connsiteX71" fmla="*/ 1124158 w 3592824"/>
                  <a:gd name="connsiteY71" fmla="*/ 5024300 h 6505980"/>
                  <a:gd name="connsiteX72" fmla="*/ 1120205 w 3592824"/>
                  <a:gd name="connsiteY72" fmla="*/ 5028252 h 6505980"/>
                  <a:gd name="connsiteX73" fmla="*/ 1122495 w 3592824"/>
                  <a:gd name="connsiteY73" fmla="*/ 5034485 h 6505980"/>
                  <a:gd name="connsiteX74" fmla="*/ 1108340 w 3592824"/>
                  <a:gd name="connsiteY74" fmla="*/ 5079541 h 6505980"/>
                  <a:gd name="connsiteX75" fmla="*/ 1019535 w 3592824"/>
                  <a:gd name="connsiteY75" fmla="*/ 5061794 h 6505980"/>
                  <a:gd name="connsiteX76" fmla="*/ 907867 w 3592824"/>
                  <a:gd name="connsiteY76" fmla="*/ 5071187 h 6505980"/>
                  <a:gd name="connsiteX77" fmla="*/ 788983 w 3592824"/>
                  <a:gd name="connsiteY77" fmla="*/ 5093104 h 6505980"/>
                  <a:gd name="connsiteX78" fmla="*/ 658043 w 3592824"/>
                  <a:gd name="connsiteY78" fmla="*/ 5134555 h 6505980"/>
                  <a:gd name="connsiteX79" fmla="*/ 522026 w 3592824"/>
                  <a:gd name="connsiteY79" fmla="*/ 5190653 h 6505980"/>
                  <a:gd name="connsiteX80" fmla="*/ 384200 w 3592824"/>
                  <a:gd name="connsiteY80" fmla="*/ 5252843 h 6505980"/>
                  <a:gd name="connsiteX81" fmla="*/ 249344 w 3592824"/>
                  <a:gd name="connsiteY81" fmla="*/ 5325897 h 6505980"/>
                  <a:gd name="connsiteX82" fmla="*/ 120569 w 3592824"/>
                  <a:gd name="connsiteY82" fmla="*/ 5397133 h 6505980"/>
                  <a:gd name="connsiteX83" fmla="*/ 0 w 3592824"/>
                  <a:gd name="connsiteY83" fmla="*/ 5468693 h 6505980"/>
                  <a:gd name="connsiteX84" fmla="*/ 124698 w 3592824"/>
                  <a:gd name="connsiteY84" fmla="*/ 5335477 h 6505980"/>
                  <a:gd name="connsiteX85" fmla="*/ 246734 w 3592824"/>
                  <a:gd name="connsiteY85" fmla="*/ 5221959 h 6505980"/>
                  <a:gd name="connsiteX86" fmla="*/ 376856 w 3592824"/>
                  <a:gd name="connsiteY86" fmla="*/ 5132327 h 6505980"/>
                  <a:gd name="connsiteX87" fmla="*/ 515500 w 3592824"/>
                  <a:gd name="connsiteY87" fmla="*/ 5051213 h 6505980"/>
                  <a:gd name="connsiteX88" fmla="*/ 659408 w 3592824"/>
                  <a:gd name="connsiteY88" fmla="*/ 4987219 h 6505980"/>
                  <a:gd name="connsiteX89" fmla="*/ 820898 w 3592824"/>
                  <a:gd name="connsiteY89" fmla="*/ 4940794 h 6505980"/>
                  <a:gd name="connsiteX90" fmla="*/ 1181074 w 3592824"/>
                  <a:gd name="connsiteY90" fmla="*/ 4846988 h 6505980"/>
                  <a:gd name="connsiteX91" fmla="*/ 1226539 w 3592824"/>
                  <a:gd name="connsiteY91" fmla="*/ 4526635 h 6505980"/>
                  <a:gd name="connsiteX92" fmla="*/ 1248314 w 3592824"/>
                  <a:gd name="connsiteY92" fmla="*/ 4207589 h 6505980"/>
                  <a:gd name="connsiteX93" fmla="*/ 1246367 w 3592824"/>
                  <a:gd name="connsiteY93" fmla="*/ 3884569 h 6505980"/>
                  <a:gd name="connsiteX94" fmla="*/ 1230789 w 3592824"/>
                  <a:gd name="connsiteY94" fmla="*/ 3690675 h 6505980"/>
                  <a:gd name="connsiteX95" fmla="*/ 1162613 w 3592824"/>
                  <a:gd name="connsiteY95" fmla="*/ 3672408 h 6505980"/>
                  <a:gd name="connsiteX96" fmla="*/ 1267627 w 3592824"/>
                  <a:gd name="connsiteY96" fmla="*/ 3672408 h 6505980"/>
                  <a:gd name="connsiteX97" fmla="*/ 1267627 w 3592824"/>
                  <a:gd name="connsiteY97" fmla="*/ 2636174 h 6505980"/>
                  <a:gd name="connsiteX98" fmla="*/ 1457972 w 3592824"/>
                  <a:gd name="connsiteY98" fmla="*/ 2766635 h 6505980"/>
                  <a:gd name="connsiteX99" fmla="*/ 1914541 w 3592824"/>
                  <a:gd name="connsiteY99" fmla="*/ 1815401 h 6505980"/>
                  <a:gd name="connsiteX100" fmla="*/ 1759871 w 3592824"/>
                  <a:gd name="connsiteY100" fmla="*/ 1626771 h 6505980"/>
                  <a:gd name="connsiteX101" fmla="*/ 1630255 w 3592824"/>
                  <a:gd name="connsiteY101" fmla="*/ 1432944 h 6505980"/>
                  <a:gd name="connsiteX102" fmla="*/ 1533657 w 3592824"/>
                  <a:gd name="connsiteY102" fmla="*/ 1245834 h 6505980"/>
                  <a:gd name="connsiteX103" fmla="*/ 1466898 w 3592824"/>
                  <a:gd name="connsiteY103" fmla="*/ 1057506 h 6505980"/>
                  <a:gd name="connsiteX104" fmla="*/ 1428386 w 3592824"/>
                  <a:gd name="connsiteY104" fmla="*/ 871911 h 6505980"/>
                  <a:gd name="connsiteX105" fmla="*/ 1418926 w 3592824"/>
                  <a:gd name="connsiteY105" fmla="*/ 698165 h 6505980"/>
                  <a:gd name="connsiteX106" fmla="*/ 1438518 w 3592824"/>
                  <a:gd name="connsiteY106" fmla="*/ 529931 h 6505980"/>
                  <a:gd name="connsiteX107" fmla="*/ 1487966 w 3592824"/>
                  <a:gd name="connsiteY107" fmla="*/ 373157 h 6505980"/>
                  <a:gd name="connsiteX108" fmla="*/ 1562109 w 3592824"/>
                  <a:gd name="connsiteY108" fmla="*/ 234344 h 6505980"/>
                  <a:gd name="connsiteX109" fmla="*/ 1590347 w 3592824"/>
                  <a:gd name="connsiteY109" fmla="*/ 233909 h 6505980"/>
                  <a:gd name="connsiteX110" fmla="*/ 1590423 w 3592824"/>
                  <a:gd name="connsiteY110" fmla="*/ 276688 h 6505980"/>
                  <a:gd name="connsiteX111" fmla="*/ 1534480 w 3592824"/>
                  <a:gd name="connsiteY111" fmla="*/ 357380 h 6505980"/>
                  <a:gd name="connsiteX112" fmla="*/ 1506010 w 3592824"/>
                  <a:gd name="connsiteY112" fmla="*/ 457037 h 6505980"/>
                  <a:gd name="connsiteX113" fmla="*/ 1488317 w 3592824"/>
                  <a:gd name="connsiteY113" fmla="*/ 571212 h 6505980"/>
                  <a:gd name="connsiteX114" fmla="*/ 1496884 w 3592824"/>
                  <a:gd name="connsiteY114" fmla="*/ 693061 h 6505980"/>
                  <a:gd name="connsiteX115" fmla="*/ 1522975 w 3592824"/>
                  <a:gd name="connsiteY115" fmla="*/ 825308 h 6505980"/>
                  <a:gd name="connsiteX116" fmla="*/ 1563776 w 3592824"/>
                  <a:gd name="connsiteY116" fmla="*/ 957444 h 6505980"/>
                  <a:gd name="connsiteX117" fmla="*/ 1623676 w 3592824"/>
                  <a:gd name="connsiteY117" fmla="*/ 1089683 h 6505980"/>
                  <a:gd name="connsiteX118" fmla="*/ 1701073 w 3592824"/>
                  <a:gd name="connsiteY118" fmla="*/ 1219640 h 6505980"/>
                  <a:gd name="connsiteX119" fmla="*/ 1784824 w 3592824"/>
                  <a:gd name="connsiteY119" fmla="*/ 1340138 h 6505980"/>
                  <a:gd name="connsiteX120" fmla="*/ 1839433 w 3592824"/>
                  <a:gd name="connsiteY120" fmla="*/ 1402829 h 6505980"/>
                  <a:gd name="connsiteX121" fmla="*/ 1879314 w 3592824"/>
                  <a:gd name="connsiteY121" fmla="*/ 1462471 h 6505980"/>
                  <a:gd name="connsiteX122" fmla="*/ 1923557 w 3592824"/>
                  <a:gd name="connsiteY122" fmla="*/ 1509661 h 6505980"/>
                  <a:gd name="connsiteX123" fmla="*/ 1968977 w 3592824"/>
                  <a:gd name="connsiteY123" fmla="*/ 1553881 h 6505980"/>
                  <a:gd name="connsiteX124" fmla="*/ 2023524 w 3592824"/>
                  <a:gd name="connsiteY124" fmla="*/ 1583302 h 6505980"/>
                  <a:gd name="connsiteX125" fmla="*/ 2159168 w 3592824"/>
                  <a:gd name="connsiteY125" fmla="*/ 1357898 h 6505980"/>
                  <a:gd name="connsiteX126" fmla="*/ 2301613 w 3592824"/>
                  <a:gd name="connsiteY126" fmla="*/ 1152134 h 6505980"/>
                  <a:gd name="connsiteX127" fmla="*/ 2456786 w 3592824"/>
                  <a:gd name="connsiteY127" fmla="*/ 946442 h 6505980"/>
                  <a:gd name="connsiteX128" fmla="*/ 2627883 w 3592824"/>
                  <a:gd name="connsiteY128" fmla="*/ 750343 h 6505980"/>
                  <a:gd name="connsiteX129" fmla="*/ 2819251 w 3592824"/>
                  <a:gd name="connsiteY129" fmla="*/ 546637 h 6505980"/>
                  <a:gd name="connsiteX130" fmla="*/ 3033293 w 3592824"/>
                  <a:gd name="connsiteY130" fmla="*/ 338904 h 6505980"/>
                  <a:gd name="connsiteX131" fmla="*/ 3075801 w 3592824"/>
                  <a:gd name="connsiteY131" fmla="*/ 307656 h 6505980"/>
                  <a:gd name="connsiteX132" fmla="*/ 3128615 w 3592824"/>
                  <a:gd name="connsiteY132" fmla="*/ 255470 h 6505980"/>
                  <a:gd name="connsiteX133" fmla="*/ 3193373 w 3592824"/>
                  <a:gd name="connsiteY133" fmla="*/ 206920 h 6505980"/>
                  <a:gd name="connsiteX134" fmla="*/ 3255727 w 3592824"/>
                  <a:gd name="connsiteY134" fmla="*/ 153199 h 6505980"/>
                  <a:gd name="connsiteX135" fmla="*/ 3326038 w 3592824"/>
                  <a:gd name="connsiteY135" fmla="*/ 98736 h 6505980"/>
                  <a:gd name="connsiteX136" fmla="*/ 3396772 w 3592824"/>
                  <a:gd name="connsiteY136" fmla="*/ 57544 h 6505980"/>
                  <a:gd name="connsiteX137" fmla="*/ 3465132 w 3592824"/>
                  <a:gd name="connsiteY137" fmla="*/ 23864 h 6505980"/>
                  <a:gd name="connsiteX138" fmla="*/ 3532718 w 3592824"/>
                  <a:gd name="connsiteY138" fmla="*/ 3259 h 6505980"/>
                  <a:gd name="connsiteX139" fmla="*/ 3587603 w 3592824"/>
                  <a:gd name="connsiteY139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451696 w 3592824"/>
                  <a:gd name="connsiteY8" fmla="*/ 1220120 h 6505980"/>
                  <a:gd name="connsiteX9" fmla="*/ 2333617 w 3592824"/>
                  <a:gd name="connsiteY9" fmla="*/ 1482858 h 6505980"/>
                  <a:gd name="connsiteX10" fmla="*/ 2239019 w 3592824"/>
                  <a:gd name="connsiteY10" fmla="*/ 1750687 h 6505980"/>
                  <a:gd name="connsiteX11" fmla="*/ 2166716 w 3592824"/>
                  <a:gd name="connsiteY11" fmla="*/ 2028149 h 6505980"/>
                  <a:gd name="connsiteX12" fmla="*/ 1708453 w 3592824"/>
                  <a:gd name="connsiteY12" fmla="*/ 2932299 h 6505980"/>
                  <a:gd name="connsiteX13" fmla="*/ 1722817 w 3592824"/>
                  <a:gd name="connsiteY13" fmla="*/ 3822513 h 6505980"/>
                  <a:gd name="connsiteX14" fmla="*/ 1536952 w 3592824"/>
                  <a:gd name="connsiteY14" fmla="*/ 3772714 h 6505980"/>
                  <a:gd name="connsiteX15" fmla="*/ 1541206 w 3592824"/>
                  <a:gd name="connsiteY15" fmla="*/ 4042551 h 6505980"/>
                  <a:gd name="connsiteX16" fmla="*/ 1736905 w 3592824"/>
                  <a:gd name="connsiteY16" fmla="*/ 4202721 h 6505980"/>
                  <a:gd name="connsiteX17" fmla="*/ 1910038 w 3592824"/>
                  <a:gd name="connsiteY17" fmla="*/ 4375859 h 6505980"/>
                  <a:gd name="connsiteX18" fmla="*/ 2049967 w 3592824"/>
                  <a:gd name="connsiteY18" fmla="*/ 4551312 h 6505980"/>
                  <a:gd name="connsiteX19" fmla="*/ 2161751 w 3592824"/>
                  <a:gd name="connsiteY19" fmla="*/ 4736795 h 6505980"/>
                  <a:gd name="connsiteX20" fmla="*/ 2245901 w 3592824"/>
                  <a:gd name="connsiteY20" fmla="*/ 4927533 h 6505980"/>
                  <a:gd name="connsiteX21" fmla="*/ 2299319 w 3592824"/>
                  <a:gd name="connsiteY21" fmla="*/ 5113852 h 6505980"/>
                  <a:gd name="connsiteX22" fmla="*/ 2323619 w 3592824"/>
                  <a:gd name="connsiteY22" fmla="*/ 5302637 h 6505980"/>
                  <a:gd name="connsiteX23" fmla="*/ 2316528 w 3592824"/>
                  <a:gd name="connsiteY23" fmla="*/ 5487662 h 6505980"/>
                  <a:gd name="connsiteX24" fmla="*/ 2281292 w 3592824"/>
                  <a:gd name="connsiteY24" fmla="*/ 5660347 h 6505980"/>
                  <a:gd name="connsiteX25" fmla="*/ 2254472 w 3592824"/>
                  <a:gd name="connsiteY25" fmla="*/ 5669051 h 6505980"/>
                  <a:gd name="connsiteX26" fmla="*/ 2243469 w 3592824"/>
                  <a:gd name="connsiteY26" fmla="*/ 5622519 h 6505980"/>
                  <a:gd name="connsiteX27" fmla="*/ 2276202 w 3592824"/>
                  <a:gd name="connsiteY27" fmla="*/ 5518399 h 6505980"/>
                  <a:gd name="connsiteX28" fmla="*/ 2277887 w 3592824"/>
                  <a:gd name="connsiteY28" fmla="*/ 5401645 h 6505980"/>
                  <a:gd name="connsiteX29" fmla="*/ 2265586 w 3592824"/>
                  <a:gd name="connsiteY29" fmla="*/ 5272239 h 6505980"/>
                  <a:gd name="connsiteX30" fmla="*/ 2226278 w 3592824"/>
                  <a:gd name="connsiteY30" fmla="*/ 5142134 h 6505980"/>
                  <a:gd name="connsiteX31" fmla="*/ 2167610 w 3592824"/>
                  <a:gd name="connsiteY31" fmla="*/ 5005824 h 6505980"/>
                  <a:gd name="connsiteX32" fmla="*/ 2094934 w 3592824"/>
                  <a:gd name="connsiteY32" fmla="*/ 4873928 h 6505980"/>
                  <a:gd name="connsiteX33" fmla="*/ 2004022 w 3592824"/>
                  <a:gd name="connsiteY33" fmla="*/ 4747491 h 6505980"/>
                  <a:gd name="connsiteX34" fmla="*/ 1897003 w 3592824"/>
                  <a:gd name="connsiteY34" fmla="*/ 4628630 h 6505980"/>
                  <a:gd name="connsiteX35" fmla="*/ 1786353 w 3592824"/>
                  <a:gd name="connsiteY35" fmla="*/ 4521927 h 6505980"/>
                  <a:gd name="connsiteX36" fmla="*/ 1718256 w 3592824"/>
                  <a:gd name="connsiteY36" fmla="*/ 4469625 h 6505980"/>
                  <a:gd name="connsiteX37" fmla="*/ 1664984 w 3592824"/>
                  <a:gd name="connsiteY37" fmla="*/ 4416354 h 6505980"/>
                  <a:gd name="connsiteX38" fmla="*/ 1610735 w 3592824"/>
                  <a:gd name="connsiteY38" fmla="*/ 4377899 h 6505980"/>
                  <a:gd name="connsiteX39" fmla="*/ 1556121 w 3592824"/>
                  <a:gd name="connsiteY39" fmla="*/ 4343019 h 6505980"/>
                  <a:gd name="connsiteX40" fmla="*/ 1496586 w 3592824"/>
                  <a:gd name="connsiteY40" fmla="*/ 4326909 h 6505980"/>
                  <a:gd name="connsiteX41" fmla="*/ 1424825 w 3592824"/>
                  <a:gd name="connsiteY41" fmla="*/ 4611755 h 6505980"/>
                  <a:gd name="connsiteX42" fmla="*/ 1341569 w 3592824"/>
                  <a:gd name="connsiteY42" fmla="*/ 4877209 h 6505980"/>
                  <a:gd name="connsiteX43" fmla="*/ 1246153 w 3592824"/>
                  <a:gd name="connsiteY43" fmla="*/ 5146295 h 6505980"/>
                  <a:gd name="connsiteX44" fmla="*/ 1133098 w 3592824"/>
                  <a:gd name="connsiteY44" fmla="*/ 5409585 h 6505980"/>
                  <a:gd name="connsiteX45" fmla="*/ 1002651 w 3592824"/>
                  <a:gd name="connsiteY45" fmla="*/ 5687069 h 6505980"/>
                  <a:gd name="connsiteX46" fmla="*/ 851621 w 3592824"/>
                  <a:gd name="connsiteY46" fmla="*/ 5975542 h 6505980"/>
                  <a:gd name="connsiteX47" fmla="*/ 819067 w 3592824"/>
                  <a:gd name="connsiteY47" fmla="*/ 6021945 h 6505980"/>
                  <a:gd name="connsiteX48" fmla="*/ 782039 w 3592824"/>
                  <a:gd name="connsiteY48" fmla="*/ 6094137 h 6505980"/>
                  <a:gd name="connsiteX49" fmla="*/ 732689 w 3592824"/>
                  <a:gd name="connsiteY49" fmla="*/ 6165853 h 6505980"/>
                  <a:gd name="connsiteX50" fmla="*/ 686953 w 3592824"/>
                  <a:gd name="connsiteY50" fmla="*/ 6242495 h 6505980"/>
                  <a:gd name="connsiteX51" fmla="*/ 633819 w 3592824"/>
                  <a:gd name="connsiteY51" fmla="*/ 6322262 h 6505980"/>
                  <a:gd name="connsiteX52" fmla="*/ 576894 w 3592824"/>
                  <a:gd name="connsiteY52" fmla="*/ 6387714 h 6505980"/>
                  <a:gd name="connsiteX53" fmla="*/ 520310 w 3592824"/>
                  <a:gd name="connsiteY53" fmla="*/ 6444298 h 6505980"/>
                  <a:gd name="connsiteX54" fmla="*/ 461122 w 3592824"/>
                  <a:gd name="connsiteY54" fmla="*/ 6486433 h 6505980"/>
                  <a:gd name="connsiteX55" fmla="*/ 409611 w 3592824"/>
                  <a:gd name="connsiteY55" fmla="*/ 6505980 h 6505980"/>
                  <a:gd name="connsiteX56" fmla="*/ 397795 w 3592824"/>
                  <a:gd name="connsiteY56" fmla="*/ 6478382 h 6505980"/>
                  <a:gd name="connsiteX57" fmla="*/ 580228 w 3592824"/>
                  <a:gd name="connsiteY57" fmla="*/ 6260780 h 6505980"/>
                  <a:gd name="connsiteX58" fmla="*/ 740291 w 3592824"/>
                  <a:gd name="connsiteY58" fmla="*/ 6020812 h 6505980"/>
                  <a:gd name="connsiteX59" fmla="*/ 876161 w 3592824"/>
                  <a:gd name="connsiteY59" fmla="*/ 5764542 h 6505980"/>
                  <a:gd name="connsiteX60" fmla="*/ 983460 w 3592824"/>
                  <a:gd name="connsiteY60" fmla="*/ 5511282 h 6505980"/>
                  <a:gd name="connsiteX61" fmla="*/ 1071980 w 3592824"/>
                  <a:gd name="connsiteY61" fmla="*/ 5262934 h 6505980"/>
                  <a:gd name="connsiteX62" fmla="*/ 1108340 w 3592824"/>
                  <a:gd name="connsiteY62" fmla="*/ 5079541 h 6505980"/>
                  <a:gd name="connsiteX63" fmla="*/ 1121344 w 3592824"/>
                  <a:gd name="connsiteY63" fmla="*/ 5084649 h 6505980"/>
                  <a:gd name="connsiteX64" fmla="*/ 1125291 w 3592824"/>
                  <a:gd name="connsiteY64" fmla="*/ 5080701 h 6505980"/>
                  <a:gd name="connsiteX65" fmla="*/ 1124442 w 3592824"/>
                  <a:gd name="connsiteY65" fmla="*/ 5071961 h 6505980"/>
                  <a:gd name="connsiteX66" fmla="*/ 1122157 w 3592824"/>
                  <a:gd name="connsiteY66" fmla="*/ 5065724 h 6505980"/>
                  <a:gd name="connsiteX67" fmla="*/ 1117049 w 3592824"/>
                  <a:gd name="connsiteY67" fmla="*/ 5052716 h 6505980"/>
                  <a:gd name="connsiteX68" fmla="*/ 1122811 w 3592824"/>
                  <a:gd name="connsiteY68" fmla="*/ 5042696 h 6505980"/>
                  <a:gd name="connsiteX69" fmla="*/ 1122495 w 3592824"/>
                  <a:gd name="connsiteY69" fmla="*/ 5034485 h 6505980"/>
                  <a:gd name="connsiteX70" fmla="*/ 1124158 w 3592824"/>
                  <a:gd name="connsiteY70" fmla="*/ 5024300 h 6505980"/>
                  <a:gd name="connsiteX71" fmla="*/ 1120205 w 3592824"/>
                  <a:gd name="connsiteY71" fmla="*/ 5028252 h 6505980"/>
                  <a:gd name="connsiteX72" fmla="*/ 1122495 w 3592824"/>
                  <a:gd name="connsiteY72" fmla="*/ 5034485 h 6505980"/>
                  <a:gd name="connsiteX73" fmla="*/ 1108340 w 3592824"/>
                  <a:gd name="connsiteY73" fmla="*/ 5079541 h 6505980"/>
                  <a:gd name="connsiteX74" fmla="*/ 1019535 w 3592824"/>
                  <a:gd name="connsiteY74" fmla="*/ 5061794 h 6505980"/>
                  <a:gd name="connsiteX75" fmla="*/ 907867 w 3592824"/>
                  <a:gd name="connsiteY75" fmla="*/ 5071187 h 6505980"/>
                  <a:gd name="connsiteX76" fmla="*/ 788983 w 3592824"/>
                  <a:gd name="connsiteY76" fmla="*/ 5093104 h 6505980"/>
                  <a:gd name="connsiteX77" fmla="*/ 658043 w 3592824"/>
                  <a:gd name="connsiteY77" fmla="*/ 5134555 h 6505980"/>
                  <a:gd name="connsiteX78" fmla="*/ 522026 w 3592824"/>
                  <a:gd name="connsiteY78" fmla="*/ 5190653 h 6505980"/>
                  <a:gd name="connsiteX79" fmla="*/ 384200 w 3592824"/>
                  <a:gd name="connsiteY79" fmla="*/ 5252843 h 6505980"/>
                  <a:gd name="connsiteX80" fmla="*/ 249344 w 3592824"/>
                  <a:gd name="connsiteY80" fmla="*/ 5325897 h 6505980"/>
                  <a:gd name="connsiteX81" fmla="*/ 120569 w 3592824"/>
                  <a:gd name="connsiteY81" fmla="*/ 5397133 h 6505980"/>
                  <a:gd name="connsiteX82" fmla="*/ 0 w 3592824"/>
                  <a:gd name="connsiteY82" fmla="*/ 5468693 h 6505980"/>
                  <a:gd name="connsiteX83" fmla="*/ 124698 w 3592824"/>
                  <a:gd name="connsiteY83" fmla="*/ 5335477 h 6505980"/>
                  <a:gd name="connsiteX84" fmla="*/ 246734 w 3592824"/>
                  <a:gd name="connsiteY84" fmla="*/ 5221959 h 6505980"/>
                  <a:gd name="connsiteX85" fmla="*/ 376856 w 3592824"/>
                  <a:gd name="connsiteY85" fmla="*/ 5132327 h 6505980"/>
                  <a:gd name="connsiteX86" fmla="*/ 515500 w 3592824"/>
                  <a:gd name="connsiteY86" fmla="*/ 5051213 h 6505980"/>
                  <a:gd name="connsiteX87" fmla="*/ 659408 w 3592824"/>
                  <a:gd name="connsiteY87" fmla="*/ 4987219 h 6505980"/>
                  <a:gd name="connsiteX88" fmla="*/ 820898 w 3592824"/>
                  <a:gd name="connsiteY88" fmla="*/ 4940794 h 6505980"/>
                  <a:gd name="connsiteX89" fmla="*/ 1181074 w 3592824"/>
                  <a:gd name="connsiteY89" fmla="*/ 4846988 h 6505980"/>
                  <a:gd name="connsiteX90" fmla="*/ 1226539 w 3592824"/>
                  <a:gd name="connsiteY90" fmla="*/ 4526635 h 6505980"/>
                  <a:gd name="connsiteX91" fmla="*/ 1248314 w 3592824"/>
                  <a:gd name="connsiteY91" fmla="*/ 4207589 h 6505980"/>
                  <a:gd name="connsiteX92" fmla="*/ 1246367 w 3592824"/>
                  <a:gd name="connsiteY92" fmla="*/ 3884569 h 6505980"/>
                  <a:gd name="connsiteX93" fmla="*/ 1230789 w 3592824"/>
                  <a:gd name="connsiteY93" fmla="*/ 3690675 h 6505980"/>
                  <a:gd name="connsiteX94" fmla="*/ 1162613 w 3592824"/>
                  <a:gd name="connsiteY94" fmla="*/ 3672408 h 6505980"/>
                  <a:gd name="connsiteX95" fmla="*/ 1267627 w 3592824"/>
                  <a:gd name="connsiteY95" fmla="*/ 3672408 h 6505980"/>
                  <a:gd name="connsiteX96" fmla="*/ 1267627 w 3592824"/>
                  <a:gd name="connsiteY96" fmla="*/ 2636174 h 6505980"/>
                  <a:gd name="connsiteX97" fmla="*/ 1457972 w 3592824"/>
                  <a:gd name="connsiteY97" fmla="*/ 2766635 h 6505980"/>
                  <a:gd name="connsiteX98" fmla="*/ 1914541 w 3592824"/>
                  <a:gd name="connsiteY98" fmla="*/ 1815401 h 6505980"/>
                  <a:gd name="connsiteX99" fmla="*/ 1759871 w 3592824"/>
                  <a:gd name="connsiteY99" fmla="*/ 1626771 h 6505980"/>
                  <a:gd name="connsiteX100" fmla="*/ 1630255 w 3592824"/>
                  <a:gd name="connsiteY100" fmla="*/ 1432944 h 6505980"/>
                  <a:gd name="connsiteX101" fmla="*/ 1533657 w 3592824"/>
                  <a:gd name="connsiteY101" fmla="*/ 1245834 h 6505980"/>
                  <a:gd name="connsiteX102" fmla="*/ 1466898 w 3592824"/>
                  <a:gd name="connsiteY102" fmla="*/ 1057506 h 6505980"/>
                  <a:gd name="connsiteX103" fmla="*/ 1428386 w 3592824"/>
                  <a:gd name="connsiteY103" fmla="*/ 871911 h 6505980"/>
                  <a:gd name="connsiteX104" fmla="*/ 1418926 w 3592824"/>
                  <a:gd name="connsiteY104" fmla="*/ 698165 h 6505980"/>
                  <a:gd name="connsiteX105" fmla="*/ 1438518 w 3592824"/>
                  <a:gd name="connsiteY105" fmla="*/ 529931 h 6505980"/>
                  <a:gd name="connsiteX106" fmla="*/ 1487966 w 3592824"/>
                  <a:gd name="connsiteY106" fmla="*/ 373157 h 6505980"/>
                  <a:gd name="connsiteX107" fmla="*/ 1562109 w 3592824"/>
                  <a:gd name="connsiteY107" fmla="*/ 234344 h 6505980"/>
                  <a:gd name="connsiteX108" fmla="*/ 1590347 w 3592824"/>
                  <a:gd name="connsiteY108" fmla="*/ 233909 h 6505980"/>
                  <a:gd name="connsiteX109" fmla="*/ 1590423 w 3592824"/>
                  <a:gd name="connsiteY109" fmla="*/ 276688 h 6505980"/>
                  <a:gd name="connsiteX110" fmla="*/ 1534480 w 3592824"/>
                  <a:gd name="connsiteY110" fmla="*/ 357380 h 6505980"/>
                  <a:gd name="connsiteX111" fmla="*/ 1506010 w 3592824"/>
                  <a:gd name="connsiteY111" fmla="*/ 457037 h 6505980"/>
                  <a:gd name="connsiteX112" fmla="*/ 1488317 w 3592824"/>
                  <a:gd name="connsiteY112" fmla="*/ 571212 h 6505980"/>
                  <a:gd name="connsiteX113" fmla="*/ 1496884 w 3592824"/>
                  <a:gd name="connsiteY113" fmla="*/ 693061 h 6505980"/>
                  <a:gd name="connsiteX114" fmla="*/ 1522975 w 3592824"/>
                  <a:gd name="connsiteY114" fmla="*/ 825308 h 6505980"/>
                  <a:gd name="connsiteX115" fmla="*/ 1563776 w 3592824"/>
                  <a:gd name="connsiteY115" fmla="*/ 957444 h 6505980"/>
                  <a:gd name="connsiteX116" fmla="*/ 1623676 w 3592824"/>
                  <a:gd name="connsiteY116" fmla="*/ 1089683 h 6505980"/>
                  <a:gd name="connsiteX117" fmla="*/ 1701073 w 3592824"/>
                  <a:gd name="connsiteY117" fmla="*/ 1219640 h 6505980"/>
                  <a:gd name="connsiteX118" fmla="*/ 1784824 w 3592824"/>
                  <a:gd name="connsiteY118" fmla="*/ 1340138 h 6505980"/>
                  <a:gd name="connsiteX119" fmla="*/ 1839433 w 3592824"/>
                  <a:gd name="connsiteY119" fmla="*/ 1402829 h 6505980"/>
                  <a:gd name="connsiteX120" fmla="*/ 1879314 w 3592824"/>
                  <a:gd name="connsiteY120" fmla="*/ 1462471 h 6505980"/>
                  <a:gd name="connsiteX121" fmla="*/ 1923557 w 3592824"/>
                  <a:gd name="connsiteY121" fmla="*/ 1509661 h 6505980"/>
                  <a:gd name="connsiteX122" fmla="*/ 1968977 w 3592824"/>
                  <a:gd name="connsiteY122" fmla="*/ 1553881 h 6505980"/>
                  <a:gd name="connsiteX123" fmla="*/ 2023524 w 3592824"/>
                  <a:gd name="connsiteY123" fmla="*/ 1583302 h 6505980"/>
                  <a:gd name="connsiteX124" fmla="*/ 2159168 w 3592824"/>
                  <a:gd name="connsiteY124" fmla="*/ 1357898 h 6505980"/>
                  <a:gd name="connsiteX125" fmla="*/ 2301613 w 3592824"/>
                  <a:gd name="connsiteY125" fmla="*/ 1152134 h 6505980"/>
                  <a:gd name="connsiteX126" fmla="*/ 2456786 w 3592824"/>
                  <a:gd name="connsiteY126" fmla="*/ 946442 h 6505980"/>
                  <a:gd name="connsiteX127" fmla="*/ 2627883 w 3592824"/>
                  <a:gd name="connsiteY127" fmla="*/ 750343 h 6505980"/>
                  <a:gd name="connsiteX128" fmla="*/ 2819251 w 3592824"/>
                  <a:gd name="connsiteY128" fmla="*/ 546637 h 6505980"/>
                  <a:gd name="connsiteX129" fmla="*/ 3033293 w 3592824"/>
                  <a:gd name="connsiteY129" fmla="*/ 338904 h 6505980"/>
                  <a:gd name="connsiteX130" fmla="*/ 3075801 w 3592824"/>
                  <a:gd name="connsiteY130" fmla="*/ 307656 h 6505980"/>
                  <a:gd name="connsiteX131" fmla="*/ 3128615 w 3592824"/>
                  <a:gd name="connsiteY131" fmla="*/ 255470 h 6505980"/>
                  <a:gd name="connsiteX132" fmla="*/ 3193373 w 3592824"/>
                  <a:gd name="connsiteY132" fmla="*/ 206920 h 6505980"/>
                  <a:gd name="connsiteX133" fmla="*/ 3255727 w 3592824"/>
                  <a:gd name="connsiteY133" fmla="*/ 153199 h 6505980"/>
                  <a:gd name="connsiteX134" fmla="*/ 3326038 w 3592824"/>
                  <a:gd name="connsiteY134" fmla="*/ 98736 h 6505980"/>
                  <a:gd name="connsiteX135" fmla="*/ 3396772 w 3592824"/>
                  <a:gd name="connsiteY135" fmla="*/ 57544 h 6505980"/>
                  <a:gd name="connsiteX136" fmla="*/ 3465132 w 3592824"/>
                  <a:gd name="connsiteY136" fmla="*/ 23864 h 6505980"/>
                  <a:gd name="connsiteX137" fmla="*/ 3532718 w 3592824"/>
                  <a:gd name="connsiteY137" fmla="*/ 3259 h 6505980"/>
                  <a:gd name="connsiteX138" fmla="*/ 3587603 w 3592824"/>
                  <a:gd name="connsiteY138" fmla="*/ 0 h 6505980"/>
                  <a:gd name="connsiteX0" fmla="*/ 3587603 w 3592824"/>
                  <a:gd name="connsiteY0" fmla="*/ 0 h 6505980"/>
                  <a:gd name="connsiteX1" fmla="*/ 3592826 w 3592824"/>
                  <a:gd name="connsiteY1" fmla="*/ 26762 h 6505980"/>
                  <a:gd name="connsiteX2" fmla="*/ 3364346 w 3592824"/>
                  <a:gd name="connsiteY2" fmla="*/ 165500 h 6505980"/>
                  <a:gd name="connsiteX3" fmla="*/ 3152616 w 3592824"/>
                  <a:gd name="connsiteY3" fmla="*/ 329280 h 6505980"/>
                  <a:gd name="connsiteX4" fmla="*/ 2960808 w 3592824"/>
                  <a:gd name="connsiteY4" fmla="*/ 513375 h 6505980"/>
                  <a:gd name="connsiteX5" fmla="*/ 2797650 w 3592824"/>
                  <a:gd name="connsiteY5" fmla="*/ 702384 h 6505980"/>
                  <a:gd name="connsiteX6" fmla="*/ 2653992 w 3592824"/>
                  <a:gd name="connsiteY6" fmla="*/ 892103 h 6505980"/>
                  <a:gd name="connsiteX7" fmla="*/ 2576278 w 3592824"/>
                  <a:gd name="connsiteY7" fmla="*/ 1039803 h 6505980"/>
                  <a:gd name="connsiteX8" fmla="*/ 2451696 w 3592824"/>
                  <a:gd name="connsiteY8" fmla="*/ 1220120 h 6505980"/>
                  <a:gd name="connsiteX9" fmla="*/ 2333617 w 3592824"/>
                  <a:gd name="connsiteY9" fmla="*/ 1482858 h 6505980"/>
                  <a:gd name="connsiteX10" fmla="*/ 2239019 w 3592824"/>
                  <a:gd name="connsiteY10" fmla="*/ 1750687 h 6505980"/>
                  <a:gd name="connsiteX11" fmla="*/ 1708453 w 3592824"/>
                  <a:gd name="connsiteY11" fmla="*/ 2932299 h 6505980"/>
                  <a:gd name="connsiteX12" fmla="*/ 1722817 w 3592824"/>
                  <a:gd name="connsiteY12" fmla="*/ 3822513 h 6505980"/>
                  <a:gd name="connsiteX13" fmla="*/ 1536952 w 3592824"/>
                  <a:gd name="connsiteY13" fmla="*/ 3772714 h 6505980"/>
                  <a:gd name="connsiteX14" fmla="*/ 1541206 w 3592824"/>
                  <a:gd name="connsiteY14" fmla="*/ 4042551 h 6505980"/>
                  <a:gd name="connsiteX15" fmla="*/ 1736905 w 3592824"/>
                  <a:gd name="connsiteY15" fmla="*/ 4202721 h 6505980"/>
                  <a:gd name="connsiteX16" fmla="*/ 1910038 w 3592824"/>
                  <a:gd name="connsiteY16" fmla="*/ 4375859 h 6505980"/>
                  <a:gd name="connsiteX17" fmla="*/ 2049967 w 3592824"/>
                  <a:gd name="connsiteY17" fmla="*/ 4551312 h 6505980"/>
                  <a:gd name="connsiteX18" fmla="*/ 2161751 w 3592824"/>
                  <a:gd name="connsiteY18" fmla="*/ 4736795 h 6505980"/>
                  <a:gd name="connsiteX19" fmla="*/ 2245901 w 3592824"/>
                  <a:gd name="connsiteY19" fmla="*/ 4927533 h 6505980"/>
                  <a:gd name="connsiteX20" fmla="*/ 2299319 w 3592824"/>
                  <a:gd name="connsiteY20" fmla="*/ 5113852 h 6505980"/>
                  <a:gd name="connsiteX21" fmla="*/ 2323619 w 3592824"/>
                  <a:gd name="connsiteY21" fmla="*/ 5302637 h 6505980"/>
                  <a:gd name="connsiteX22" fmla="*/ 2316528 w 3592824"/>
                  <a:gd name="connsiteY22" fmla="*/ 5487662 h 6505980"/>
                  <a:gd name="connsiteX23" fmla="*/ 2281292 w 3592824"/>
                  <a:gd name="connsiteY23" fmla="*/ 5660347 h 6505980"/>
                  <a:gd name="connsiteX24" fmla="*/ 2254472 w 3592824"/>
                  <a:gd name="connsiteY24" fmla="*/ 5669051 h 6505980"/>
                  <a:gd name="connsiteX25" fmla="*/ 2243469 w 3592824"/>
                  <a:gd name="connsiteY25" fmla="*/ 5622519 h 6505980"/>
                  <a:gd name="connsiteX26" fmla="*/ 2276202 w 3592824"/>
                  <a:gd name="connsiteY26" fmla="*/ 5518399 h 6505980"/>
                  <a:gd name="connsiteX27" fmla="*/ 2277887 w 3592824"/>
                  <a:gd name="connsiteY27" fmla="*/ 5401645 h 6505980"/>
                  <a:gd name="connsiteX28" fmla="*/ 2265586 w 3592824"/>
                  <a:gd name="connsiteY28" fmla="*/ 5272239 h 6505980"/>
                  <a:gd name="connsiteX29" fmla="*/ 2226278 w 3592824"/>
                  <a:gd name="connsiteY29" fmla="*/ 5142134 h 6505980"/>
                  <a:gd name="connsiteX30" fmla="*/ 2167610 w 3592824"/>
                  <a:gd name="connsiteY30" fmla="*/ 5005824 h 6505980"/>
                  <a:gd name="connsiteX31" fmla="*/ 2094934 w 3592824"/>
                  <a:gd name="connsiteY31" fmla="*/ 4873928 h 6505980"/>
                  <a:gd name="connsiteX32" fmla="*/ 2004022 w 3592824"/>
                  <a:gd name="connsiteY32" fmla="*/ 4747491 h 6505980"/>
                  <a:gd name="connsiteX33" fmla="*/ 1897003 w 3592824"/>
                  <a:gd name="connsiteY33" fmla="*/ 4628630 h 6505980"/>
                  <a:gd name="connsiteX34" fmla="*/ 1786353 w 3592824"/>
                  <a:gd name="connsiteY34" fmla="*/ 4521927 h 6505980"/>
                  <a:gd name="connsiteX35" fmla="*/ 1718256 w 3592824"/>
                  <a:gd name="connsiteY35" fmla="*/ 4469625 h 6505980"/>
                  <a:gd name="connsiteX36" fmla="*/ 1664984 w 3592824"/>
                  <a:gd name="connsiteY36" fmla="*/ 4416354 h 6505980"/>
                  <a:gd name="connsiteX37" fmla="*/ 1610735 w 3592824"/>
                  <a:gd name="connsiteY37" fmla="*/ 4377899 h 6505980"/>
                  <a:gd name="connsiteX38" fmla="*/ 1556121 w 3592824"/>
                  <a:gd name="connsiteY38" fmla="*/ 4343019 h 6505980"/>
                  <a:gd name="connsiteX39" fmla="*/ 1496586 w 3592824"/>
                  <a:gd name="connsiteY39" fmla="*/ 4326909 h 6505980"/>
                  <a:gd name="connsiteX40" fmla="*/ 1424825 w 3592824"/>
                  <a:gd name="connsiteY40" fmla="*/ 4611755 h 6505980"/>
                  <a:gd name="connsiteX41" fmla="*/ 1341569 w 3592824"/>
                  <a:gd name="connsiteY41" fmla="*/ 4877209 h 6505980"/>
                  <a:gd name="connsiteX42" fmla="*/ 1246153 w 3592824"/>
                  <a:gd name="connsiteY42" fmla="*/ 5146295 h 6505980"/>
                  <a:gd name="connsiteX43" fmla="*/ 1133098 w 3592824"/>
                  <a:gd name="connsiteY43" fmla="*/ 5409585 h 6505980"/>
                  <a:gd name="connsiteX44" fmla="*/ 1002651 w 3592824"/>
                  <a:gd name="connsiteY44" fmla="*/ 5687069 h 6505980"/>
                  <a:gd name="connsiteX45" fmla="*/ 851621 w 3592824"/>
                  <a:gd name="connsiteY45" fmla="*/ 5975542 h 6505980"/>
                  <a:gd name="connsiteX46" fmla="*/ 819067 w 3592824"/>
                  <a:gd name="connsiteY46" fmla="*/ 6021945 h 6505980"/>
                  <a:gd name="connsiteX47" fmla="*/ 782039 w 3592824"/>
                  <a:gd name="connsiteY47" fmla="*/ 6094137 h 6505980"/>
                  <a:gd name="connsiteX48" fmla="*/ 732689 w 3592824"/>
                  <a:gd name="connsiteY48" fmla="*/ 6165853 h 6505980"/>
                  <a:gd name="connsiteX49" fmla="*/ 686953 w 3592824"/>
                  <a:gd name="connsiteY49" fmla="*/ 6242495 h 6505980"/>
                  <a:gd name="connsiteX50" fmla="*/ 633819 w 3592824"/>
                  <a:gd name="connsiteY50" fmla="*/ 6322262 h 6505980"/>
                  <a:gd name="connsiteX51" fmla="*/ 576894 w 3592824"/>
                  <a:gd name="connsiteY51" fmla="*/ 6387714 h 6505980"/>
                  <a:gd name="connsiteX52" fmla="*/ 520310 w 3592824"/>
                  <a:gd name="connsiteY52" fmla="*/ 6444298 h 6505980"/>
                  <a:gd name="connsiteX53" fmla="*/ 461122 w 3592824"/>
                  <a:gd name="connsiteY53" fmla="*/ 6486433 h 6505980"/>
                  <a:gd name="connsiteX54" fmla="*/ 409611 w 3592824"/>
                  <a:gd name="connsiteY54" fmla="*/ 6505980 h 6505980"/>
                  <a:gd name="connsiteX55" fmla="*/ 397795 w 3592824"/>
                  <a:gd name="connsiteY55" fmla="*/ 6478382 h 6505980"/>
                  <a:gd name="connsiteX56" fmla="*/ 580228 w 3592824"/>
                  <a:gd name="connsiteY56" fmla="*/ 6260780 h 6505980"/>
                  <a:gd name="connsiteX57" fmla="*/ 740291 w 3592824"/>
                  <a:gd name="connsiteY57" fmla="*/ 6020812 h 6505980"/>
                  <a:gd name="connsiteX58" fmla="*/ 876161 w 3592824"/>
                  <a:gd name="connsiteY58" fmla="*/ 5764542 h 6505980"/>
                  <a:gd name="connsiteX59" fmla="*/ 983460 w 3592824"/>
                  <a:gd name="connsiteY59" fmla="*/ 5511282 h 6505980"/>
                  <a:gd name="connsiteX60" fmla="*/ 1071980 w 3592824"/>
                  <a:gd name="connsiteY60" fmla="*/ 5262934 h 6505980"/>
                  <a:gd name="connsiteX61" fmla="*/ 1108340 w 3592824"/>
                  <a:gd name="connsiteY61" fmla="*/ 5079541 h 6505980"/>
                  <a:gd name="connsiteX62" fmla="*/ 1121344 w 3592824"/>
                  <a:gd name="connsiteY62" fmla="*/ 5084649 h 6505980"/>
                  <a:gd name="connsiteX63" fmla="*/ 1125291 w 3592824"/>
                  <a:gd name="connsiteY63" fmla="*/ 5080701 h 6505980"/>
                  <a:gd name="connsiteX64" fmla="*/ 1124442 w 3592824"/>
                  <a:gd name="connsiteY64" fmla="*/ 5071961 h 6505980"/>
                  <a:gd name="connsiteX65" fmla="*/ 1122157 w 3592824"/>
                  <a:gd name="connsiteY65" fmla="*/ 5065724 h 6505980"/>
                  <a:gd name="connsiteX66" fmla="*/ 1117049 w 3592824"/>
                  <a:gd name="connsiteY66" fmla="*/ 5052716 h 6505980"/>
                  <a:gd name="connsiteX67" fmla="*/ 1122811 w 3592824"/>
                  <a:gd name="connsiteY67" fmla="*/ 5042696 h 6505980"/>
                  <a:gd name="connsiteX68" fmla="*/ 1122495 w 3592824"/>
                  <a:gd name="connsiteY68" fmla="*/ 5034485 h 6505980"/>
                  <a:gd name="connsiteX69" fmla="*/ 1124158 w 3592824"/>
                  <a:gd name="connsiteY69" fmla="*/ 5024300 h 6505980"/>
                  <a:gd name="connsiteX70" fmla="*/ 1120205 w 3592824"/>
                  <a:gd name="connsiteY70" fmla="*/ 5028252 h 6505980"/>
                  <a:gd name="connsiteX71" fmla="*/ 1122495 w 3592824"/>
                  <a:gd name="connsiteY71" fmla="*/ 5034485 h 6505980"/>
                  <a:gd name="connsiteX72" fmla="*/ 1108340 w 3592824"/>
                  <a:gd name="connsiteY72" fmla="*/ 5079541 h 6505980"/>
                  <a:gd name="connsiteX73" fmla="*/ 1019535 w 3592824"/>
                  <a:gd name="connsiteY73" fmla="*/ 5061794 h 6505980"/>
                  <a:gd name="connsiteX74" fmla="*/ 907867 w 3592824"/>
                  <a:gd name="connsiteY74" fmla="*/ 5071187 h 6505980"/>
                  <a:gd name="connsiteX75" fmla="*/ 788983 w 3592824"/>
                  <a:gd name="connsiteY75" fmla="*/ 5093104 h 6505980"/>
                  <a:gd name="connsiteX76" fmla="*/ 658043 w 3592824"/>
                  <a:gd name="connsiteY76" fmla="*/ 5134555 h 6505980"/>
                  <a:gd name="connsiteX77" fmla="*/ 522026 w 3592824"/>
                  <a:gd name="connsiteY77" fmla="*/ 5190653 h 6505980"/>
                  <a:gd name="connsiteX78" fmla="*/ 384200 w 3592824"/>
                  <a:gd name="connsiteY78" fmla="*/ 5252843 h 6505980"/>
                  <a:gd name="connsiteX79" fmla="*/ 249344 w 3592824"/>
                  <a:gd name="connsiteY79" fmla="*/ 5325897 h 6505980"/>
                  <a:gd name="connsiteX80" fmla="*/ 120569 w 3592824"/>
                  <a:gd name="connsiteY80" fmla="*/ 5397133 h 6505980"/>
                  <a:gd name="connsiteX81" fmla="*/ 0 w 3592824"/>
                  <a:gd name="connsiteY81" fmla="*/ 5468693 h 6505980"/>
                  <a:gd name="connsiteX82" fmla="*/ 124698 w 3592824"/>
                  <a:gd name="connsiteY82" fmla="*/ 5335477 h 6505980"/>
                  <a:gd name="connsiteX83" fmla="*/ 246734 w 3592824"/>
                  <a:gd name="connsiteY83" fmla="*/ 5221959 h 6505980"/>
                  <a:gd name="connsiteX84" fmla="*/ 376856 w 3592824"/>
                  <a:gd name="connsiteY84" fmla="*/ 5132327 h 6505980"/>
                  <a:gd name="connsiteX85" fmla="*/ 515500 w 3592824"/>
                  <a:gd name="connsiteY85" fmla="*/ 5051213 h 6505980"/>
                  <a:gd name="connsiteX86" fmla="*/ 659408 w 3592824"/>
                  <a:gd name="connsiteY86" fmla="*/ 4987219 h 6505980"/>
                  <a:gd name="connsiteX87" fmla="*/ 820898 w 3592824"/>
                  <a:gd name="connsiteY87" fmla="*/ 4940794 h 6505980"/>
                  <a:gd name="connsiteX88" fmla="*/ 1181074 w 3592824"/>
                  <a:gd name="connsiteY88" fmla="*/ 4846988 h 6505980"/>
                  <a:gd name="connsiteX89" fmla="*/ 1226539 w 3592824"/>
                  <a:gd name="connsiteY89" fmla="*/ 4526635 h 6505980"/>
                  <a:gd name="connsiteX90" fmla="*/ 1248314 w 3592824"/>
                  <a:gd name="connsiteY90" fmla="*/ 4207589 h 6505980"/>
                  <a:gd name="connsiteX91" fmla="*/ 1246367 w 3592824"/>
                  <a:gd name="connsiteY91" fmla="*/ 3884569 h 6505980"/>
                  <a:gd name="connsiteX92" fmla="*/ 1230789 w 3592824"/>
                  <a:gd name="connsiteY92" fmla="*/ 3690675 h 6505980"/>
                  <a:gd name="connsiteX93" fmla="*/ 1162613 w 3592824"/>
                  <a:gd name="connsiteY93" fmla="*/ 3672408 h 6505980"/>
                  <a:gd name="connsiteX94" fmla="*/ 1267627 w 3592824"/>
                  <a:gd name="connsiteY94" fmla="*/ 3672408 h 6505980"/>
                  <a:gd name="connsiteX95" fmla="*/ 1267627 w 3592824"/>
                  <a:gd name="connsiteY95" fmla="*/ 2636174 h 6505980"/>
                  <a:gd name="connsiteX96" fmla="*/ 1457972 w 3592824"/>
                  <a:gd name="connsiteY96" fmla="*/ 2766635 h 6505980"/>
                  <a:gd name="connsiteX97" fmla="*/ 1914541 w 3592824"/>
                  <a:gd name="connsiteY97" fmla="*/ 1815401 h 6505980"/>
                  <a:gd name="connsiteX98" fmla="*/ 1759871 w 3592824"/>
                  <a:gd name="connsiteY98" fmla="*/ 1626771 h 6505980"/>
                  <a:gd name="connsiteX99" fmla="*/ 1630255 w 3592824"/>
                  <a:gd name="connsiteY99" fmla="*/ 1432944 h 6505980"/>
                  <a:gd name="connsiteX100" fmla="*/ 1533657 w 3592824"/>
                  <a:gd name="connsiteY100" fmla="*/ 1245834 h 6505980"/>
                  <a:gd name="connsiteX101" fmla="*/ 1466898 w 3592824"/>
                  <a:gd name="connsiteY101" fmla="*/ 1057506 h 6505980"/>
                  <a:gd name="connsiteX102" fmla="*/ 1428386 w 3592824"/>
                  <a:gd name="connsiteY102" fmla="*/ 871911 h 6505980"/>
                  <a:gd name="connsiteX103" fmla="*/ 1418926 w 3592824"/>
                  <a:gd name="connsiteY103" fmla="*/ 698165 h 6505980"/>
                  <a:gd name="connsiteX104" fmla="*/ 1438518 w 3592824"/>
                  <a:gd name="connsiteY104" fmla="*/ 529931 h 6505980"/>
                  <a:gd name="connsiteX105" fmla="*/ 1487966 w 3592824"/>
                  <a:gd name="connsiteY105" fmla="*/ 373157 h 6505980"/>
                  <a:gd name="connsiteX106" fmla="*/ 1562109 w 3592824"/>
                  <a:gd name="connsiteY106" fmla="*/ 234344 h 6505980"/>
                  <a:gd name="connsiteX107" fmla="*/ 1590347 w 3592824"/>
                  <a:gd name="connsiteY107" fmla="*/ 233909 h 6505980"/>
                  <a:gd name="connsiteX108" fmla="*/ 1590423 w 3592824"/>
                  <a:gd name="connsiteY108" fmla="*/ 276688 h 6505980"/>
                  <a:gd name="connsiteX109" fmla="*/ 1534480 w 3592824"/>
                  <a:gd name="connsiteY109" fmla="*/ 357380 h 6505980"/>
                  <a:gd name="connsiteX110" fmla="*/ 1506010 w 3592824"/>
                  <a:gd name="connsiteY110" fmla="*/ 457037 h 6505980"/>
                  <a:gd name="connsiteX111" fmla="*/ 1488317 w 3592824"/>
                  <a:gd name="connsiteY111" fmla="*/ 571212 h 6505980"/>
                  <a:gd name="connsiteX112" fmla="*/ 1496884 w 3592824"/>
                  <a:gd name="connsiteY112" fmla="*/ 693061 h 6505980"/>
                  <a:gd name="connsiteX113" fmla="*/ 1522975 w 3592824"/>
                  <a:gd name="connsiteY113" fmla="*/ 825308 h 6505980"/>
                  <a:gd name="connsiteX114" fmla="*/ 1563776 w 3592824"/>
                  <a:gd name="connsiteY114" fmla="*/ 957444 h 6505980"/>
                  <a:gd name="connsiteX115" fmla="*/ 1623676 w 3592824"/>
                  <a:gd name="connsiteY115" fmla="*/ 1089683 h 6505980"/>
                  <a:gd name="connsiteX116" fmla="*/ 1701073 w 3592824"/>
                  <a:gd name="connsiteY116" fmla="*/ 1219640 h 6505980"/>
                  <a:gd name="connsiteX117" fmla="*/ 1784824 w 3592824"/>
                  <a:gd name="connsiteY117" fmla="*/ 1340138 h 6505980"/>
                  <a:gd name="connsiteX118" fmla="*/ 1839433 w 3592824"/>
                  <a:gd name="connsiteY118" fmla="*/ 1402829 h 6505980"/>
                  <a:gd name="connsiteX119" fmla="*/ 1879314 w 3592824"/>
                  <a:gd name="connsiteY119" fmla="*/ 1462471 h 6505980"/>
                  <a:gd name="connsiteX120" fmla="*/ 1923557 w 3592824"/>
                  <a:gd name="connsiteY120" fmla="*/ 1509661 h 6505980"/>
                  <a:gd name="connsiteX121" fmla="*/ 1968977 w 3592824"/>
                  <a:gd name="connsiteY121" fmla="*/ 1553881 h 6505980"/>
                  <a:gd name="connsiteX122" fmla="*/ 2023524 w 3592824"/>
                  <a:gd name="connsiteY122" fmla="*/ 1583302 h 6505980"/>
                  <a:gd name="connsiteX123" fmla="*/ 2159168 w 3592824"/>
                  <a:gd name="connsiteY123" fmla="*/ 1357898 h 6505980"/>
                  <a:gd name="connsiteX124" fmla="*/ 2301613 w 3592824"/>
                  <a:gd name="connsiteY124" fmla="*/ 1152134 h 6505980"/>
                  <a:gd name="connsiteX125" fmla="*/ 2456786 w 3592824"/>
                  <a:gd name="connsiteY125" fmla="*/ 946442 h 6505980"/>
                  <a:gd name="connsiteX126" fmla="*/ 2627883 w 3592824"/>
                  <a:gd name="connsiteY126" fmla="*/ 750343 h 6505980"/>
                  <a:gd name="connsiteX127" fmla="*/ 2819251 w 3592824"/>
                  <a:gd name="connsiteY127" fmla="*/ 546637 h 6505980"/>
                  <a:gd name="connsiteX128" fmla="*/ 3033293 w 3592824"/>
                  <a:gd name="connsiteY128" fmla="*/ 338904 h 6505980"/>
                  <a:gd name="connsiteX129" fmla="*/ 3075801 w 3592824"/>
                  <a:gd name="connsiteY129" fmla="*/ 307656 h 6505980"/>
                  <a:gd name="connsiteX130" fmla="*/ 3128615 w 3592824"/>
                  <a:gd name="connsiteY130" fmla="*/ 255470 h 6505980"/>
                  <a:gd name="connsiteX131" fmla="*/ 3193373 w 3592824"/>
                  <a:gd name="connsiteY131" fmla="*/ 206920 h 6505980"/>
                  <a:gd name="connsiteX132" fmla="*/ 3255727 w 3592824"/>
                  <a:gd name="connsiteY132" fmla="*/ 153199 h 6505980"/>
                  <a:gd name="connsiteX133" fmla="*/ 3326038 w 3592824"/>
                  <a:gd name="connsiteY133" fmla="*/ 98736 h 6505980"/>
                  <a:gd name="connsiteX134" fmla="*/ 3396772 w 3592824"/>
                  <a:gd name="connsiteY134" fmla="*/ 57544 h 6505980"/>
                  <a:gd name="connsiteX135" fmla="*/ 3465132 w 3592824"/>
                  <a:gd name="connsiteY135" fmla="*/ 23864 h 6505980"/>
                  <a:gd name="connsiteX136" fmla="*/ 3532718 w 3592824"/>
                  <a:gd name="connsiteY136" fmla="*/ 3259 h 6505980"/>
                  <a:gd name="connsiteX137" fmla="*/ 3587603 w 3592824"/>
                  <a:gd name="connsiteY137" fmla="*/ 0 h 6505980"/>
                  <a:gd name="connsiteX0" fmla="*/ 1457972 w 3592824"/>
                  <a:gd name="connsiteY0" fmla="*/ 2766635 h 6505980"/>
                  <a:gd name="connsiteX1" fmla="*/ 1914541 w 3592824"/>
                  <a:gd name="connsiteY1" fmla="*/ 1815401 h 6505980"/>
                  <a:gd name="connsiteX2" fmla="*/ 1759871 w 3592824"/>
                  <a:gd name="connsiteY2" fmla="*/ 1626771 h 6505980"/>
                  <a:gd name="connsiteX3" fmla="*/ 1630255 w 3592824"/>
                  <a:gd name="connsiteY3" fmla="*/ 1432944 h 6505980"/>
                  <a:gd name="connsiteX4" fmla="*/ 1533657 w 3592824"/>
                  <a:gd name="connsiteY4" fmla="*/ 1245834 h 6505980"/>
                  <a:gd name="connsiteX5" fmla="*/ 1466898 w 3592824"/>
                  <a:gd name="connsiteY5" fmla="*/ 1057506 h 6505980"/>
                  <a:gd name="connsiteX6" fmla="*/ 1428386 w 3592824"/>
                  <a:gd name="connsiteY6" fmla="*/ 871911 h 6505980"/>
                  <a:gd name="connsiteX7" fmla="*/ 1418926 w 3592824"/>
                  <a:gd name="connsiteY7" fmla="*/ 698165 h 6505980"/>
                  <a:gd name="connsiteX8" fmla="*/ 1438518 w 3592824"/>
                  <a:gd name="connsiteY8" fmla="*/ 529931 h 6505980"/>
                  <a:gd name="connsiteX9" fmla="*/ 1487966 w 3592824"/>
                  <a:gd name="connsiteY9" fmla="*/ 373157 h 6505980"/>
                  <a:gd name="connsiteX10" fmla="*/ 1562109 w 3592824"/>
                  <a:gd name="connsiteY10" fmla="*/ 234344 h 6505980"/>
                  <a:gd name="connsiteX11" fmla="*/ 1590347 w 3592824"/>
                  <a:gd name="connsiteY11" fmla="*/ 233909 h 6505980"/>
                  <a:gd name="connsiteX12" fmla="*/ 1590423 w 3592824"/>
                  <a:gd name="connsiteY12" fmla="*/ 276688 h 6505980"/>
                  <a:gd name="connsiteX13" fmla="*/ 1534480 w 3592824"/>
                  <a:gd name="connsiteY13" fmla="*/ 357380 h 6505980"/>
                  <a:gd name="connsiteX14" fmla="*/ 1506010 w 3592824"/>
                  <a:gd name="connsiteY14" fmla="*/ 457037 h 6505980"/>
                  <a:gd name="connsiteX15" fmla="*/ 1488317 w 3592824"/>
                  <a:gd name="connsiteY15" fmla="*/ 571212 h 6505980"/>
                  <a:gd name="connsiteX16" fmla="*/ 1496884 w 3592824"/>
                  <a:gd name="connsiteY16" fmla="*/ 693061 h 6505980"/>
                  <a:gd name="connsiteX17" fmla="*/ 1522975 w 3592824"/>
                  <a:gd name="connsiteY17" fmla="*/ 825308 h 6505980"/>
                  <a:gd name="connsiteX18" fmla="*/ 1563776 w 3592824"/>
                  <a:gd name="connsiteY18" fmla="*/ 957444 h 6505980"/>
                  <a:gd name="connsiteX19" fmla="*/ 1623676 w 3592824"/>
                  <a:gd name="connsiteY19" fmla="*/ 1089683 h 6505980"/>
                  <a:gd name="connsiteX20" fmla="*/ 1701073 w 3592824"/>
                  <a:gd name="connsiteY20" fmla="*/ 1219640 h 6505980"/>
                  <a:gd name="connsiteX21" fmla="*/ 1784824 w 3592824"/>
                  <a:gd name="connsiteY21" fmla="*/ 1340138 h 6505980"/>
                  <a:gd name="connsiteX22" fmla="*/ 1839433 w 3592824"/>
                  <a:gd name="connsiteY22" fmla="*/ 1402829 h 6505980"/>
                  <a:gd name="connsiteX23" fmla="*/ 1879314 w 3592824"/>
                  <a:gd name="connsiteY23" fmla="*/ 1462471 h 6505980"/>
                  <a:gd name="connsiteX24" fmla="*/ 1923557 w 3592824"/>
                  <a:gd name="connsiteY24" fmla="*/ 1509661 h 6505980"/>
                  <a:gd name="connsiteX25" fmla="*/ 1968977 w 3592824"/>
                  <a:gd name="connsiteY25" fmla="*/ 1553881 h 6505980"/>
                  <a:gd name="connsiteX26" fmla="*/ 2023524 w 3592824"/>
                  <a:gd name="connsiteY26" fmla="*/ 1583302 h 6505980"/>
                  <a:gd name="connsiteX27" fmla="*/ 2159168 w 3592824"/>
                  <a:gd name="connsiteY27" fmla="*/ 1357898 h 6505980"/>
                  <a:gd name="connsiteX28" fmla="*/ 2301613 w 3592824"/>
                  <a:gd name="connsiteY28" fmla="*/ 1152134 h 6505980"/>
                  <a:gd name="connsiteX29" fmla="*/ 2456786 w 3592824"/>
                  <a:gd name="connsiteY29" fmla="*/ 946442 h 6505980"/>
                  <a:gd name="connsiteX30" fmla="*/ 2627883 w 3592824"/>
                  <a:gd name="connsiteY30" fmla="*/ 750343 h 6505980"/>
                  <a:gd name="connsiteX31" fmla="*/ 2819251 w 3592824"/>
                  <a:gd name="connsiteY31" fmla="*/ 546637 h 6505980"/>
                  <a:gd name="connsiteX32" fmla="*/ 3033293 w 3592824"/>
                  <a:gd name="connsiteY32" fmla="*/ 338904 h 6505980"/>
                  <a:gd name="connsiteX33" fmla="*/ 3075801 w 3592824"/>
                  <a:gd name="connsiteY33" fmla="*/ 307656 h 6505980"/>
                  <a:gd name="connsiteX34" fmla="*/ 3128615 w 3592824"/>
                  <a:gd name="connsiteY34" fmla="*/ 255470 h 6505980"/>
                  <a:gd name="connsiteX35" fmla="*/ 3193373 w 3592824"/>
                  <a:gd name="connsiteY35" fmla="*/ 206920 h 6505980"/>
                  <a:gd name="connsiteX36" fmla="*/ 3255727 w 3592824"/>
                  <a:gd name="connsiteY36" fmla="*/ 153199 h 6505980"/>
                  <a:gd name="connsiteX37" fmla="*/ 3326038 w 3592824"/>
                  <a:gd name="connsiteY37" fmla="*/ 98736 h 6505980"/>
                  <a:gd name="connsiteX38" fmla="*/ 3396772 w 3592824"/>
                  <a:gd name="connsiteY38" fmla="*/ 57544 h 6505980"/>
                  <a:gd name="connsiteX39" fmla="*/ 3465132 w 3592824"/>
                  <a:gd name="connsiteY39" fmla="*/ 23864 h 6505980"/>
                  <a:gd name="connsiteX40" fmla="*/ 3532718 w 3592824"/>
                  <a:gd name="connsiteY40" fmla="*/ 3259 h 6505980"/>
                  <a:gd name="connsiteX41" fmla="*/ 3587603 w 3592824"/>
                  <a:gd name="connsiteY41" fmla="*/ 0 h 6505980"/>
                  <a:gd name="connsiteX42" fmla="*/ 3592826 w 3592824"/>
                  <a:gd name="connsiteY42" fmla="*/ 26762 h 6505980"/>
                  <a:gd name="connsiteX43" fmla="*/ 3364346 w 3592824"/>
                  <a:gd name="connsiteY43" fmla="*/ 165500 h 6505980"/>
                  <a:gd name="connsiteX44" fmla="*/ 3152616 w 3592824"/>
                  <a:gd name="connsiteY44" fmla="*/ 329280 h 6505980"/>
                  <a:gd name="connsiteX45" fmla="*/ 2960808 w 3592824"/>
                  <a:gd name="connsiteY45" fmla="*/ 513375 h 6505980"/>
                  <a:gd name="connsiteX46" fmla="*/ 2797650 w 3592824"/>
                  <a:gd name="connsiteY46" fmla="*/ 702384 h 6505980"/>
                  <a:gd name="connsiteX47" fmla="*/ 2653992 w 3592824"/>
                  <a:gd name="connsiteY47" fmla="*/ 892103 h 6505980"/>
                  <a:gd name="connsiteX48" fmla="*/ 2576278 w 3592824"/>
                  <a:gd name="connsiteY48" fmla="*/ 1039803 h 6505980"/>
                  <a:gd name="connsiteX49" fmla="*/ 2451696 w 3592824"/>
                  <a:gd name="connsiteY49" fmla="*/ 1220120 h 6505980"/>
                  <a:gd name="connsiteX50" fmla="*/ 2333617 w 3592824"/>
                  <a:gd name="connsiteY50" fmla="*/ 1482858 h 6505980"/>
                  <a:gd name="connsiteX51" fmla="*/ 2239019 w 3592824"/>
                  <a:gd name="connsiteY51" fmla="*/ 1750687 h 6505980"/>
                  <a:gd name="connsiteX52" fmla="*/ 1708453 w 3592824"/>
                  <a:gd name="connsiteY52" fmla="*/ 2932299 h 6505980"/>
                  <a:gd name="connsiteX53" fmla="*/ 1722817 w 3592824"/>
                  <a:gd name="connsiteY53" fmla="*/ 3822513 h 6505980"/>
                  <a:gd name="connsiteX54" fmla="*/ 1536952 w 3592824"/>
                  <a:gd name="connsiteY54" fmla="*/ 3772714 h 6505980"/>
                  <a:gd name="connsiteX55" fmla="*/ 1541206 w 3592824"/>
                  <a:gd name="connsiteY55" fmla="*/ 4042551 h 6505980"/>
                  <a:gd name="connsiteX56" fmla="*/ 1736905 w 3592824"/>
                  <a:gd name="connsiteY56" fmla="*/ 4202721 h 6505980"/>
                  <a:gd name="connsiteX57" fmla="*/ 1910038 w 3592824"/>
                  <a:gd name="connsiteY57" fmla="*/ 4375859 h 6505980"/>
                  <a:gd name="connsiteX58" fmla="*/ 2049967 w 3592824"/>
                  <a:gd name="connsiteY58" fmla="*/ 4551312 h 6505980"/>
                  <a:gd name="connsiteX59" fmla="*/ 2161751 w 3592824"/>
                  <a:gd name="connsiteY59" fmla="*/ 4736795 h 6505980"/>
                  <a:gd name="connsiteX60" fmla="*/ 2245901 w 3592824"/>
                  <a:gd name="connsiteY60" fmla="*/ 4927533 h 6505980"/>
                  <a:gd name="connsiteX61" fmla="*/ 2299319 w 3592824"/>
                  <a:gd name="connsiteY61" fmla="*/ 5113852 h 6505980"/>
                  <a:gd name="connsiteX62" fmla="*/ 2323619 w 3592824"/>
                  <a:gd name="connsiteY62" fmla="*/ 5302637 h 6505980"/>
                  <a:gd name="connsiteX63" fmla="*/ 2316528 w 3592824"/>
                  <a:gd name="connsiteY63" fmla="*/ 5487662 h 6505980"/>
                  <a:gd name="connsiteX64" fmla="*/ 2281292 w 3592824"/>
                  <a:gd name="connsiteY64" fmla="*/ 5660347 h 6505980"/>
                  <a:gd name="connsiteX65" fmla="*/ 2254472 w 3592824"/>
                  <a:gd name="connsiteY65" fmla="*/ 5669051 h 6505980"/>
                  <a:gd name="connsiteX66" fmla="*/ 2243469 w 3592824"/>
                  <a:gd name="connsiteY66" fmla="*/ 5622519 h 6505980"/>
                  <a:gd name="connsiteX67" fmla="*/ 2276202 w 3592824"/>
                  <a:gd name="connsiteY67" fmla="*/ 5518399 h 6505980"/>
                  <a:gd name="connsiteX68" fmla="*/ 2277887 w 3592824"/>
                  <a:gd name="connsiteY68" fmla="*/ 5401645 h 6505980"/>
                  <a:gd name="connsiteX69" fmla="*/ 2265586 w 3592824"/>
                  <a:gd name="connsiteY69" fmla="*/ 5272239 h 6505980"/>
                  <a:gd name="connsiteX70" fmla="*/ 2226278 w 3592824"/>
                  <a:gd name="connsiteY70" fmla="*/ 5142134 h 6505980"/>
                  <a:gd name="connsiteX71" fmla="*/ 2167610 w 3592824"/>
                  <a:gd name="connsiteY71" fmla="*/ 5005824 h 6505980"/>
                  <a:gd name="connsiteX72" fmla="*/ 2094934 w 3592824"/>
                  <a:gd name="connsiteY72" fmla="*/ 4873928 h 6505980"/>
                  <a:gd name="connsiteX73" fmla="*/ 2004022 w 3592824"/>
                  <a:gd name="connsiteY73" fmla="*/ 4747491 h 6505980"/>
                  <a:gd name="connsiteX74" fmla="*/ 1897003 w 3592824"/>
                  <a:gd name="connsiteY74" fmla="*/ 4628630 h 6505980"/>
                  <a:gd name="connsiteX75" fmla="*/ 1786353 w 3592824"/>
                  <a:gd name="connsiteY75" fmla="*/ 4521927 h 6505980"/>
                  <a:gd name="connsiteX76" fmla="*/ 1718256 w 3592824"/>
                  <a:gd name="connsiteY76" fmla="*/ 4469625 h 6505980"/>
                  <a:gd name="connsiteX77" fmla="*/ 1664984 w 3592824"/>
                  <a:gd name="connsiteY77" fmla="*/ 4416354 h 6505980"/>
                  <a:gd name="connsiteX78" fmla="*/ 1610735 w 3592824"/>
                  <a:gd name="connsiteY78" fmla="*/ 4377899 h 6505980"/>
                  <a:gd name="connsiteX79" fmla="*/ 1556121 w 3592824"/>
                  <a:gd name="connsiteY79" fmla="*/ 4343019 h 6505980"/>
                  <a:gd name="connsiteX80" fmla="*/ 1496586 w 3592824"/>
                  <a:gd name="connsiteY80" fmla="*/ 4326909 h 6505980"/>
                  <a:gd name="connsiteX81" fmla="*/ 1424825 w 3592824"/>
                  <a:gd name="connsiteY81" fmla="*/ 4611755 h 6505980"/>
                  <a:gd name="connsiteX82" fmla="*/ 1341569 w 3592824"/>
                  <a:gd name="connsiteY82" fmla="*/ 4877209 h 6505980"/>
                  <a:gd name="connsiteX83" fmla="*/ 1246153 w 3592824"/>
                  <a:gd name="connsiteY83" fmla="*/ 5146295 h 6505980"/>
                  <a:gd name="connsiteX84" fmla="*/ 1133098 w 3592824"/>
                  <a:gd name="connsiteY84" fmla="*/ 5409585 h 6505980"/>
                  <a:gd name="connsiteX85" fmla="*/ 1002651 w 3592824"/>
                  <a:gd name="connsiteY85" fmla="*/ 5687069 h 6505980"/>
                  <a:gd name="connsiteX86" fmla="*/ 851621 w 3592824"/>
                  <a:gd name="connsiteY86" fmla="*/ 5975542 h 6505980"/>
                  <a:gd name="connsiteX87" fmla="*/ 819067 w 3592824"/>
                  <a:gd name="connsiteY87" fmla="*/ 6021945 h 6505980"/>
                  <a:gd name="connsiteX88" fmla="*/ 782039 w 3592824"/>
                  <a:gd name="connsiteY88" fmla="*/ 6094137 h 6505980"/>
                  <a:gd name="connsiteX89" fmla="*/ 732689 w 3592824"/>
                  <a:gd name="connsiteY89" fmla="*/ 6165853 h 6505980"/>
                  <a:gd name="connsiteX90" fmla="*/ 686953 w 3592824"/>
                  <a:gd name="connsiteY90" fmla="*/ 6242495 h 6505980"/>
                  <a:gd name="connsiteX91" fmla="*/ 633819 w 3592824"/>
                  <a:gd name="connsiteY91" fmla="*/ 6322262 h 6505980"/>
                  <a:gd name="connsiteX92" fmla="*/ 576894 w 3592824"/>
                  <a:gd name="connsiteY92" fmla="*/ 6387714 h 6505980"/>
                  <a:gd name="connsiteX93" fmla="*/ 520310 w 3592824"/>
                  <a:gd name="connsiteY93" fmla="*/ 6444298 h 6505980"/>
                  <a:gd name="connsiteX94" fmla="*/ 461122 w 3592824"/>
                  <a:gd name="connsiteY94" fmla="*/ 6486433 h 6505980"/>
                  <a:gd name="connsiteX95" fmla="*/ 409611 w 3592824"/>
                  <a:gd name="connsiteY95" fmla="*/ 6505980 h 6505980"/>
                  <a:gd name="connsiteX96" fmla="*/ 397795 w 3592824"/>
                  <a:gd name="connsiteY96" fmla="*/ 6478382 h 6505980"/>
                  <a:gd name="connsiteX97" fmla="*/ 580228 w 3592824"/>
                  <a:gd name="connsiteY97" fmla="*/ 6260780 h 6505980"/>
                  <a:gd name="connsiteX98" fmla="*/ 740291 w 3592824"/>
                  <a:gd name="connsiteY98" fmla="*/ 6020812 h 6505980"/>
                  <a:gd name="connsiteX99" fmla="*/ 876161 w 3592824"/>
                  <a:gd name="connsiteY99" fmla="*/ 5764542 h 6505980"/>
                  <a:gd name="connsiteX100" fmla="*/ 983460 w 3592824"/>
                  <a:gd name="connsiteY100" fmla="*/ 5511282 h 6505980"/>
                  <a:gd name="connsiteX101" fmla="*/ 1071980 w 3592824"/>
                  <a:gd name="connsiteY101" fmla="*/ 5262934 h 6505980"/>
                  <a:gd name="connsiteX102" fmla="*/ 1108340 w 3592824"/>
                  <a:gd name="connsiteY102" fmla="*/ 5079541 h 6505980"/>
                  <a:gd name="connsiteX103" fmla="*/ 1121344 w 3592824"/>
                  <a:gd name="connsiteY103" fmla="*/ 5084649 h 6505980"/>
                  <a:gd name="connsiteX104" fmla="*/ 1125291 w 3592824"/>
                  <a:gd name="connsiteY104" fmla="*/ 5080701 h 6505980"/>
                  <a:gd name="connsiteX105" fmla="*/ 1124442 w 3592824"/>
                  <a:gd name="connsiteY105" fmla="*/ 5071961 h 6505980"/>
                  <a:gd name="connsiteX106" fmla="*/ 1122157 w 3592824"/>
                  <a:gd name="connsiteY106" fmla="*/ 5065724 h 6505980"/>
                  <a:gd name="connsiteX107" fmla="*/ 1117049 w 3592824"/>
                  <a:gd name="connsiteY107" fmla="*/ 5052716 h 6505980"/>
                  <a:gd name="connsiteX108" fmla="*/ 1122811 w 3592824"/>
                  <a:gd name="connsiteY108" fmla="*/ 5042696 h 6505980"/>
                  <a:gd name="connsiteX109" fmla="*/ 1122495 w 3592824"/>
                  <a:gd name="connsiteY109" fmla="*/ 5034485 h 6505980"/>
                  <a:gd name="connsiteX110" fmla="*/ 1124158 w 3592824"/>
                  <a:gd name="connsiteY110" fmla="*/ 5024300 h 6505980"/>
                  <a:gd name="connsiteX111" fmla="*/ 1120205 w 3592824"/>
                  <a:gd name="connsiteY111" fmla="*/ 5028252 h 6505980"/>
                  <a:gd name="connsiteX112" fmla="*/ 1122495 w 3592824"/>
                  <a:gd name="connsiteY112" fmla="*/ 5034485 h 6505980"/>
                  <a:gd name="connsiteX113" fmla="*/ 1108340 w 3592824"/>
                  <a:gd name="connsiteY113" fmla="*/ 5079541 h 6505980"/>
                  <a:gd name="connsiteX114" fmla="*/ 1019535 w 3592824"/>
                  <a:gd name="connsiteY114" fmla="*/ 5061794 h 6505980"/>
                  <a:gd name="connsiteX115" fmla="*/ 907867 w 3592824"/>
                  <a:gd name="connsiteY115" fmla="*/ 5071187 h 6505980"/>
                  <a:gd name="connsiteX116" fmla="*/ 788983 w 3592824"/>
                  <a:gd name="connsiteY116" fmla="*/ 5093104 h 6505980"/>
                  <a:gd name="connsiteX117" fmla="*/ 658043 w 3592824"/>
                  <a:gd name="connsiteY117" fmla="*/ 5134555 h 6505980"/>
                  <a:gd name="connsiteX118" fmla="*/ 522026 w 3592824"/>
                  <a:gd name="connsiteY118" fmla="*/ 5190653 h 6505980"/>
                  <a:gd name="connsiteX119" fmla="*/ 384200 w 3592824"/>
                  <a:gd name="connsiteY119" fmla="*/ 5252843 h 6505980"/>
                  <a:gd name="connsiteX120" fmla="*/ 249344 w 3592824"/>
                  <a:gd name="connsiteY120" fmla="*/ 5325897 h 6505980"/>
                  <a:gd name="connsiteX121" fmla="*/ 120569 w 3592824"/>
                  <a:gd name="connsiteY121" fmla="*/ 5397133 h 6505980"/>
                  <a:gd name="connsiteX122" fmla="*/ 0 w 3592824"/>
                  <a:gd name="connsiteY122" fmla="*/ 5468693 h 6505980"/>
                  <a:gd name="connsiteX123" fmla="*/ 124698 w 3592824"/>
                  <a:gd name="connsiteY123" fmla="*/ 5335477 h 6505980"/>
                  <a:gd name="connsiteX124" fmla="*/ 246734 w 3592824"/>
                  <a:gd name="connsiteY124" fmla="*/ 5221959 h 6505980"/>
                  <a:gd name="connsiteX125" fmla="*/ 376856 w 3592824"/>
                  <a:gd name="connsiteY125" fmla="*/ 5132327 h 6505980"/>
                  <a:gd name="connsiteX126" fmla="*/ 515500 w 3592824"/>
                  <a:gd name="connsiteY126" fmla="*/ 5051213 h 6505980"/>
                  <a:gd name="connsiteX127" fmla="*/ 659408 w 3592824"/>
                  <a:gd name="connsiteY127" fmla="*/ 4987219 h 6505980"/>
                  <a:gd name="connsiteX128" fmla="*/ 820898 w 3592824"/>
                  <a:gd name="connsiteY128" fmla="*/ 4940794 h 6505980"/>
                  <a:gd name="connsiteX129" fmla="*/ 1181074 w 3592824"/>
                  <a:gd name="connsiteY129" fmla="*/ 4846988 h 6505980"/>
                  <a:gd name="connsiteX130" fmla="*/ 1226539 w 3592824"/>
                  <a:gd name="connsiteY130" fmla="*/ 4526635 h 6505980"/>
                  <a:gd name="connsiteX131" fmla="*/ 1248314 w 3592824"/>
                  <a:gd name="connsiteY131" fmla="*/ 4207589 h 6505980"/>
                  <a:gd name="connsiteX132" fmla="*/ 1246367 w 3592824"/>
                  <a:gd name="connsiteY132" fmla="*/ 3884569 h 6505980"/>
                  <a:gd name="connsiteX133" fmla="*/ 1230789 w 3592824"/>
                  <a:gd name="connsiteY133" fmla="*/ 3690675 h 6505980"/>
                  <a:gd name="connsiteX134" fmla="*/ 1162613 w 3592824"/>
                  <a:gd name="connsiteY134" fmla="*/ 3672408 h 6505980"/>
                  <a:gd name="connsiteX135" fmla="*/ 1267627 w 3592824"/>
                  <a:gd name="connsiteY135" fmla="*/ 3672408 h 6505980"/>
                  <a:gd name="connsiteX136" fmla="*/ 1707343 w 3592824"/>
                  <a:gd name="connsiteY136" fmla="*/ 3075890 h 6505980"/>
                  <a:gd name="connsiteX0" fmla="*/ 1457972 w 3592824"/>
                  <a:gd name="connsiteY0" fmla="*/ 2766635 h 6505980"/>
                  <a:gd name="connsiteX1" fmla="*/ 1914541 w 3592824"/>
                  <a:gd name="connsiteY1" fmla="*/ 1815401 h 6505980"/>
                  <a:gd name="connsiteX2" fmla="*/ 1759871 w 3592824"/>
                  <a:gd name="connsiteY2" fmla="*/ 1626771 h 6505980"/>
                  <a:gd name="connsiteX3" fmla="*/ 1630255 w 3592824"/>
                  <a:gd name="connsiteY3" fmla="*/ 1432944 h 6505980"/>
                  <a:gd name="connsiteX4" fmla="*/ 1533657 w 3592824"/>
                  <a:gd name="connsiteY4" fmla="*/ 1245834 h 6505980"/>
                  <a:gd name="connsiteX5" fmla="*/ 1466898 w 3592824"/>
                  <a:gd name="connsiteY5" fmla="*/ 1057506 h 6505980"/>
                  <a:gd name="connsiteX6" fmla="*/ 1428386 w 3592824"/>
                  <a:gd name="connsiteY6" fmla="*/ 871911 h 6505980"/>
                  <a:gd name="connsiteX7" fmla="*/ 1418926 w 3592824"/>
                  <a:gd name="connsiteY7" fmla="*/ 698165 h 6505980"/>
                  <a:gd name="connsiteX8" fmla="*/ 1438518 w 3592824"/>
                  <a:gd name="connsiteY8" fmla="*/ 529931 h 6505980"/>
                  <a:gd name="connsiteX9" fmla="*/ 1487966 w 3592824"/>
                  <a:gd name="connsiteY9" fmla="*/ 373157 h 6505980"/>
                  <a:gd name="connsiteX10" fmla="*/ 1562109 w 3592824"/>
                  <a:gd name="connsiteY10" fmla="*/ 234344 h 6505980"/>
                  <a:gd name="connsiteX11" fmla="*/ 1590347 w 3592824"/>
                  <a:gd name="connsiteY11" fmla="*/ 233909 h 6505980"/>
                  <a:gd name="connsiteX12" fmla="*/ 1590423 w 3592824"/>
                  <a:gd name="connsiteY12" fmla="*/ 276688 h 6505980"/>
                  <a:gd name="connsiteX13" fmla="*/ 1534480 w 3592824"/>
                  <a:gd name="connsiteY13" fmla="*/ 357380 h 6505980"/>
                  <a:gd name="connsiteX14" fmla="*/ 1506010 w 3592824"/>
                  <a:gd name="connsiteY14" fmla="*/ 457037 h 6505980"/>
                  <a:gd name="connsiteX15" fmla="*/ 1488317 w 3592824"/>
                  <a:gd name="connsiteY15" fmla="*/ 571212 h 6505980"/>
                  <a:gd name="connsiteX16" fmla="*/ 1496884 w 3592824"/>
                  <a:gd name="connsiteY16" fmla="*/ 693061 h 6505980"/>
                  <a:gd name="connsiteX17" fmla="*/ 1522975 w 3592824"/>
                  <a:gd name="connsiteY17" fmla="*/ 825308 h 6505980"/>
                  <a:gd name="connsiteX18" fmla="*/ 1563776 w 3592824"/>
                  <a:gd name="connsiteY18" fmla="*/ 957444 h 6505980"/>
                  <a:gd name="connsiteX19" fmla="*/ 1623676 w 3592824"/>
                  <a:gd name="connsiteY19" fmla="*/ 1089683 h 6505980"/>
                  <a:gd name="connsiteX20" fmla="*/ 1701073 w 3592824"/>
                  <a:gd name="connsiteY20" fmla="*/ 1219640 h 6505980"/>
                  <a:gd name="connsiteX21" fmla="*/ 1784824 w 3592824"/>
                  <a:gd name="connsiteY21" fmla="*/ 1340138 h 6505980"/>
                  <a:gd name="connsiteX22" fmla="*/ 1839433 w 3592824"/>
                  <a:gd name="connsiteY22" fmla="*/ 1402829 h 6505980"/>
                  <a:gd name="connsiteX23" fmla="*/ 1879314 w 3592824"/>
                  <a:gd name="connsiteY23" fmla="*/ 1462471 h 6505980"/>
                  <a:gd name="connsiteX24" fmla="*/ 1923557 w 3592824"/>
                  <a:gd name="connsiteY24" fmla="*/ 1509661 h 6505980"/>
                  <a:gd name="connsiteX25" fmla="*/ 1968977 w 3592824"/>
                  <a:gd name="connsiteY25" fmla="*/ 1553881 h 6505980"/>
                  <a:gd name="connsiteX26" fmla="*/ 2023524 w 3592824"/>
                  <a:gd name="connsiteY26" fmla="*/ 1583302 h 6505980"/>
                  <a:gd name="connsiteX27" fmla="*/ 2159168 w 3592824"/>
                  <a:gd name="connsiteY27" fmla="*/ 1357898 h 6505980"/>
                  <a:gd name="connsiteX28" fmla="*/ 2301613 w 3592824"/>
                  <a:gd name="connsiteY28" fmla="*/ 1152134 h 6505980"/>
                  <a:gd name="connsiteX29" fmla="*/ 2456786 w 3592824"/>
                  <a:gd name="connsiteY29" fmla="*/ 946442 h 6505980"/>
                  <a:gd name="connsiteX30" fmla="*/ 2627883 w 3592824"/>
                  <a:gd name="connsiteY30" fmla="*/ 750343 h 6505980"/>
                  <a:gd name="connsiteX31" fmla="*/ 2819251 w 3592824"/>
                  <a:gd name="connsiteY31" fmla="*/ 546637 h 6505980"/>
                  <a:gd name="connsiteX32" fmla="*/ 3033293 w 3592824"/>
                  <a:gd name="connsiteY32" fmla="*/ 338904 h 6505980"/>
                  <a:gd name="connsiteX33" fmla="*/ 3075801 w 3592824"/>
                  <a:gd name="connsiteY33" fmla="*/ 307656 h 6505980"/>
                  <a:gd name="connsiteX34" fmla="*/ 3128615 w 3592824"/>
                  <a:gd name="connsiteY34" fmla="*/ 255470 h 6505980"/>
                  <a:gd name="connsiteX35" fmla="*/ 3193373 w 3592824"/>
                  <a:gd name="connsiteY35" fmla="*/ 206920 h 6505980"/>
                  <a:gd name="connsiteX36" fmla="*/ 3255727 w 3592824"/>
                  <a:gd name="connsiteY36" fmla="*/ 153199 h 6505980"/>
                  <a:gd name="connsiteX37" fmla="*/ 3326038 w 3592824"/>
                  <a:gd name="connsiteY37" fmla="*/ 98736 h 6505980"/>
                  <a:gd name="connsiteX38" fmla="*/ 3396772 w 3592824"/>
                  <a:gd name="connsiteY38" fmla="*/ 57544 h 6505980"/>
                  <a:gd name="connsiteX39" fmla="*/ 3465132 w 3592824"/>
                  <a:gd name="connsiteY39" fmla="*/ 23864 h 6505980"/>
                  <a:gd name="connsiteX40" fmla="*/ 3532718 w 3592824"/>
                  <a:gd name="connsiteY40" fmla="*/ 3259 h 6505980"/>
                  <a:gd name="connsiteX41" fmla="*/ 3587603 w 3592824"/>
                  <a:gd name="connsiteY41" fmla="*/ 0 h 6505980"/>
                  <a:gd name="connsiteX42" fmla="*/ 3592826 w 3592824"/>
                  <a:gd name="connsiteY42" fmla="*/ 26762 h 6505980"/>
                  <a:gd name="connsiteX43" fmla="*/ 3364346 w 3592824"/>
                  <a:gd name="connsiteY43" fmla="*/ 165500 h 6505980"/>
                  <a:gd name="connsiteX44" fmla="*/ 3152616 w 3592824"/>
                  <a:gd name="connsiteY44" fmla="*/ 329280 h 6505980"/>
                  <a:gd name="connsiteX45" fmla="*/ 2960808 w 3592824"/>
                  <a:gd name="connsiteY45" fmla="*/ 513375 h 6505980"/>
                  <a:gd name="connsiteX46" fmla="*/ 2797650 w 3592824"/>
                  <a:gd name="connsiteY46" fmla="*/ 702384 h 6505980"/>
                  <a:gd name="connsiteX47" fmla="*/ 2653992 w 3592824"/>
                  <a:gd name="connsiteY47" fmla="*/ 892103 h 6505980"/>
                  <a:gd name="connsiteX48" fmla="*/ 2576278 w 3592824"/>
                  <a:gd name="connsiteY48" fmla="*/ 1039803 h 6505980"/>
                  <a:gd name="connsiteX49" fmla="*/ 2451696 w 3592824"/>
                  <a:gd name="connsiteY49" fmla="*/ 1220120 h 6505980"/>
                  <a:gd name="connsiteX50" fmla="*/ 2333617 w 3592824"/>
                  <a:gd name="connsiteY50" fmla="*/ 1482858 h 6505980"/>
                  <a:gd name="connsiteX51" fmla="*/ 2239019 w 3592824"/>
                  <a:gd name="connsiteY51" fmla="*/ 1750687 h 6505980"/>
                  <a:gd name="connsiteX52" fmla="*/ 1708453 w 3592824"/>
                  <a:gd name="connsiteY52" fmla="*/ 2932299 h 6505980"/>
                  <a:gd name="connsiteX53" fmla="*/ 1722817 w 3592824"/>
                  <a:gd name="connsiteY53" fmla="*/ 3822513 h 6505980"/>
                  <a:gd name="connsiteX54" fmla="*/ 1536952 w 3592824"/>
                  <a:gd name="connsiteY54" fmla="*/ 3772714 h 6505980"/>
                  <a:gd name="connsiteX55" fmla="*/ 1541206 w 3592824"/>
                  <a:gd name="connsiteY55" fmla="*/ 4042551 h 6505980"/>
                  <a:gd name="connsiteX56" fmla="*/ 1736905 w 3592824"/>
                  <a:gd name="connsiteY56" fmla="*/ 4202721 h 6505980"/>
                  <a:gd name="connsiteX57" fmla="*/ 1910038 w 3592824"/>
                  <a:gd name="connsiteY57" fmla="*/ 4375859 h 6505980"/>
                  <a:gd name="connsiteX58" fmla="*/ 2049967 w 3592824"/>
                  <a:gd name="connsiteY58" fmla="*/ 4551312 h 6505980"/>
                  <a:gd name="connsiteX59" fmla="*/ 2161751 w 3592824"/>
                  <a:gd name="connsiteY59" fmla="*/ 4736795 h 6505980"/>
                  <a:gd name="connsiteX60" fmla="*/ 2245901 w 3592824"/>
                  <a:gd name="connsiteY60" fmla="*/ 4927533 h 6505980"/>
                  <a:gd name="connsiteX61" fmla="*/ 2299319 w 3592824"/>
                  <a:gd name="connsiteY61" fmla="*/ 5113852 h 6505980"/>
                  <a:gd name="connsiteX62" fmla="*/ 2323619 w 3592824"/>
                  <a:gd name="connsiteY62" fmla="*/ 5302637 h 6505980"/>
                  <a:gd name="connsiteX63" fmla="*/ 2316528 w 3592824"/>
                  <a:gd name="connsiteY63" fmla="*/ 5487662 h 6505980"/>
                  <a:gd name="connsiteX64" fmla="*/ 2281292 w 3592824"/>
                  <a:gd name="connsiteY64" fmla="*/ 5660347 h 6505980"/>
                  <a:gd name="connsiteX65" fmla="*/ 2254472 w 3592824"/>
                  <a:gd name="connsiteY65" fmla="*/ 5669051 h 6505980"/>
                  <a:gd name="connsiteX66" fmla="*/ 2243469 w 3592824"/>
                  <a:gd name="connsiteY66" fmla="*/ 5622519 h 6505980"/>
                  <a:gd name="connsiteX67" fmla="*/ 2276202 w 3592824"/>
                  <a:gd name="connsiteY67" fmla="*/ 5518399 h 6505980"/>
                  <a:gd name="connsiteX68" fmla="*/ 2277887 w 3592824"/>
                  <a:gd name="connsiteY68" fmla="*/ 5401645 h 6505980"/>
                  <a:gd name="connsiteX69" fmla="*/ 2265586 w 3592824"/>
                  <a:gd name="connsiteY69" fmla="*/ 5272239 h 6505980"/>
                  <a:gd name="connsiteX70" fmla="*/ 2226278 w 3592824"/>
                  <a:gd name="connsiteY70" fmla="*/ 5142134 h 6505980"/>
                  <a:gd name="connsiteX71" fmla="*/ 2167610 w 3592824"/>
                  <a:gd name="connsiteY71" fmla="*/ 5005824 h 6505980"/>
                  <a:gd name="connsiteX72" fmla="*/ 2094934 w 3592824"/>
                  <a:gd name="connsiteY72" fmla="*/ 4873928 h 6505980"/>
                  <a:gd name="connsiteX73" fmla="*/ 2004022 w 3592824"/>
                  <a:gd name="connsiteY73" fmla="*/ 4747491 h 6505980"/>
                  <a:gd name="connsiteX74" fmla="*/ 1897003 w 3592824"/>
                  <a:gd name="connsiteY74" fmla="*/ 4628630 h 6505980"/>
                  <a:gd name="connsiteX75" fmla="*/ 1786353 w 3592824"/>
                  <a:gd name="connsiteY75" fmla="*/ 4521927 h 6505980"/>
                  <a:gd name="connsiteX76" fmla="*/ 1718256 w 3592824"/>
                  <a:gd name="connsiteY76" fmla="*/ 4469625 h 6505980"/>
                  <a:gd name="connsiteX77" fmla="*/ 1664984 w 3592824"/>
                  <a:gd name="connsiteY77" fmla="*/ 4416354 h 6505980"/>
                  <a:gd name="connsiteX78" fmla="*/ 1610735 w 3592824"/>
                  <a:gd name="connsiteY78" fmla="*/ 4377899 h 6505980"/>
                  <a:gd name="connsiteX79" fmla="*/ 1556121 w 3592824"/>
                  <a:gd name="connsiteY79" fmla="*/ 4343019 h 6505980"/>
                  <a:gd name="connsiteX80" fmla="*/ 1496586 w 3592824"/>
                  <a:gd name="connsiteY80" fmla="*/ 4326909 h 6505980"/>
                  <a:gd name="connsiteX81" fmla="*/ 1424825 w 3592824"/>
                  <a:gd name="connsiteY81" fmla="*/ 4611755 h 6505980"/>
                  <a:gd name="connsiteX82" fmla="*/ 1341569 w 3592824"/>
                  <a:gd name="connsiteY82" fmla="*/ 4877209 h 6505980"/>
                  <a:gd name="connsiteX83" fmla="*/ 1246153 w 3592824"/>
                  <a:gd name="connsiteY83" fmla="*/ 5146295 h 6505980"/>
                  <a:gd name="connsiteX84" fmla="*/ 1133098 w 3592824"/>
                  <a:gd name="connsiteY84" fmla="*/ 5409585 h 6505980"/>
                  <a:gd name="connsiteX85" fmla="*/ 1002651 w 3592824"/>
                  <a:gd name="connsiteY85" fmla="*/ 5687069 h 6505980"/>
                  <a:gd name="connsiteX86" fmla="*/ 851621 w 3592824"/>
                  <a:gd name="connsiteY86" fmla="*/ 5975542 h 6505980"/>
                  <a:gd name="connsiteX87" fmla="*/ 819067 w 3592824"/>
                  <a:gd name="connsiteY87" fmla="*/ 6021945 h 6505980"/>
                  <a:gd name="connsiteX88" fmla="*/ 782039 w 3592824"/>
                  <a:gd name="connsiteY88" fmla="*/ 6094137 h 6505980"/>
                  <a:gd name="connsiteX89" fmla="*/ 732689 w 3592824"/>
                  <a:gd name="connsiteY89" fmla="*/ 6165853 h 6505980"/>
                  <a:gd name="connsiteX90" fmla="*/ 686953 w 3592824"/>
                  <a:gd name="connsiteY90" fmla="*/ 6242495 h 6505980"/>
                  <a:gd name="connsiteX91" fmla="*/ 633819 w 3592824"/>
                  <a:gd name="connsiteY91" fmla="*/ 6322262 h 6505980"/>
                  <a:gd name="connsiteX92" fmla="*/ 576894 w 3592824"/>
                  <a:gd name="connsiteY92" fmla="*/ 6387714 h 6505980"/>
                  <a:gd name="connsiteX93" fmla="*/ 520310 w 3592824"/>
                  <a:gd name="connsiteY93" fmla="*/ 6444298 h 6505980"/>
                  <a:gd name="connsiteX94" fmla="*/ 461122 w 3592824"/>
                  <a:gd name="connsiteY94" fmla="*/ 6486433 h 6505980"/>
                  <a:gd name="connsiteX95" fmla="*/ 409611 w 3592824"/>
                  <a:gd name="connsiteY95" fmla="*/ 6505980 h 6505980"/>
                  <a:gd name="connsiteX96" fmla="*/ 397795 w 3592824"/>
                  <a:gd name="connsiteY96" fmla="*/ 6478382 h 6505980"/>
                  <a:gd name="connsiteX97" fmla="*/ 580228 w 3592824"/>
                  <a:gd name="connsiteY97" fmla="*/ 6260780 h 6505980"/>
                  <a:gd name="connsiteX98" fmla="*/ 740291 w 3592824"/>
                  <a:gd name="connsiteY98" fmla="*/ 6020812 h 6505980"/>
                  <a:gd name="connsiteX99" fmla="*/ 876161 w 3592824"/>
                  <a:gd name="connsiteY99" fmla="*/ 5764542 h 6505980"/>
                  <a:gd name="connsiteX100" fmla="*/ 983460 w 3592824"/>
                  <a:gd name="connsiteY100" fmla="*/ 5511282 h 6505980"/>
                  <a:gd name="connsiteX101" fmla="*/ 1071980 w 3592824"/>
                  <a:gd name="connsiteY101" fmla="*/ 5262934 h 6505980"/>
                  <a:gd name="connsiteX102" fmla="*/ 1108340 w 3592824"/>
                  <a:gd name="connsiteY102" fmla="*/ 5079541 h 6505980"/>
                  <a:gd name="connsiteX103" fmla="*/ 1121344 w 3592824"/>
                  <a:gd name="connsiteY103" fmla="*/ 5084649 h 6505980"/>
                  <a:gd name="connsiteX104" fmla="*/ 1125291 w 3592824"/>
                  <a:gd name="connsiteY104" fmla="*/ 5080701 h 6505980"/>
                  <a:gd name="connsiteX105" fmla="*/ 1124442 w 3592824"/>
                  <a:gd name="connsiteY105" fmla="*/ 5071961 h 6505980"/>
                  <a:gd name="connsiteX106" fmla="*/ 1122157 w 3592824"/>
                  <a:gd name="connsiteY106" fmla="*/ 5065724 h 6505980"/>
                  <a:gd name="connsiteX107" fmla="*/ 1117049 w 3592824"/>
                  <a:gd name="connsiteY107" fmla="*/ 5052716 h 6505980"/>
                  <a:gd name="connsiteX108" fmla="*/ 1122811 w 3592824"/>
                  <a:gd name="connsiteY108" fmla="*/ 5042696 h 6505980"/>
                  <a:gd name="connsiteX109" fmla="*/ 1122495 w 3592824"/>
                  <a:gd name="connsiteY109" fmla="*/ 5034485 h 6505980"/>
                  <a:gd name="connsiteX110" fmla="*/ 1124158 w 3592824"/>
                  <a:gd name="connsiteY110" fmla="*/ 5024300 h 6505980"/>
                  <a:gd name="connsiteX111" fmla="*/ 1120205 w 3592824"/>
                  <a:gd name="connsiteY111" fmla="*/ 5028252 h 6505980"/>
                  <a:gd name="connsiteX112" fmla="*/ 1122495 w 3592824"/>
                  <a:gd name="connsiteY112" fmla="*/ 5034485 h 6505980"/>
                  <a:gd name="connsiteX113" fmla="*/ 1108340 w 3592824"/>
                  <a:gd name="connsiteY113" fmla="*/ 5079541 h 6505980"/>
                  <a:gd name="connsiteX114" fmla="*/ 1019535 w 3592824"/>
                  <a:gd name="connsiteY114" fmla="*/ 5061794 h 6505980"/>
                  <a:gd name="connsiteX115" fmla="*/ 907867 w 3592824"/>
                  <a:gd name="connsiteY115" fmla="*/ 5071187 h 6505980"/>
                  <a:gd name="connsiteX116" fmla="*/ 788983 w 3592824"/>
                  <a:gd name="connsiteY116" fmla="*/ 5093104 h 6505980"/>
                  <a:gd name="connsiteX117" fmla="*/ 658043 w 3592824"/>
                  <a:gd name="connsiteY117" fmla="*/ 5134555 h 6505980"/>
                  <a:gd name="connsiteX118" fmla="*/ 522026 w 3592824"/>
                  <a:gd name="connsiteY118" fmla="*/ 5190653 h 6505980"/>
                  <a:gd name="connsiteX119" fmla="*/ 384200 w 3592824"/>
                  <a:gd name="connsiteY119" fmla="*/ 5252843 h 6505980"/>
                  <a:gd name="connsiteX120" fmla="*/ 249344 w 3592824"/>
                  <a:gd name="connsiteY120" fmla="*/ 5325897 h 6505980"/>
                  <a:gd name="connsiteX121" fmla="*/ 120569 w 3592824"/>
                  <a:gd name="connsiteY121" fmla="*/ 5397133 h 6505980"/>
                  <a:gd name="connsiteX122" fmla="*/ 0 w 3592824"/>
                  <a:gd name="connsiteY122" fmla="*/ 5468693 h 6505980"/>
                  <a:gd name="connsiteX123" fmla="*/ 124698 w 3592824"/>
                  <a:gd name="connsiteY123" fmla="*/ 5335477 h 6505980"/>
                  <a:gd name="connsiteX124" fmla="*/ 246734 w 3592824"/>
                  <a:gd name="connsiteY124" fmla="*/ 5221959 h 6505980"/>
                  <a:gd name="connsiteX125" fmla="*/ 376856 w 3592824"/>
                  <a:gd name="connsiteY125" fmla="*/ 5132327 h 6505980"/>
                  <a:gd name="connsiteX126" fmla="*/ 515500 w 3592824"/>
                  <a:gd name="connsiteY126" fmla="*/ 5051213 h 6505980"/>
                  <a:gd name="connsiteX127" fmla="*/ 659408 w 3592824"/>
                  <a:gd name="connsiteY127" fmla="*/ 4987219 h 6505980"/>
                  <a:gd name="connsiteX128" fmla="*/ 820898 w 3592824"/>
                  <a:gd name="connsiteY128" fmla="*/ 4940794 h 6505980"/>
                  <a:gd name="connsiteX129" fmla="*/ 1181074 w 3592824"/>
                  <a:gd name="connsiteY129" fmla="*/ 4846988 h 6505980"/>
                  <a:gd name="connsiteX130" fmla="*/ 1226539 w 3592824"/>
                  <a:gd name="connsiteY130" fmla="*/ 4526635 h 6505980"/>
                  <a:gd name="connsiteX131" fmla="*/ 1248314 w 3592824"/>
                  <a:gd name="connsiteY131" fmla="*/ 4207589 h 6505980"/>
                  <a:gd name="connsiteX132" fmla="*/ 1246367 w 3592824"/>
                  <a:gd name="connsiteY132" fmla="*/ 3884569 h 6505980"/>
                  <a:gd name="connsiteX133" fmla="*/ 1230789 w 3592824"/>
                  <a:gd name="connsiteY133" fmla="*/ 3690675 h 6505980"/>
                  <a:gd name="connsiteX134" fmla="*/ 1162613 w 3592824"/>
                  <a:gd name="connsiteY134" fmla="*/ 3672408 h 6505980"/>
                  <a:gd name="connsiteX135" fmla="*/ 1267627 w 3592824"/>
                  <a:gd name="connsiteY135" fmla="*/ 3672408 h 6505980"/>
                  <a:gd name="connsiteX0" fmla="*/ 1457972 w 3592824"/>
                  <a:gd name="connsiteY0" fmla="*/ 2766635 h 6505980"/>
                  <a:gd name="connsiteX1" fmla="*/ 1914541 w 3592824"/>
                  <a:gd name="connsiteY1" fmla="*/ 1815401 h 6505980"/>
                  <a:gd name="connsiteX2" fmla="*/ 1759871 w 3592824"/>
                  <a:gd name="connsiteY2" fmla="*/ 1626771 h 6505980"/>
                  <a:gd name="connsiteX3" fmla="*/ 1630255 w 3592824"/>
                  <a:gd name="connsiteY3" fmla="*/ 1432944 h 6505980"/>
                  <a:gd name="connsiteX4" fmla="*/ 1533657 w 3592824"/>
                  <a:gd name="connsiteY4" fmla="*/ 1245834 h 6505980"/>
                  <a:gd name="connsiteX5" fmla="*/ 1466898 w 3592824"/>
                  <a:gd name="connsiteY5" fmla="*/ 1057506 h 6505980"/>
                  <a:gd name="connsiteX6" fmla="*/ 1428386 w 3592824"/>
                  <a:gd name="connsiteY6" fmla="*/ 871911 h 6505980"/>
                  <a:gd name="connsiteX7" fmla="*/ 1418926 w 3592824"/>
                  <a:gd name="connsiteY7" fmla="*/ 698165 h 6505980"/>
                  <a:gd name="connsiteX8" fmla="*/ 1438518 w 3592824"/>
                  <a:gd name="connsiteY8" fmla="*/ 529931 h 6505980"/>
                  <a:gd name="connsiteX9" fmla="*/ 1487966 w 3592824"/>
                  <a:gd name="connsiteY9" fmla="*/ 373157 h 6505980"/>
                  <a:gd name="connsiteX10" fmla="*/ 1562109 w 3592824"/>
                  <a:gd name="connsiteY10" fmla="*/ 234344 h 6505980"/>
                  <a:gd name="connsiteX11" fmla="*/ 1590347 w 3592824"/>
                  <a:gd name="connsiteY11" fmla="*/ 233909 h 6505980"/>
                  <a:gd name="connsiteX12" fmla="*/ 1590423 w 3592824"/>
                  <a:gd name="connsiteY12" fmla="*/ 276688 h 6505980"/>
                  <a:gd name="connsiteX13" fmla="*/ 1534480 w 3592824"/>
                  <a:gd name="connsiteY13" fmla="*/ 357380 h 6505980"/>
                  <a:gd name="connsiteX14" fmla="*/ 1506010 w 3592824"/>
                  <a:gd name="connsiteY14" fmla="*/ 457037 h 6505980"/>
                  <a:gd name="connsiteX15" fmla="*/ 1488317 w 3592824"/>
                  <a:gd name="connsiteY15" fmla="*/ 571212 h 6505980"/>
                  <a:gd name="connsiteX16" fmla="*/ 1496884 w 3592824"/>
                  <a:gd name="connsiteY16" fmla="*/ 693061 h 6505980"/>
                  <a:gd name="connsiteX17" fmla="*/ 1522975 w 3592824"/>
                  <a:gd name="connsiteY17" fmla="*/ 825308 h 6505980"/>
                  <a:gd name="connsiteX18" fmla="*/ 1563776 w 3592824"/>
                  <a:gd name="connsiteY18" fmla="*/ 957444 h 6505980"/>
                  <a:gd name="connsiteX19" fmla="*/ 1623676 w 3592824"/>
                  <a:gd name="connsiteY19" fmla="*/ 1089683 h 6505980"/>
                  <a:gd name="connsiteX20" fmla="*/ 1701073 w 3592824"/>
                  <a:gd name="connsiteY20" fmla="*/ 1219640 h 6505980"/>
                  <a:gd name="connsiteX21" fmla="*/ 1784824 w 3592824"/>
                  <a:gd name="connsiteY21" fmla="*/ 1340138 h 6505980"/>
                  <a:gd name="connsiteX22" fmla="*/ 1839433 w 3592824"/>
                  <a:gd name="connsiteY22" fmla="*/ 1402829 h 6505980"/>
                  <a:gd name="connsiteX23" fmla="*/ 1879314 w 3592824"/>
                  <a:gd name="connsiteY23" fmla="*/ 1462471 h 6505980"/>
                  <a:gd name="connsiteX24" fmla="*/ 1923557 w 3592824"/>
                  <a:gd name="connsiteY24" fmla="*/ 1509661 h 6505980"/>
                  <a:gd name="connsiteX25" fmla="*/ 1968977 w 3592824"/>
                  <a:gd name="connsiteY25" fmla="*/ 1553881 h 6505980"/>
                  <a:gd name="connsiteX26" fmla="*/ 2023524 w 3592824"/>
                  <a:gd name="connsiteY26" fmla="*/ 1583302 h 6505980"/>
                  <a:gd name="connsiteX27" fmla="*/ 2159168 w 3592824"/>
                  <a:gd name="connsiteY27" fmla="*/ 1357898 h 6505980"/>
                  <a:gd name="connsiteX28" fmla="*/ 2301613 w 3592824"/>
                  <a:gd name="connsiteY28" fmla="*/ 1152134 h 6505980"/>
                  <a:gd name="connsiteX29" fmla="*/ 2456786 w 3592824"/>
                  <a:gd name="connsiteY29" fmla="*/ 946442 h 6505980"/>
                  <a:gd name="connsiteX30" fmla="*/ 2627883 w 3592824"/>
                  <a:gd name="connsiteY30" fmla="*/ 750343 h 6505980"/>
                  <a:gd name="connsiteX31" fmla="*/ 2819251 w 3592824"/>
                  <a:gd name="connsiteY31" fmla="*/ 546637 h 6505980"/>
                  <a:gd name="connsiteX32" fmla="*/ 3033293 w 3592824"/>
                  <a:gd name="connsiteY32" fmla="*/ 338904 h 6505980"/>
                  <a:gd name="connsiteX33" fmla="*/ 3075801 w 3592824"/>
                  <a:gd name="connsiteY33" fmla="*/ 307656 h 6505980"/>
                  <a:gd name="connsiteX34" fmla="*/ 3128615 w 3592824"/>
                  <a:gd name="connsiteY34" fmla="*/ 255470 h 6505980"/>
                  <a:gd name="connsiteX35" fmla="*/ 3193373 w 3592824"/>
                  <a:gd name="connsiteY35" fmla="*/ 206920 h 6505980"/>
                  <a:gd name="connsiteX36" fmla="*/ 3255727 w 3592824"/>
                  <a:gd name="connsiteY36" fmla="*/ 153199 h 6505980"/>
                  <a:gd name="connsiteX37" fmla="*/ 3326038 w 3592824"/>
                  <a:gd name="connsiteY37" fmla="*/ 98736 h 6505980"/>
                  <a:gd name="connsiteX38" fmla="*/ 3396772 w 3592824"/>
                  <a:gd name="connsiteY38" fmla="*/ 57544 h 6505980"/>
                  <a:gd name="connsiteX39" fmla="*/ 3465132 w 3592824"/>
                  <a:gd name="connsiteY39" fmla="*/ 23864 h 6505980"/>
                  <a:gd name="connsiteX40" fmla="*/ 3532718 w 3592824"/>
                  <a:gd name="connsiteY40" fmla="*/ 3259 h 6505980"/>
                  <a:gd name="connsiteX41" fmla="*/ 3587603 w 3592824"/>
                  <a:gd name="connsiteY41" fmla="*/ 0 h 6505980"/>
                  <a:gd name="connsiteX42" fmla="*/ 3592826 w 3592824"/>
                  <a:gd name="connsiteY42" fmla="*/ 26762 h 6505980"/>
                  <a:gd name="connsiteX43" fmla="*/ 3364346 w 3592824"/>
                  <a:gd name="connsiteY43" fmla="*/ 165500 h 6505980"/>
                  <a:gd name="connsiteX44" fmla="*/ 3152616 w 3592824"/>
                  <a:gd name="connsiteY44" fmla="*/ 329280 h 6505980"/>
                  <a:gd name="connsiteX45" fmla="*/ 2960808 w 3592824"/>
                  <a:gd name="connsiteY45" fmla="*/ 513375 h 6505980"/>
                  <a:gd name="connsiteX46" fmla="*/ 2797650 w 3592824"/>
                  <a:gd name="connsiteY46" fmla="*/ 702384 h 6505980"/>
                  <a:gd name="connsiteX47" fmla="*/ 2653992 w 3592824"/>
                  <a:gd name="connsiteY47" fmla="*/ 892103 h 6505980"/>
                  <a:gd name="connsiteX48" fmla="*/ 2576278 w 3592824"/>
                  <a:gd name="connsiteY48" fmla="*/ 1039803 h 6505980"/>
                  <a:gd name="connsiteX49" fmla="*/ 2451696 w 3592824"/>
                  <a:gd name="connsiteY49" fmla="*/ 1220120 h 6505980"/>
                  <a:gd name="connsiteX50" fmla="*/ 2333617 w 3592824"/>
                  <a:gd name="connsiteY50" fmla="*/ 1482858 h 6505980"/>
                  <a:gd name="connsiteX51" fmla="*/ 2239019 w 3592824"/>
                  <a:gd name="connsiteY51" fmla="*/ 1750687 h 6505980"/>
                  <a:gd name="connsiteX52" fmla="*/ 1708453 w 3592824"/>
                  <a:gd name="connsiteY52" fmla="*/ 2932299 h 6505980"/>
                  <a:gd name="connsiteX53" fmla="*/ 1722817 w 3592824"/>
                  <a:gd name="connsiteY53" fmla="*/ 3822513 h 6505980"/>
                  <a:gd name="connsiteX54" fmla="*/ 1536952 w 3592824"/>
                  <a:gd name="connsiteY54" fmla="*/ 3772714 h 6505980"/>
                  <a:gd name="connsiteX55" fmla="*/ 1541206 w 3592824"/>
                  <a:gd name="connsiteY55" fmla="*/ 4042551 h 6505980"/>
                  <a:gd name="connsiteX56" fmla="*/ 1736905 w 3592824"/>
                  <a:gd name="connsiteY56" fmla="*/ 4202721 h 6505980"/>
                  <a:gd name="connsiteX57" fmla="*/ 1910038 w 3592824"/>
                  <a:gd name="connsiteY57" fmla="*/ 4375859 h 6505980"/>
                  <a:gd name="connsiteX58" fmla="*/ 2049967 w 3592824"/>
                  <a:gd name="connsiteY58" fmla="*/ 4551312 h 6505980"/>
                  <a:gd name="connsiteX59" fmla="*/ 2161751 w 3592824"/>
                  <a:gd name="connsiteY59" fmla="*/ 4736795 h 6505980"/>
                  <a:gd name="connsiteX60" fmla="*/ 2245901 w 3592824"/>
                  <a:gd name="connsiteY60" fmla="*/ 4927533 h 6505980"/>
                  <a:gd name="connsiteX61" fmla="*/ 2299319 w 3592824"/>
                  <a:gd name="connsiteY61" fmla="*/ 5113852 h 6505980"/>
                  <a:gd name="connsiteX62" fmla="*/ 2323619 w 3592824"/>
                  <a:gd name="connsiteY62" fmla="*/ 5302637 h 6505980"/>
                  <a:gd name="connsiteX63" fmla="*/ 2316528 w 3592824"/>
                  <a:gd name="connsiteY63" fmla="*/ 5487662 h 6505980"/>
                  <a:gd name="connsiteX64" fmla="*/ 2281292 w 3592824"/>
                  <a:gd name="connsiteY64" fmla="*/ 5660347 h 6505980"/>
                  <a:gd name="connsiteX65" fmla="*/ 2254472 w 3592824"/>
                  <a:gd name="connsiteY65" fmla="*/ 5669051 h 6505980"/>
                  <a:gd name="connsiteX66" fmla="*/ 2243469 w 3592824"/>
                  <a:gd name="connsiteY66" fmla="*/ 5622519 h 6505980"/>
                  <a:gd name="connsiteX67" fmla="*/ 2276202 w 3592824"/>
                  <a:gd name="connsiteY67" fmla="*/ 5518399 h 6505980"/>
                  <a:gd name="connsiteX68" fmla="*/ 2277887 w 3592824"/>
                  <a:gd name="connsiteY68" fmla="*/ 5401645 h 6505980"/>
                  <a:gd name="connsiteX69" fmla="*/ 2265586 w 3592824"/>
                  <a:gd name="connsiteY69" fmla="*/ 5272239 h 6505980"/>
                  <a:gd name="connsiteX70" fmla="*/ 2226278 w 3592824"/>
                  <a:gd name="connsiteY70" fmla="*/ 5142134 h 6505980"/>
                  <a:gd name="connsiteX71" fmla="*/ 2167610 w 3592824"/>
                  <a:gd name="connsiteY71" fmla="*/ 5005824 h 6505980"/>
                  <a:gd name="connsiteX72" fmla="*/ 2094934 w 3592824"/>
                  <a:gd name="connsiteY72" fmla="*/ 4873928 h 6505980"/>
                  <a:gd name="connsiteX73" fmla="*/ 2004022 w 3592824"/>
                  <a:gd name="connsiteY73" fmla="*/ 4747491 h 6505980"/>
                  <a:gd name="connsiteX74" fmla="*/ 1897003 w 3592824"/>
                  <a:gd name="connsiteY74" fmla="*/ 4628630 h 6505980"/>
                  <a:gd name="connsiteX75" fmla="*/ 1786353 w 3592824"/>
                  <a:gd name="connsiteY75" fmla="*/ 4521927 h 6505980"/>
                  <a:gd name="connsiteX76" fmla="*/ 1718256 w 3592824"/>
                  <a:gd name="connsiteY76" fmla="*/ 4469625 h 6505980"/>
                  <a:gd name="connsiteX77" fmla="*/ 1664984 w 3592824"/>
                  <a:gd name="connsiteY77" fmla="*/ 4416354 h 6505980"/>
                  <a:gd name="connsiteX78" fmla="*/ 1610735 w 3592824"/>
                  <a:gd name="connsiteY78" fmla="*/ 4377899 h 6505980"/>
                  <a:gd name="connsiteX79" fmla="*/ 1556121 w 3592824"/>
                  <a:gd name="connsiteY79" fmla="*/ 4343019 h 6505980"/>
                  <a:gd name="connsiteX80" fmla="*/ 1496586 w 3592824"/>
                  <a:gd name="connsiteY80" fmla="*/ 4326909 h 6505980"/>
                  <a:gd name="connsiteX81" fmla="*/ 1424825 w 3592824"/>
                  <a:gd name="connsiteY81" fmla="*/ 4611755 h 6505980"/>
                  <a:gd name="connsiteX82" fmla="*/ 1341569 w 3592824"/>
                  <a:gd name="connsiteY82" fmla="*/ 4877209 h 6505980"/>
                  <a:gd name="connsiteX83" fmla="*/ 1246153 w 3592824"/>
                  <a:gd name="connsiteY83" fmla="*/ 5146295 h 6505980"/>
                  <a:gd name="connsiteX84" fmla="*/ 1133098 w 3592824"/>
                  <a:gd name="connsiteY84" fmla="*/ 5409585 h 6505980"/>
                  <a:gd name="connsiteX85" fmla="*/ 1002651 w 3592824"/>
                  <a:gd name="connsiteY85" fmla="*/ 5687069 h 6505980"/>
                  <a:gd name="connsiteX86" fmla="*/ 851621 w 3592824"/>
                  <a:gd name="connsiteY86" fmla="*/ 5975542 h 6505980"/>
                  <a:gd name="connsiteX87" fmla="*/ 819067 w 3592824"/>
                  <a:gd name="connsiteY87" fmla="*/ 6021945 h 6505980"/>
                  <a:gd name="connsiteX88" fmla="*/ 782039 w 3592824"/>
                  <a:gd name="connsiteY88" fmla="*/ 6094137 h 6505980"/>
                  <a:gd name="connsiteX89" fmla="*/ 732689 w 3592824"/>
                  <a:gd name="connsiteY89" fmla="*/ 6165853 h 6505980"/>
                  <a:gd name="connsiteX90" fmla="*/ 686953 w 3592824"/>
                  <a:gd name="connsiteY90" fmla="*/ 6242495 h 6505980"/>
                  <a:gd name="connsiteX91" fmla="*/ 633819 w 3592824"/>
                  <a:gd name="connsiteY91" fmla="*/ 6322262 h 6505980"/>
                  <a:gd name="connsiteX92" fmla="*/ 576894 w 3592824"/>
                  <a:gd name="connsiteY92" fmla="*/ 6387714 h 6505980"/>
                  <a:gd name="connsiteX93" fmla="*/ 520310 w 3592824"/>
                  <a:gd name="connsiteY93" fmla="*/ 6444298 h 6505980"/>
                  <a:gd name="connsiteX94" fmla="*/ 461122 w 3592824"/>
                  <a:gd name="connsiteY94" fmla="*/ 6486433 h 6505980"/>
                  <a:gd name="connsiteX95" fmla="*/ 409611 w 3592824"/>
                  <a:gd name="connsiteY95" fmla="*/ 6505980 h 6505980"/>
                  <a:gd name="connsiteX96" fmla="*/ 397795 w 3592824"/>
                  <a:gd name="connsiteY96" fmla="*/ 6478382 h 6505980"/>
                  <a:gd name="connsiteX97" fmla="*/ 580228 w 3592824"/>
                  <a:gd name="connsiteY97" fmla="*/ 6260780 h 6505980"/>
                  <a:gd name="connsiteX98" fmla="*/ 740291 w 3592824"/>
                  <a:gd name="connsiteY98" fmla="*/ 6020812 h 6505980"/>
                  <a:gd name="connsiteX99" fmla="*/ 876161 w 3592824"/>
                  <a:gd name="connsiteY99" fmla="*/ 5764542 h 6505980"/>
                  <a:gd name="connsiteX100" fmla="*/ 983460 w 3592824"/>
                  <a:gd name="connsiteY100" fmla="*/ 5511282 h 6505980"/>
                  <a:gd name="connsiteX101" fmla="*/ 1071980 w 3592824"/>
                  <a:gd name="connsiteY101" fmla="*/ 5262934 h 6505980"/>
                  <a:gd name="connsiteX102" fmla="*/ 1108340 w 3592824"/>
                  <a:gd name="connsiteY102" fmla="*/ 5079541 h 6505980"/>
                  <a:gd name="connsiteX103" fmla="*/ 1121344 w 3592824"/>
                  <a:gd name="connsiteY103" fmla="*/ 5084649 h 6505980"/>
                  <a:gd name="connsiteX104" fmla="*/ 1125291 w 3592824"/>
                  <a:gd name="connsiteY104" fmla="*/ 5080701 h 6505980"/>
                  <a:gd name="connsiteX105" fmla="*/ 1124442 w 3592824"/>
                  <a:gd name="connsiteY105" fmla="*/ 5071961 h 6505980"/>
                  <a:gd name="connsiteX106" fmla="*/ 1122157 w 3592824"/>
                  <a:gd name="connsiteY106" fmla="*/ 5065724 h 6505980"/>
                  <a:gd name="connsiteX107" fmla="*/ 1117049 w 3592824"/>
                  <a:gd name="connsiteY107" fmla="*/ 5052716 h 6505980"/>
                  <a:gd name="connsiteX108" fmla="*/ 1122811 w 3592824"/>
                  <a:gd name="connsiteY108" fmla="*/ 5042696 h 6505980"/>
                  <a:gd name="connsiteX109" fmla="*/ 1122495 w 3592824"/>
                  <a:gd name="connsiteY109" fmla="*/ 5034485 h 6505980"/>
                  <a:gd name="connsiteX110" fmla="*/ 1124158 w 3592824"/>
                  <a:gd name="connsiteY110" fmla="*/ 5024300 h 6505980"/>
                  <a:gd name="connsiteX111" fmla="*/ 1120205 w 3592824"/>
                  <a:gd name="connsiteY111" fmla="*/ 5028252 h 6505980"/>
                  <a:gd name="connsiteX112" fmla="*/ 1122495 w 3592824"/>
                  <a:gd name="connsiteY112" fmla="*/ 5034485 h 6505980"/>
                  <a:gd name="connsiteX113" fmla="*/ 1108340 w 3592824"/>
                  <a:gd name="connsiteY113" fmla="*/ 5079541 h 6505980"/>
                  <a:gd name="connsiteX114" fmla="*/ 1019535 w 3592824"/>
                  <a:gd name="connsiteY114" fmla="*/ 5061794 h 6505980"/>
                  <a:gd name="connsiteX115" fmla="*/ 907867 w 3592824"/>
                  <a:gd name="connsiteY115" fmla="*/ 5071187 h 6505980"/>
                  <a:gd name="connsiteX116" fmla="*/ 788983 w 3592824"/>
                  <a:gd name="connsiteY116" fmla="*/ 5093104 h 6505980"/>
                  <a:gd name="connsiteX117" fmla="*/ 658043 w 3592824"/>
                  <a:gd name="connsiteY117" fmla="*/ 5134555 h 6505980"/>
                  <a:gd name="connsiteX118" fmla="*/ 522026 w 3592824"/>
                  <a:gd name="connsiteY118" fmla="*/ 5190653 h 6505980"/>
                  <a:gd name="connsiteX119" fmla="*/ 384200 w 3592824"/>
                  <a:gd name="connsiteY119" fmla="*/ 5252843 h 6505980"/>
                  <a:gd name="connsiteX120" fmla="*/ 249344 w 3592824"/>
                  <a:gd name="connsiteY120" fmla="*/ 5325897 h 6505980"/>
                  <a:gd name="connsiteX121" fmla="*/ 120569 w 3592824"/>
                  <a:gd name="connsiteY121" fmla="*/ 5397133 h 6505980"/>
                  <a:gd name="connsiteX122" fmla="*/ 0 w 3592824"/>
                  <a:gd name="connsiteY122" fmla="*/ 5468693 h 6505980"/>
                  <a:gd name="connsiteX123" fmla="*/ 124698 w 3592824"/>
                  <a:gd name="connsiteY123" fmla="*/ 5335477 h 6505980"/>
                  <a:gd name="connsiteX124" fmla="*/ 246734 w 3592824"/>
                  <a:gd name="connsiteY124" fmla="*/ 5221959 h 6505980"/>
                  <a:gd name="connsiteX125" fmla="*/ 376856 w 3592824"/>
                  <a:gd name="connsiteY125" fmla="*/ 5132327 h 6505980"/>
                  <a:gd name="connsiteX126" fmla="*/ 515500 w 3592824"/>
                  <a:gd name="connsiteY126" fmla="*/ 5051213 h 6505980"/>
                  <a:gd name="connsiteX127" fmla="*/ 659408 w 3592824"/>
                  <a:gd name="connsiteY127" fmla="*/ 4987219 h 6505980"/>
                  <a:gd name="connsiteX128" fmla="*/ 820898 w 3592824"/>
                  <a:gd name="connsiteY128" fmla="*/ 4940794 h 6505980"/>
                  <a:gd name="connsiteX129" fmla="*/ 1181074 w 3592824"/>
                  <a:gd name="connsiteY129" fmla="*/ 4846988 h 6505980"/>
                  <a:gd name="connsiteX130" fmla="*/ 1226539 w 3592824"/>
                  <a:gd name="connsiteY130" fmla="*/ 4526635 h 6505980"/>
                  <a:gd name="connsiteX131" fmla="*/ 1248314 w 3592824"/>
                  <a:gd name="connsiteY131" fmla="*/ 4207589 h 6505980"/>
                  <a:gd name="connsiteX132" fmla="*/ 1246367 w 3592824"/>
                  <a:gd name="connsiteY132" fmla="*/ 3884569 h 6505980"/>
                  <a:gd name="connsiteX133" fmla="*/ 1230789 w 3592824"/>
                  <a:gd name="connsiteY133" fmla="*/ 3690675 h 6505980"/>
                  <a:gd name="connsiteX134" fmla="*/ 1267627 w 3592824"/>
                  <a:gd name="connsiteY134" fmla="*/ 3672408 h 6505980"/>
                  <a:gd name="connsiteX0" fmla="*/ 1457972 w 3592824"/>
                  <a:gd name="connsiteY0" fmla="*/ 2766635 h 6505980"/>
                  <a:gd name="connsiteX1" fmla="*/ 1914541 w 3592824"/>
                  <a:gd name="connsiteY1" fmla="*/ 1815401 h 6505980"/>
                  <a:gd name="connsiteX2" fmla="*/ 1759871 w 3592824"/>
                  <a:gd name="connsiteY2" fmla="*/ 1626771 h 6505980"/>
                  <a:gd name="connsiteX3" fmla="*/ 1630255 w 3592824"/>
                  <a:gd name="connsiteY3" fmla="*/ 1432944 h 6505980"/>
                  <a:gd name="connsiteX4" fmla="*/ 1533657 w 3592824"/>
                  <a:gd name="connsiteY4" fmla="*/ 1245834 h 6505980"/>
                  <a:gd name="connsiteX5" fmla="*/ 1466898 w 3592824"/>
                  <a:gd name="connsiteY5" fmla="*/ 1057506 h 6505980"/>
                  <a:gd name="connsiteX6" fmla="*/ 1428386 w 3592824"/>
                  <a:gd name="connsiteY6" fmla="*/ 871911 h 6505980"/>
                  <a:gd name="connsiteX7" fmla="*/ 1418926 w 3592824"/>
                  <a:gd name="connsiteY7" fmla="*/ 698165 h 6505980"/>
                  <a:gd name="connsiteX8" fmla="*/ 1438518 w 3592824"/>
                  <a:gd name="connsiteY8" fmla="*/ 529931 h 6505980"/>
                  <a:gd name="connsiteX9" fmla="*/ 1487966 w 3592824"/>
                  <a:gd name="connsiteY9" fmla="*/ 373157 h 6505980"/>
                  <a:gd name="connsiteX10" fmla="*/ 1562109 w 3592824"/>
                  <a:gd name="connsiteY10" fmla="*/ 234344 h 6505980"/>
                  <a:gd name="connsiteX11" fmla="*/ 1590347 w 3592824"/>
                  <a:gd name="connsiteY11" fmla="*/ 233909 h 6505980"/>
                  <a:gd name="connsiteX12" fmla="*/ 1590423 w 3592824"/>
                  <a:gd name="connsiteY12" fmla="*/ 276688 h 6505980"/>
                  <a:gd name="connsiteX13" fmla="*/ 1534480 w 3592824"/>
                  <a:gd name="connsiteY13" fmla="*/ 357380 h 6505980"/>
                  <a:gd name="connsiteX14" fmla="*/ 1506010 w 3592824"/>
                  <a:gd name="connsiteY14" fmla="*/ 457037 h 6505980"/>
                  <a:gd name="connsiteX15" fmla="*/ 1488317 w 3592824"/>
                  <a:gd name="connsiteY15" fmla="*/ 571212 h 6505980"/>
                  <a:gd name="connsiteX16" fmla="*/ 1496884 w 3592824"/>
                  <a:gd name="connsiteY16" fmla="*/ 693061 h 6505980"/>
                  <a:gd name="connsiteX17" fmla="*/ 1522975 w 3592824"/>
                  <a:gd name="connsiteY17" fmla="*/ 825308 h 6505980"/>
                  <a:gd name="connsiteX18" fmla="*/ 1563776 w 3592824"/>
                  <a:gd name="connsiteY18" fmla="*/ 957444 h 6505980"/>
                  <a:gd name="connsiteX19" fmla="*/ 1623676 w 3592824"/>
                  <a:gd name="connsiteY19" fmla="*/ 1089683 h 6505980"/>
                  <a:gd name="connsiteX20" fmla="*/ 1701073 w 3592824"/>
                  <a:gd name="connsiteY20" fmla="*/ 1219640 h 6505980"/>
                  <a:gd name="connsiteX21" fmla="*/ 1784824 w 3592824"/>
                  <a:gd name="connsiteY21" fmla="*/ 1340138 h 6505980"/>
                  <a:gd name="connsiteX22" fmla="*/ 1839433 w 3592824"/>
                  <a:gd name="connsiteY22" fmla="*/ 1402829 h 6505980"/>
                  <a:gd name="connsiteX23" fmla="*/ 1879314 w 3592824"/>
                  <a:gd name="connsiteY23" fmla="*/ 1462471 h 6505980"/>
                  <a:gd name="connsiteX24" fmla="*/ 1923557 w 3592824"/>
                  <a:gd name="connsiteY24" fmla="*/ 1509661 h 6505980"/>
                  <a:gd name="connsiteX25" fmla="*/ 1968977 w 3592824"/>
                  <a:gd name="connsiteY25" fmla="*/ 1553881 h 6505980"/>
                  <a:gd name="connsiteX26" fmla="*/ 2023524 w 3592824"/>
                  <a:gd name="connsiteY26" fmla="*/ 1583302 h 6505980"/>
                  <a:gd name="connsiteX27" fmla="*/ 2159168 w 3592824"/>
                  <a:gd name="connsiteY27" fmla="*/ 1357898 h 6505980"/>
                  <a:gd name="connsiteX28" fmla="*/ 2301613 w 3592824"/>
                  <a:gd name="connsiteY28" fmla="*/ 1152134 h 6505980"/>
                  <a:gd name="connsiteX29" fmla="*/ 2456786 w 3592824"/>
                  <a:gd name="connsiteY29" fmla="*/ 946442 h 6505980"/>
                  <a:gd name="connsiteX30" fmla="*/ 2627883 w 3592824"/>
                  <a:gd name="connsiteY30" fmla="*/ 750343 h 6505980"/>
                  <a:gd name="connsiteX31" fmla="*/ 2819251 w 3592824"/>
                  <a:gd name="connsiteY31" fmla="*/ 546637 h 6505980"/>
                  <a:gd name="connsiteX32" fmla="*/ 3033293 w 3592824"/>
                  <a:gd name="connsiteY32" fmla="*/ 338904 h 6505980"/>
                  <a:gd name="connsiteX33" fmla="*/ 3075801 w 3592824"/>
                  <a:gd name="connsiteY33" fmla="*/ 307656 h 6505980"/>
                  <a:gd name="connsiteX34" fmla="*/ 3128615 w 3592824"/>
                  <a:gd name="connsiteY34" fmla="*/ 255470 h 6505980"/>
                  <a:gd name="connsiteX35" fmla="*/ 3193373 w 3592824"/>
                  <a:gd name="connsiteY35" fmla="*/ 206920 h 6505980"/>
                  <a:gd name="connsiteX36" fmla="*/ 3255727 w 3592824"/>
                  <a:gd name="connsiteY36" fmla="*/ 153199 h 6505980"/>
                  <a:gd name="connsiteX37" fmla="*/ 3326038 w 3592824"/>
                  <a:gd name="connsiteY37" fmla="*/ 98736 h 6505980"/>
                  <a:gd name="connsiteX38" fmla="*/ 3396772 w 3592824"/>
                  <a:gd name="connsiteY38" fmla="*/ 57544 h 6505980"/>
                  <a:gd name="connsiteX39" fmla="*/ 3465132 w 3592824"/>
                  <a:gd name="connsiteY39" fmla="*/ 23864 h 6505980"/>
                  <a:gd name="connsiteX40" fmla="*/ 3532718 w 3592824"/>
                  <a:gd name="connsiteY40" fmla="*/ 3259 h 6505980"/>
                  <a:gd name="connsiteX41" fmla="*/ 3587603 w 3592824"/>
                  <a:gd name="connsiteY41" fmla="*/ 0 h 6505980"/>
                  <a:gd name="connsiteX42" fmla="*/ 3592826 w 3592824"/>
                  <a:gd name="connsiteY42" fmla="*/ 26762 h 6505980"/>
                  <a:gd name="connsiteX43" fmla="*/ 3364346 w 3592824"/>
                  <a:gd name="connsiteY43" fmla="*/ 165500 h 6505980"/>
                  <a:gd name="connsiteX44" fmla="*/ 3152616 w 3592824"/>
                  <a:gd name="connsiteY44" fmla="*/ 329280 h 6505980"/>
                  <a:gd name="connsiteX45" fmla="*/ 2960808 w 3592824"/>
                  <a:gd name="connsiteY45" fmla="*/ 513375 h 6505980"/>
                  <a:gd name="connsiteX46" fmla="*/ 2797650 w 3592824"/>
                  <a:gd name="connsiteY46" fmla="*/ 702384 h 6505980"/>
                  <a:gd name="connsiteX47" fmla="*/ 2653992 w 3592824"/>
                  <a:gd name="connsiteY47" fmla="*/ 892103 h 6505980"/>
                  <a:gd name="connsiteX48" fmla="*/ 2576278 w 3592824"/>
                  <a:gd name="connsiteY48" fmla="*/ 1039803 h 6505980"/>
                  <a:gd name="connsiteX49" fmla="*/ 2451696 w 3592824"/>
                  <a:gd name="connsiteY49" fmla="*/ 1220120 h 6505980"/>
                  <a:gd name="connsiteX50" fmla="*/ 2333617 w 3592824"/>
                  <a:gd name="connsiteY50" fmla="*/ 1482858 h 6505980"/>
                  <a:gd name="connsiteX51" fmla="*/ 2239019 w 3592824"/>
                  <a:gd name="connsiteY51" fmla="*/ 1750687 h 6505980"/>
                  <a:gd name="connsiteX52" fmla="*/ 1708453 w 3592824"/>
                  <a:gd name="connsiteY52" fmla="*/ 2932299 h 6505980"/>
                  <a:gd name="connsiteX53" fmla="*/ 1722817 w 3592824"/>
                  <a:gd name="connsiteY53" fmla="*/ 3822513 h 6505980"/>
                  <a:gd name="connsiteX54" fmla="*/ 1536952 w 3592824"/>
                  <a:gd name="connsiteY54" fmla="*/ 3772714 h 6505980"/>
                  <a:gd name="connsiteX55" fmla="*/ 1541206 w 3592824"/>
                  <a:gd name="connsiteY55" fmla="*/ 4042551 h 6505980"/>
                  <a:gd name="connsiteX56" fmla="*/ 1736905 w 3592824"/>
                  <a:gd name="connsiteY56" fmla="*/ 4202721 h 6505980"/>
                  <a:gd name="connsiteX57" fmla="*/ 1910038 w 3592824"/>
                  <a:gd name="connsiteY57" fmla="*/ 4375859 h 6505980"/>
                  <a:gd name="connsiteX58" fmla="*/ 2049967 w 3592824"/>
                  <a:gd name="connsiteY58" fmla="*/ 4551312 h 6505980"/>
                  <a:gd name="connsiteX59" fmla="*/ 2161751 w 3592824"/>
                  <a:gd name="connsiteY59" fmla="*/ 4736795 h 6505980"/>
                  <a:gd name="connsiteX60" fmla="*/ 2245901 w 3592824"/>
                  <a:gd name="connsiteY60" fmla="*/ 4927533 h 6505980"/>
                  <a:gd name="connsiteX61" fmla="*/ 2299319 w 3592824"/>
                  <a:gd name="connsiteY61" fmla="*/ 5113852 h 6505980"/>
                  <a:gd name="connsiteX62" fmla="*/ 2323619 w 3592824"/>
                  <a:gd name="connsiteY62" fmla="*/ 5302637 h 6505980"/>
                  <a:gd name="connsiteX63" fmla="*/ 2316528 w 3592824"/>
                  <a:gd name="connsiteY63" fmla="*/ 5487662 h 6505980"/>
                  <a:gd name="connsiteX64" fmla="*/ 2281292 w 3592824"/>
                  <a:gd name="connsiteY64" fmla="*/ 5660347 h 6505980"/>
                  <a:gd name="connsiteX65" fmla="*/ 2254472 w 3592824"/>
                  <a:gd name="connsiteY65" fmla="*/ 5669051 h 6505980"/>
                  <a:gd name="connsiteX66" fmla="*/ 2243469 w 3592824"/>
                  <a:gd name="connsiteY66" fmla="*/ 5622519 h 6505980"/>
                  <a:gd name="connsiteX67" fmla="*/ 2276202 w 3592824"/>
                  <a:gd name="connsiteY67" fmla="*/ 5518399 h 6505980"/>
                  <a:gd name="connsiteX68" fmla="*/ 2277887 w 3592824"/>
                  <a:gd name="connsiteY68" fmla="*/ 5401645 h 6505980"/>
                  <a:gd name="connsiteX69" fmla="*/ 2265586 w 3592824"/>
                  <a:gd name="connsiteY69" fmla="*/ 5272239 h 6505980"/>
                  <a:gd name="connsiteX70" fmla="*/ 2226278 w 3592824"/>
                  <a:gd name="connsiteY70" fmla="*/ 5142134 h 6505980"/>
                  <a:gd name="connsiteX71" fmla="*/ 2167610 w 3592824"/>
                  <a:gd name="connsiteY71" fmla="*/ 5005824 h 6505980"/>
                  <a:gd name="connsiteX72" fmla="*/ 2094934 w 3592824"/>
                  <a:gd name="connsiteY72" fmla="*/ 4873928 h 6505980"/>
                  <a:gd name="connsiteX73" fmla="*/ 2004022 w 3592824"/>
                  <a:gd name="connsiteY73" fmla="*/ 4747491 h 6505980"/>
                  <a:gd name="connsiteX74" fmla="*/ 1897003 w 3592824"/>
                  <a:gd name="connsiteY74" fmla="*/ 4628630 h 6505980"/>
                  <a:gd name="connsiteX75" fmla="*/ 1786353 w 3592824"/>
                  <a:gd name="connsiteY75" fmla="*/ 4521927 h 6505980"/>
                  <a:gd name="connsiteX76" fmla="*/ 1718256 w 3592824"/>
                  <a:gd name="connsiteY76" fmla="*/ 4469625 h 6505980"/>
                  <a:gd name="connsiteX77" fmla="*/ 1664984 w 3592824"/>
                  <a:gd name="connsiteY77" fmla="*/ 4416354 h 6505980"/>
                  <a:gd name="connsiteX78" fmla="*/ 1610735 w 3592824"/>
                  <a:gd name="connsiteY78" fmla="*/ 4377899 h 6505980"/>
                  <a:gd name="connsiteX79" fmla="*/ 1556121 w 3592824"/>
                  <a:gd name="connsiteY79" fmla="*/ 4343019 h 6505980"/>
                  <a:gd name="connsiteX80" fmla="*/ 1496586 w 3592824"/>
                  <a:gd name="connsiteY80" fmla="*/ 4326909 h 6505980"/>
                  <a:gd name="connsiteX81" fmla="*/ 1424825 w 3592824"/>
                  <a:gd name="connsiteY81" fmla="*/ 4611755 h 6505980"/>
                  <a:gd name="connsiteX82" fmla="*/ 1341569 w 3592824"/>
                  <a:gd name="connsiteY82" fmla="*/ 4877209 h 6505980"/>
                  <a:gd name="connsiteX83" fmla="*/ 1246153 w 3592824"/>
                  <a:gd name="connsiteY83" fmla="*/ 5146295 h 6505980"/>
                  <a:gd name="connsiteX84" fmla="*/ 1133098 w 3592824"/>
                  <a:gd name="connsiteY84" fmla="*/ 5409585 h 6505980"/>
                  <a:gd name="connsiteX85" fmla="*/ 1002651 w 3592824"/>
                  <a:gd name="connsiteY85" fmla="*/ 5687069 h 6505980"/>
                  <a:gd name="connsiteX86" fmla="*/ 851621 w 3592824"/>
                  <a:gd name="connsiteY86" fmla="*/ 5975542 h 6505980"/>
                  <a:gd name="connsiteX87" fmla="*/ 819067 w 3592824"/>
                  <a:gd name="connsiteY87" fmla="*/ 6021945 h 6505980"/>
                  <a:gd name="connsiteX88" fmla="*/ 782039 w 3592824"/>
                  <a:gd name="connsiteY88" fmla="*/ 6094137 h 6505980"/>
                  <a:gd name="connsiteX89" fmla="*/ 732689 w 3592824"/>
                  <a:gd name="connsiteY89" fmla="*/ 6165853 h 6505980"/>
                  <a:gd name="connsiteX90" fmla="*/ 686953 w 3592824"/>
                  <a:gd name="connsiteY90" fmla="*/ 6242495 h 6505980"/>
                  <a:gd name="connsiteX91" fmla="*/ 633819 w 3592824"/>
                  <a:gd name="connsiteY91" fmla="*/ 6322262 h 6505980"/>
                  <a:gd name="connsiteX92" fmla="*/ 576894 w 3592824"/>
                  <a:gd name="connsiteY92" fmla="*/ 6387714 h 6505980"/>
                  <a:gd name="connsiteX93" fmla="*/ 520310 w 3592824"/>
                  <a:gd name="connsiteY93" fmla="*/ 6444298 h 6505980"/>
                  <a:gd name="connsiteX94" fmla="*/ 461122 w 3592824"/>
                  <a:gd name="connsiteY94" fmla="*/ 6486433 h 6505980"/>
                  <a:gd name="connsiteX95" fmla="*/ 409611 w 3592824"/>
                  <a:gd name="connsiteY95" fmla="*/ 6505980 h 6505980"/>
                  <a:gd name="connsiteX96" fmla="*/ 397795 w 3592824"/>
                  <a:gd name="connsiteY96" fmla="*/ 6478382 h 6505980"/>
                  <a:gd name="connsiteX97" fmla="*/ 580228 w 3592824"/>
                  <a:gd name="connsiteY97" fmla="*/ 6260780 h 6505980"/>
                  <a:gd name="connsiteX98" fmla="*/ 740291 w 3592824"/>
                  <a:gd name="connsiteY98" fmla="*/ 6020812 h 6505980"/>
                  <a:gd name="connsiteX99" fmla="*/ 876161 w 3592824"/>
                  <a:gd name="connsiteY99" fmla="*/ 5764542 h 6505980"/>
                  <a:gd name="connsiteX100" fmla="*/ 983460 w 3592824"/>
                  <a:gd name="connsiteY100" fmla="*/ 5511282 h 6505980"/>
                  <a:gd name="connsiteX101" fmla="*/ 1071980 w 3592824"/>
                  <a:gd name="connsiteY101" fmla="*/ 5262934 h 6505980"/>
                  <a:gd name="connsiteX102" fmla="*/ 1108340 w 3592824"/>
                  <a:gd name="connsiteY102" fmla="*/ 5079541 h 6505980"/>
                  <a:gd name="connsiteX103" fmla="*/ 1121344 w 3592824"/>
                  <a:gd name="connsiteY103" fmla="*/ 5084649 h 6505980"/>
                  <a:gd name="connsiteX104" fmla="*/ 1125291 w 3592824"/>
                  <a:gd name="connsiteY104" fmla="*/ 5080701 h 6505980"/>
                  <a:gd name="connsiteX105" fmla="*/ 1124442 w 3592824"/>
                  <a:gd name="connsiteY105" fmla="*/ 5071961 h 6505980"/>
                  <a:gd name="connsiteX106" fmla="*/ 1122157 w 3592824"/>
                  <a:gd name="connsiteY106" fmla="*/ 5065724 h 6505980"/>
                  <a:gd name="connsiteX107" fmla="*/ 1117049 w 3592824"/>
                  <a:gd name="connsiteY107" fmla="*/ 5052716 h 6505980"/>
                  <a:gd name="connsiteX108" fmla="*/ 1122811 w 3592824"/>
                  <a:gd name="connsiteY108" fmla="*/ 5042696 h 6505980"/>
                  <a:gd name="connsiteX109" fmla="*/ 1122495 w 3592824"/>
                  <a:gd name="connsiteY109" fmla="*/ 5034485 h 6505980"/>
                  <a:gd name="connsiteX110" fmla="*/ 1124158 w 3592824"/>
                  <a:gd name="connsiteY110" fmla="*/ 5024300 h 6505980"/>
                  <a:gd name="connsiteX111" fmla="*/ 1120205 w 3592824"/>
                  <a:gd name="connsiteY111" fmla="*/ 5028252 h 6505980"/>
                  <a:gd name="connsiteX112" fmla="*/ 1122495 w 3592824"/>
                  <a:gd name="connsiteY112" fmla="*/ 5034485 h 6505980"/>
                  <a:gd name="connsiteX113" fmla="*/ 1108340 w 3592824"/>
                  <a:gd name="connsiteY113" fmla="*/ 5079541 h 6505980"/>
                  <a:gd name="connsiteX114" fmla="*/ 1019535 w 3592824"/>
                  <a:gd name="connsiteY114" fmla="*/ 5061794 h 6505980"/>
                  <a:gd name="connsiteX115" fmla="*/ 907867 w 3592824"/>
                  <a:gd name="connsiteY115" fmla="*/ 5071187 h 6505980"/>
                  <a:gd name="connsiteX116" fmla="*/ 788983 w 3592824"/>
                  <a:gd name="connsiteY116" fmla="*/ 5093104 h 6505980"/>
                  <a:gd name="connsiteX117" fmla="*/ 658043 w 3592824"/>
                  <a:gd name="connsiteY117" fmla="*/ 5134555 h 6505980"/>
                  <a:gd name="connsiteX118" fmla="*/ 522026 w 3592824"/>
                  <a:gd name="connsiteY118" fmla="*/ 5190653 h 6505980"/>
                  <a:gd name="connsiteX119" fmla="*/ 384200 w 3592824"/>
                  <a:gd name="connsiteY119" fmla="*/ 5252843 h 6505980"/>
                  <a:gd name="connsiteX120" fmla="*/ 249344 w 3592824"/>
                  <a:gd name="connsiteY120" fmla="*/ 5325897 h 6505980"/>
                  <a:gd name="connsiteX121" fmla="*/ 120569 w 3592824"/>
                  <a:gd name="connsiteY121" fmla="*/ 5397133 h 6505980"/>
                  <a:gd name="connsiteX122" fmla="*/ 0 w 3592824"/>
                  <a:gd name="connsiteY122" fmla="*/ 5468693 h 6505980"/>
                  <a:gd name="connsiteX123" fmla="*/ 124698 w 3592824"/>
                  <a:gd name="connsiteY123" fmla="*/ 5335477 h 6505980"/>
                  <a:gd name="connsiteX124" fmla="*/ 246734 w 3592824"/>
                  <a:gd name="connsiteY124" fmla="*/ 5221959 h 6505980"/>
                  <a:gd name="connsiteX125" fmla="*/ 376856 w 3592824"/>
                  <a:gd name="connsiteY125" fmla="*/ 5132327 h 6505980"/>
                  <a:gd name="connsiteX126" fmla="*/ 515500 w 3592824"/>
                  <a:gd name="connsiteY126" fmla="*/ 5051213 h 6505980"/>
                  <a:gd name="connsiteX127" fmla="*/ 659408 w 3592824"/>
                  <a:gd name="connsiteY127" fmla="*/ 4987219 h 6505980"/>
                  <a:gd name="connsiteX128" fmla="*/ 820898 w 3592824"/>
                  <a:gd name="connsiteY128" fmla="*/ 4940794 h 6505980"/>
                  <a:gd name="connsiteX129" fmla="*/ 1181074 w 3592824"/>
                  <a:gd name="connsiteY129" fmla="*/ 4846988 h 6505980"/>
                  <a:gd name="connsiteX130" fmla="*/ 1226539 w 3592824"/>
                  <a:gd name="connsiteY130" fmla="*/ 4526635 h 6505980"/>
                  <a:gd name="connsiteX131" fmla="*/ 1248314 w 3592824"/>
                  <a:gd name="connsiteY131" fmla="*/ 4207589 h 6505980"/>
                  <a:gd name="connsiteX132" fmla="*/ 1246367 w 3592824"/>
                  <a:gd name="connsiteY132" fmla="*/ 3884569 h 6505980"/>
                  <a:gd name="connsiteX133" fmla="*/ 1267627 w 3592824"/>
                  <a:gd name="connsiteY133" fmla="*/ 3672408 h 6505980"/>
                  <a:gd name="connsiteX0" fmla="*/ 1457972 w 3592824"/>
                  <a:gd name="connsiteY0" fmla="*/ 2766635 h 6505980"/>
                  <a:gd name="connsiteX1" fmla="*/ 1914541 w 3592824"/>
                  <a:gd name="connsiteY1" fmla="*/ 1815401 h 6505980"/>
                  <a:gd name="connsiteX2" fmla="*/ 1759871 w 3592824"/>
                  <a:gd name="connsiteY2" fmla="*/ 1626771 h 6505980"/>
                  <a:gd name="connsiteX3" fmla="*/ 1630255 w 3592824"/>
                  <a:gd name="connsiteY3" fmla="*/ 1432944 h 6505980"/>
                  <a:gd name="connsiteX4" fmla="*/ 1533657 w 3592824"/>
                  <a:gd name="connsiteY4" fmla="*/ 1245834 h 6505980"/>
                  <a:gd name="connsiteX5" fmla="*/ 1466898 w 3592824"/>
                  <a:gd name="connsiteY5" fmla="*/ 1057506 h 6505980"/>
                  <a:gd name="connsiteX6" fmla="*/ 1428386 w 3592824"/>
                  <a:gd name="connsiteY6" fmla="*/ 871911 h 6505980"/>
                  <a:gd name="connsiteX7" fmla="*/ 1418926 w 3592824"/>
                  <a:gd name="connsiteY7" fmla="*/ 698165 h 6505980"/>
                  <a:gd name="connsiteX8" fmla="*/ 1438518 w 3592824"/>
                  <a:gd name="connsiteY8" fmla="*/ 529931 h 6505980"/>
                  <a:gd name="connsiteX9" fmla="*/ 1487966 w 3592824"/>
                  <a:gd name="connsiteY9" fmla="*/ 373157 h 6505980"/>
                  <a:gd name="connsiteX10" fmla="*/ 1562109 w 3592824"/>
                  <a:gd name="connsiteY10" fmla="*/ 234344 h 6505980"/>
                  <a:gd name="connsiteX11" fmla="*/ 1590347 w 3592824"/>
                  <a:gd name="connsiteY11" fmla="*/ 233909 h 6505980"/>
                  <a:gd name="connsiteX12" fmla="*/ 1590423 w 3592824"/>
                  <a:gd name="connsiteY12" fmla="*/ 276688 h 6505980"/>
                  <a:gd name="connsiteX13" fmla="*/ 1534480 w 3592824"/>
                  <a:gd name="connsiteY13" fmla="*/ 357380 h 6505980"/>
                  <a:gd name="connsiteX14" fmla="*/ 1506010 w 3592824"/>
                  <a:gd name="connsiteY14" fmla="*/ 457037 h 6505980"/>
                  <a:gd name="connsiteX15" fmla="*/ 1488317 w 3592824"/>
                  <a:gd name="connsiteY15" fmla="*/ 571212 h 6505980"/>
                  <a:gd name="connsiteX16" fmla="*/ 1496884 w 3592824"/>
                  <a:gd name="connsiteY16" fmla="*/ 693061 h 6505980"/>
                  <a:gd name="connsiteX17" fmla="*/ 1522975 w 3592824"/>
                  <a:gd name="connsiteY17" fmla="*/ 825308 h 6505980"/>
                  <a:gd name="connsiteX18" fmla="*/ 1563776 w 3592824"/>
                  <a:gd name="connsiteY18" fmla="*/ 957444 h 6505980"/>
                  <a:gd name="connsiteX19" fmla="*/ 1623676 w 3592824"/>
                  <a:gd name="connsiteY19" fmla="*/ 1089683 h 6505980"/>
                  <a:gd name="connsiteX20" fmla="*/ 1701073 w 3592824"/>
                  <a:gd name="connsiteY20" fmla="*/ 1219640 h 6505980"/>
                  <a:gd name="connsiteX21" fmla="*/ 1784824 w 3592824"/>
                  <a:gd name="connsiteY21" fmla="*/ 1340138 h 6505980"/>
                  <a:gd name="connsiteX22" fmla="*/ 1839433 w 3592824"/>
                  <a:gd name="connsiteY22" fmla="*/ 1402829 h 6505980"/>
                  <a:gd name="connsiteX23" fmla="*/ 1879314 w 3592824"/>
                  <a:gd name="connsiteY23" fmla="*/ 1462471 h 6505980"/>
                  <a:gd name="connsiteX24" fmla="*/ 1923557 w 3592824"/>
                  <a:gd name="connsiteY24" fmla="*/ 1509661 h 6505980"/>
                  <a:gd name="connsiteX25" fmla="*/ 1968977 w 3592824"/>
                  <a:gd name="connsiteY25" fmla="*/ 1553881 h 6505980"/>
                  <a:gd name="connsiteX26" fmla="*/ 2023524 w 3592824"/>
                  <a:gd name="connsiteY26" fmla="*/ 1583302 h 6505980"/>
                  <a:gd name="connsiteX27" fmla="*/ 2159168 w 3592824"/>
                  <a:gd name="connsiteY27" fmla="*/ 1357898 h 6505980"/>
                  <a:gd name="connsiteX28" fmla="*/ 2301613 w 3592824"/>
                  <a:gd name="connsiteY28" fmla="*/ 1152134 h 6505980"/>
                  <a:gd name="connsiteX29" fmla="*/ 2456786 w 3592824"/>
                  <a:gd name="connsiteY29" fmla="*/ 946442 h 6505980"/>
                  <a:gd name="connsiteX30" fmla="*/ 2627883 w 3592824"/>
                  <a:gd name="connsiteY30" fmla="*/ 750343 h 6505980"/>
                  <a:gd name="connsiteX31" fmla="*/ 2819251 w 3592824"/>
                  <a:gd name="connsiteY31" fmla="*/ 546637 h 6505980"/>
                  <a:gd name="connsiteX32" fmla="*/ 3033293 w 3592824"/>
                  <a:gd name="connsiteY32" fmla="*/ 338904 h 6505980"/>
                  <a:gd name="connsiteX33" fmla="*/ 3075801 w 3592824"/>
                  <a:gd name="connsiteY33" fmla="*/ 307656 h 6505980"/>
                  <a:gd name="connsiteX34" fmla="*/ 3128615 w 3592824"/>
                  <a:gd name="connsiteY34" fmla="*/ 255470 h 6505980"/>
                  <a:gd name="connsiteX35" fmla="*/ 3193373 w 3592824"/>
                  <a:gd name="connsiteY35" fmla="*/ 206920 h 6505980"/>
                  <a:gd name="connsiteX36" fmla="*/ 3255727 w 3592824"/>
                  <a:gd name="connsiteY36" fmla="*/ 153199 h 6505980"/>
                  <a:gd name="connsiteX37" fmla="*/ 3326038 w 3592824"/>
                  <a:gd name="connsiteY37" fmla="*/ 98736 h 6505980"/>
                  <a:gd name="connsiteX38" fmla="*/ 3396772 w 3592824"/>
                  <a:gd name="connsiteY38" fmla="*/ 57544 h 6505980"/>
                  <a:gd name="connsiteX39" fmla="*/ 3465132 w 3592824"/>
                  <a:gd name="connsiteY39" fmla="*/ 23864 h 6505980"/>
                  <a:gd name="connsiteX40" fmla="*/ 3532718 w 3592824"/>
                  <a:gd name="connsiteY40" fmla="*/ 3259 h 6505980"/>
                  <a:gd name="connsiteX41" fmla="*/ 3587603 w 3592824"/>
                  <a:gd name="connsiteY41" fmla="*/ 0 h 6505980"/>
                  <a:gd name="connsiteX42" fmla="*/ 3592826 w 3592824"/>
                  <a:gd name="connsiteY42" fmla="*/ 26762 h 6505980"/>
                  <a:gd name="connsiteX43" fmla="*/ 3364346 w 3592824"/>
                  <a:gd name="connsiteY43" fmla="*/ 165500 h 6505980"/>
                  <a:gd name="connsiteX44" fmla="*/ 3152616 w 3592824"/>
                  <a:gd name="connsiteY44" fmla="*/ 329280 h 6505980"/>
                  <a:gd name="connsiteX45" fmla="*/ 2960808 w 3592824"/>
                  <a:gd name="connsiteY45" fmla="*/ 513375 h 6505980"/>
                  <a:gd name="connsiteX46" fmla="*/ 2797650 w 3592824"/>
                  <a:gd name="connsiteY46" fmla="*/ 702384 h 6505980"/>
                  <a:gd name="connsiteX47" fmla="*/ 2653992 w 3592824"/>
                  <a:gd name="connsiteY47" fmla="*/ 892103 h 6505980"/>
                  <a:gd name="connsiteX48" fmla="*/ 2576278 w 3592824"/>
                  <a:gd name="connsiteY48" fmla="*/ 1039803 h 6505980"/>
                  <a:gd name="connsiteX49" fmla="*/ 2451696 w 3592824"/>
                  <a:gd name="connsiteY49" fmla="*/ 1220120 h 6505980"/>
                  <a:gd name="connsiteX50" fmla="*/ 2333617 w 3592824"/>
                  <a:gd name="connsiteY50" fmla="*/ 1482858 h 6505980"/>
                  <a:gd name="connsiteX51" fmla="*/ 2239019 w 3592824"/>
                  <a:gd name="connsiteY51" fmla="*/ 1750687 h 6505980"/>
                  <a:gd name="connsiteX52" fmla="*/ 1708453 w 3592824"/>
                  <a:gd name="connsiteY52" fmla="*/ 2932299 h 6505980"/>
                  <a:gd name="connsiteX53" fmla="*/ 1536952 w 3592824"/>
                  <a:gd name="connsiteY53" fmla="*/ 3772714 h 6505980"/>
                  <a:gd name="connsiteX54" fmla="*/ 1541206 w 3592824"/>
                  <a:gd name="connsiteY54" fmla="*/ 4042551 h 6505980"/>
                  <a:gd name="connsiteX55" fmla="*/ 1736905 w 3592824"/>
                  <a:gd name="connsiteY55" fmla="*/ 4202721 h 6505980"/>
                  <a:gd name="connsiteX56" fmla="*/ 1910038 w 3592824"/>
                  <a:gd name="connsiteY56" fmla="*/ 4375859 h 6505980"/>
                  <a:gd name="connsiteX57" fmla="*/ 2049967 w 3592824"/>
                  <a:gd name="connsiteY57" fmla="*/ 4551312 h 6505980"/>
                  <a:gd name="connsiteX58" fmla="*/ 2161751 w 3592824"/>
                  <a:gd name="connsiteY58" fmla="*/ 4736795 h 6505980"/>
                  <a:gd name="connsiteX59" fmla="*/ 2245901 w 3592824"/>
                  <a:gd name="connsiteY59" fmla="*/ 4927533 h 6505980"/>
                  <a:gd name="connsiteX60" fmla="*/ 2299319 w 3592824"/>
                  <a:gd name="connsiteY60" fmla="*/ 5113852 h 6505980"/>
                  <a:gd name="connsiteX61" fmla="*/ 2323619 w 3592824"/>
                  <a:gd name="connsiteY61" fmla="*/ 5302637 h 6505980"/>
                  <a:gd name="connsiteX62" fmla="*/ 2316528 w 3592824"/>
                  <a:gd name="connsiteY62" fmla="*/ 5487662 h 6505980"/>
                  <a:gd name="connsiteX63" fmla="*/ 2281292 w 3592824"/>
                  <a:gd name="connsiteY63" fmla="*/ 5660347 h 6505980"/>
                  <a:gd name="connsiteX64" fmla="*/ 2254472 w 3592824"/>
                  <a:gd name="connsiteY64" fmla="*/ 5669051 h 6505980"/>
                  <a:gd name="connsiteX65" fmla="*/ 2243469 w 3592824"/>
                  <a:gd name="connsiteY65" fmla="*/ 5622519 h 6505980"/>
                  <a:gd name="connsiteX66" fmla="*/ 2276202 w 3592824"/>
                  <a:gd name="connsiteY66" fmla="*/ 5518399 h 6505980"/>
                  <a:gd name="connsiteX67" fmla="*/ 2277887 w 3592824"/>
                  <a:gd name="connsiteY67" fmla="*/ 5401645 h 6505980"/>
                  <a:gd name="connsiteX68" fmla="*/ 2265586 w 3592824"/>
                  <a:gd name="connsiteY68" fmla="*/ 5272239 h 6505980"/>
                  <a:gd name="connsiteX69" fmla="*/ 2226278 w 3592824"/>
                  <a:gd name="connsiteY69" fmla="*/ 5142134 h 6505980"/>
                  <a:gd name="connsiteX70" fmla="*/ 2167610 w 3592824"/>
                  <a:gd name="connsiteY70" fmla="*/ 5005824 h 6505980"/>
                  <a:gd name="connsiteX71" fmla="*/ 2094934 w 3592824"/>
                  <a:gd name="connsiteY71" fmla="*/ 4873928 h 6505980"/>
                  <a:gd name="connsiteX72" fmla="*/ 2004022 w 3592824"/>
                  <a:gd name="connsiteY72" fmla="*/ 4747491 h 6505980"/>
                  <a:gd name="connsiteX73" fmla="*/ 1897003 w 3592824"/>
                  <a:gd name="connsiteY73" fmla="*/ 4628630 h 6505980"/>
                  <a:gd name="connsiteX74" fmla="*/ 1786353 w 3592824"/>
                  <a:gd name="connsiteY74" fmla="*/ 4521927 h 6505980"/>
                  <a:gd name="connsiteX75" fmla="*/ 1718256 w 3592824"/>
                  <a:gd name="connsiteY75" fmla="*/ 4469625 h 6505980"/>
                  <a:gd name="connsiteX76" fmla="*/ 1664984 w 3592824"/>
                  <a:gd name="connsiteY76" fmla="*/ 4416354 h 6505980"/>
                  <a:gd name="connsiteX77" fmla="*/ 1610735 w 3592824"/>
                  <a:gd name="connsiteY77" fmla="*/ 4377899 h 6505980"/>
                  <a:gd name="connsiteX78" fmla="*/ 1556121 w 3592824"/>
                  <a:gd name="connsiteY78" fmla="*/ 4343019 h 6505980"/>
                  <a:gd name="connsiteX79" fmla="*/ 1496586 w 3592824"/>
                  <a:gd name="connsiteY79" fmla="*/ 4326909 h 6505980"/>
                  <a:gd name="connsiteX80" fmla="*/ 1424825 w 3592824"/>
                  <a:gd name="connsiteY80" fmla="*/ 4611755 h 6505980"/>
                  <a:gd name="connsiteX81" fmla="*/ 1341569 w 3592824"/>
                  <a:gd name="connsiteY81" fmla="*/ 4877209 h 6505980"/>
                  <a:gd name="connsiteX82" fmla="*/ 1246153 w 3592824"/>
                  <a:gd name="connsiteY82" fmla="*/ 5146295 h 6505980"/>
                  <a:gd name="connsiteX83" fmla="*/ 1133098 w 3592824"/>
                  <a:gd name="connsiteY83" fmla="*/ 5409585 h 6505980"/>
                  <a:gd name="connsiteX84" fmla="*/ 1002651 w 3592824"/>
                  <a:gd name="connsiteY84" fmla="*/ 5687069 h 6505980"/>
                  <a:gd name="connsiteX85" fmla="*/ 851621 w 3592824"/>
                  <a:gd name="connsiteY85" fmla="*/ 5975542 h 6505980"/>
                  <a:gd name="connsiteX86" fmla="*/ 819067 w 3592824"/>
                  <a:gd name="connsiteY86" fmla="*/ 6021945 h 6505980"/>
                  <a:gd name="connsiteX87" fmla="*/ 782039 w 3592824"/>
                  <a:gd name="connsiteY87" fmla="*/ 6094137 h 6505980"/>
                  <a:gd name="connsiteX88" fmla="*/ 732689 w 3592824"/>
                  <a:gd name="connsiteY88" fmla="*/ 6165853 h 6505980"/>
                  <a:gd name="connsiteX89" fmla="*/ 686953 w 3592824"/>
                  <a:gd name="connsiteY89" fmla="*/ 6242495 h 6505980"/>
                  <a:gd name="connsiteX90" fmla="*/ 633819 w 3592824"/>
                  <a:gd name="connsiteY90" fmla="*/ 6322262 h 6505980"/>
                  <a:gd name="connsiteX91" fmla="*/ 576894 w 3592824"/>
                  <a:gd name="connsiteY91" fmla="*/ 6387714 h 6505980"/>
                  <a:gd name="connsiteX92" fmla="*/ 520310 w 3592824"/>
                  <a:gd name="connsiteY92" fmla="*/ 6444298 h 6505980"/>
                  <a:gd name="connsiteX93" fmla="*/ 461122 w 3592824"/>
                  <a:gd name="connsiteY93" fmla="*/ 6486433 h 6505980"/>
                  <a:gd name="connsiteX94" fmla="*/ 409611 w 3592824"/>
                  <a:gd name="connsiteY94" fmla="*/ 6505980 h 6505980"/>
                  <a:gd name="connsiteX95" fmla="*/ 397795 w 3592824"/>
                  <a:gd name="connsiteY95" fmla="*/ 6478382 h 6505980"/>
                  <a:gd name="connsiteX96" fmla="*/ 580228 w 3592824"/>
                  <a:gd name="connsiteY96" fmla="*/ 6260780 h 6505980"/>
                  <a:gd name="connsiteX97" fmla="*/ 740291 w 3592824"/>
                  <a:gd name="connsiteY97" fmla="*/ 6020812 h 6505980"/>
                  <a:gd name="connsiteX98" fmla="*/ 876161 w 3592824"/>
                  <a:gd name="connsiteY98" fmla="*/ 5764542 h 6505980"/>
                  <a:gd name="connsiteX99" fmla="*/ 983460 w 3592824"/>
                  <a:gd name="connsiteY99" fmla="*/ 5511282 h 6505980"/>
                  <a:gd name="connsiteX100" fmla="*/ 1071980 w 3592824"/>
                  <a:gd name="connsiteY100" fmla="*/ 5262934 h 6505980"/>
                  <a:gd name="connsiteX101" fmla="*/ 1108340 w 3592824"/>
                  <a:gd name="connsiteY101" fmla="*/ 5079541 h 6505980"/>
                  <a:gd name="connsiteX102" fmla="*/ 1121344 w 3592824"/>
                  <a:gd name="connsiteY102" fmla="*/ 5084649 h 6505980"/>
                  <a:gd name="connsiteX103" fmla="*/ 1125291 w 3592824"/>
                  <a:gd name="connsiteY103" fmla="*/ 5080701 h 6505980"/>
                  <a:gd name="connsiteX104" fmla="*/ 1124442 w 3592824"/>
                  <a:gd name="connsiteY104" fmla="*/ 5071961 h 6505980"/>
                  <a:gd name="connsiteX105" fmla="*/ 1122157 w 3592824"/>
                  <a:gd name="connsiteY105" fmla="*/ 5065724 h 6505980"/>
                  <a:gd name="connsiteX106" fmla="*/ 1117049 w 3592824"/>
                  <a:gd name="connsiteY106" fmla="*/ 5052716 h 6505980"/>
                  <a:gd name="connsiteX107" fmla="*/ 1122811 w 3592824"/>
                  <a:gd name="connsiteY107" fmla="*/ 5042696 h 6505980"/>
                  <a:gd name="connsiteX108" fmla="*/ 1122495 w 3592824"/>
                  <a:gd name="connsiteY108" fmla="*/ 5034485 h 6505980"/>
                  <a:gd name="connsiteX109" fmla="*/ 1124158 w 3592824"/>
                  <a:gd name="connsiteY109" fmla="*/ 5024300 h 6505980"/>
                  <a:gd name="connsiteX110" fmla="*/ 1120205 w 3592824"/>
                  <a:gd name="connsiteY110" fmla="*/ 5028252 h 6505980"/>
                  <a:gd name="connsiteX111" fmla="*/ 1122495 w 3592824"/>
                  <a:gd name="connsiteY111" fmla="*/ 5034485 h 6505980"/>
                  <a:gd name="connsiteX112" fmla="*/ 1108340 w 3592824"/>
                  <a:gd name="connsiteY112" fmla="*/ 5079541 h 6505980"/>
                  <a:gd name="connsiteX113" fmla="*/ 1019535 w 3592824"/>
                  <a:gd name="connsiteY113" fmla="*/ 5061794 h 6505980"/>
                  <a:gd name="connsiteX114" fmla="*/ 907867 w 3592824"/>
                  <a:gd name="connsiteY114" fmla="*/ 5071187 h 6505980"/>
                  <a:gd name="connsiteX115" fmla="*/ 788983 w 3592824"/>
                  <a:gd name="connsiteY115" fmla="*/ 5093104 h 6505980"/>
                  <a:gd name="connsiteX116" fmla="*/ 658043 w 3592824"/>
                  <a:gd name="connsiteY116" fmla="*/ 5134555 h 6505980"/>
                  <a:gd name="connsiteX117" fmla="*/ 522026 w 3592824"/>
                  <a:gd name="connsiteY117" fmla="*/ 5190653 h 6505980"/>
                  <a:gd name="connsiteX118" fmla="*/ 384200 w 3592824"/>
                  <a:gd name="connsiteY118" fmla="*/ 5252843 h 6505980"/>
                  <a:gd name="connsiteX119" fmla="*/ 249344 w 3592824"/>
                  <a:gd name="connsiteY119" fmla="*/ 5325897 h 6505980"/>
                  <a:gd name="connsiteX120" fmla="*/ 120569 w 3592824"/>
                  <a:gd name="connsiteY120" fmla="*/ 5397133 h 6505980"/>
                  <a:gd name="connsiteX121" fmla="*/ 0 w 3592824"/>
                  <a:gd name="connsiteY121" fmla="*/ 5468693 h 6505980"/>
                  <a:gd name="connsiteX122" fmla="*/ 124698 w 3592824"/>
                  <a:gd name="connsiteY122" fmla="*/ 5335477 h 6505980"/>
                  <a:gd name="connsiteX123" fmla="*/ 246734 w 3592824"/>
                  <a:gd name="connsiteY123" fmla="*/ 5221959 h 6505980"/>
                  <a:gd name="connsiteX124" fmla="*/ 376856 w 3592824"/>
                  <a:gd name="connsiteY124" fmla="*/ 5132327 h 6505980"/>
                  <a:gd name="connsiteX125" fmla="*/ 515500 w 3592824"/>
                  <a:gd name="connsiteY125" fmla="*/ 5051213 h 6505980"/>
                  <a:gd name="connsiteX126" fmla="*/ 659408 w 3592824"/>
                  <a:gd name="connsiteY126" fmla="*/ 4987219 h 6505980"/>
                  <a:gd name="connsiteX127" fmla="*/ 820898 w 3592824"/>
                  <a:gd name="connsiteY127" fmla="*/ 4940794 h 6505980"/>
                  <a:gd name="connsiteX128" fmla="*/ 1181074 w 3592824"/>
                  <a:gd name="connsiteY128" fmla="*/ 4846988 h 6505980"/>
                  <a:gd name="connsiteX129" fmla="*/ 1226539 w 3592824"/>
                  <a:gd name="connsiteY129" fmla="*/ 4526635 h 6505980"/>
                  <a:gd name="connsiteX130" fmla="*/ 1248314 w 3592824"/>
                  <a:gd name="connsiteY130" fmla="*/ 4207589 h 6505980"/>
                  <a:gd name="connsiteX131" fmla="*/ 1246367 w 3592824"/>
                  <a:gd name="connsiteY131" fmla="*/ 3884569 h 6505980"/>
                  <a:gd name="connsiteX132" fmla="*/ 1267627 w 3592824"/>
                  <a:gd name="connsiteY132" fmla="*/ 3672408 h 650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3592824" h="6505980">
                    <a:moveTo>
                      <a:pt x="1457972" y="2766635"/>
                    </a:moveTo>
                    <a:lnTo>
                      <a:pt x="1914541" y="1815401"/>
                    </a:lnTo>
                    <a:lnTo>
                      <a:pt x="1759871" y="1626771"/>
                    </a:lnTo>
                    <a:lnTo>
                      <a:pt x="1630255" y="1432944"/>
                    </a:lnTo>
                    <a:lnTo>
                      <a:pt x="1533657" y="1245834"/>
                    </a:lnTo>
                    <a:lnTo>
                      <a:pt x="1466898" y="1057506"/>
                    </a:lnTo>
                    <a:lnTo>
                      <a:pt x="1428386" y="871911"/>
                    </a:lnTo>
                    <a:lnTo>
                      <a:pt x="1418926" y="698165"/>
                    </a:lnTo>
                    <a:lnTo>
                      <a:pt x="1438518" y="529931"/>
                    </a:lnTo>
                    <a:lnTo>
                      <a:pt x="1487966" y="373157"/>
                    </a:lnTo>
                    <a:lnTo>
                      <a:pt x="1562109" y="234344"/>
                    </a:lnTo>
                    <a:cubicBezTo>
                      <a:pt x="1571654" y="234398"/>
                      <a:pt x="1580803" y="233855"/>
                      <a:pt x="1590347" y="233909"/>
                    </a:cubicBezTo>
                    <a:cubicBezTo>
                      <a:pt x="1590372" y="248169"/>
                      <a:pt x="1590398" y="262428"/>
                      <a:pt x="1590423" y="276688"/>
                    </a:cubicBezTo>
                    <a:cubicBezTo>
                      <a:pt x="1571378" y="303518"/>
                      <a:pt x="1553525" y="330551"/>
                      <a:pt x="1534480" y="357380"/>
                    </a:cubicBezTo>
                    <a:lnTo>
                      <a:pt x="1506010" y="457037"/>
                    </a:lnTo>
                    <a:cubicBezTo>
                      <a:pt x="1499720" y="495024"/>
                      <a:pt x="1494612" y="533221"/>
                      <a:pt x="1488317" y="571212"/>
                    </a:cubicBezTo>
                    <a:lnTo>
                      <a:pt x="1496884" y="693061"/>
                    </a:lnTo>
                    <a:lnTo>
                      <a:pt x="1522975" y="825308"/>
                    </a:lnTo>
                    <a:lnTo>
                      <a:pt x="1563776" y="957444"/>
                    </a:lnTo>
                    <a:lnTo>
                      <a:pt x="1623676" y="1089683"/>
                    </a:lnTo>
                    <a:lnTo>
                      <a:pt x="1701073" y="1219640"/>
                    </a:lnTo>
                    <a:lnTo>
                      <a:pt x="1784824" y="1340138"/>
                    </a:lnTo>
                    <a:lnTo>
                      <a:pt x="1839433" y="1402829"/>
                    </a:lnTo>
                    <a:lnTo>
                      <a:pt x="1879314" y="1462471"/>
                    </a:lnTo>
                    <a:lnTo>
                      <a:pt x="1923557" y="1509661"/>
                    </a:lnTo>
                    <a:lnTo>
                      <a:pt x="1968977" y="1553881"/>
                    </a:lnTo>
                    <a:lnTo>
                      <a:pt x="2023524" y="1583302"/>
                    </a:lnTo>
                    <a:cubicBezTo>
                      <a:pt x="2068345" y="1508100"/>
                      <a:pt x="2114352" y="1433104"/>
                      <a:pt x="2159168" y="1357898"/>
                    </a:cubicBezTo>
                    <a:lnTo>
                      <a:pt x="2301613" y="1152134"/>
                    </a:lnTo>
                    <a:lnTo>
                      <a:pt x="2456786" y="946442"/>
                    </a:lnTo>
                    <a:lnTo>
                      <a:pt x="2627883" y="750343"/>
                    </a:lnTo>
                    <a:lnTo>
                      <a:pt x="2819251" y="546637"/>
                    </a:lnTo>
                    <a:lnTo>
                      <a:pt x="3033293" y="338904"/>
                    </a:lnTo>
                    <a:cubicBezTo>
                      <a:pt x="3047599" y="328693"/>
                      <a:pt x="3061500" y="317872"/>
                      <a:pt x="3075801" y="307656"/>
                    </a:cubicBezTo>
                    <a:lnTo>
                      <a:pt x="3128615" y="255470"/>
                    </a:lnTo>
                    <a:lnTo>
                      <a:pt x="3193373" y="206920"/>
                    </a:lnTo>
                    <a:cubicBezTo>
                      <a:pt x="3214019" y="188813"/>
                      <a:pt x="3235073" y="171302"/>
                      <a:pt x="3255727" y="153199"/>
                    </a:cubicBezTo>
                    <a:cubicBezTo>
                      <a:pt x="3279560" y="135115"/>
                      <a:pt x="3302201" y="116825"/>
                      <a:pt x="3326038" y="98736"/>
                    </a:cubicBezTo>
                    <a:cubicBezTo>
                      <a:pt x="3349484" y="84808"/>
                      <a:pt x="3373330" y="71476"/>
                      <a:pt x="3396772" y="57544"/>
                    </a:cubicBezTo>
                    <a:lnTo>
                      <a:pt x="3465132" y="23864"/>
                    </a:lnTo>
                    <a:cubicBezTo>
                      <a:pt x="3487795" y="16667"/>
                      <a:pt x="3510059" y="10452"/>
                      <a:pt x="3532718" y="3259"/>
                    </a:cubicBezTo>
                    <a:lnTo>
                      <a:pt x="3587603" y="0"/>
                    </a:lnTo>
                    <a:lnTo>
                      <a:pt x="3592826" y="26762"/>
                    </a:lnTo>
                    <a:lnTo>
                      <a:pt x="3364346" y="165500"/>
                    </a:lnTo>
                    <a:lnTo>
                      <a:pt x="3152616" y="329280"/>
                    </a:lnTo>
                    <a:lnTo>
                      <a:pt x="2960808" y="513375"/>
                    </a:lnTo>
                    <a:lnTo>
                      <a:pt x="2797650" y="702384"/>
                    </a:lnTo>
                    <a:lnTo>
                      <a:pt x="2653992" y="892103"/>
                    </a:lnTo>
                    <a:lnTo>
                      <a:pt x="2576278" y="1039803"/>
                    </a:lnTo>
                    <a:cubicBezTo>
                      <a:pt x="2542562" y="1094473"/>
                      <a:pt x="2492139" y="1146278"/>
                      <a:pt x="2451696" y="1220120"/>
                    </a:cubicBezTo>
                    <a:lnTo>
                      <a:pt x="2333617" y="1482858"/>
                    </a:lnTo>
                    <a:lnTo>
                      <a:pt x="2239019" y="1750687"/>
                    </a:lnTo>
                    <a:cubicBezTo>
                      <a:pt x="2062164" y="2144558"/>
                      <a:pt x="1825464" y="2595295"/>
                      <a:pt x="1708453" y="2932299"/>
                    </a:cubicBezTo>
                    <a:cubicBezTo>
                      <a:pt x="1591442" y="3269303"/>
                      <a:pt x="1564826" y="3587672"/>
                      <a:pt x="1536952" y="3772714"/>
                    </a:cubicBezTo>
                    <a:lnTo>
                      <a:pt x="1541206" y="4042551"/>
                    </a:lnTo>
                    <a:lnTo>
                      <a:pt x="1736905" y="4202721"/>
                    </a:lnTo>
                    <a:lnTo>
                      <a:pt x="1910038" y="4375859"/>
                    </a:lnTo>
                    <a:lnTo>
                      <a:pt x="2049967" y="4551312"/>
                    </a:lnTo>
                    <a:lnTo>
                      <a:pt x="2161751" y="4736795"/>
                    </a:lnTo>
                    <a:lnTo>
                      <a:pt x="2245901" y="4927533"/>
                    </a:lnTo>
                    <a:lnTo>
                      <a:pt x="2299319" y="5113852"/>
                    </a:lnTo>
                    <a:lnTo>
                      <a:pt x="2323619" y="5302637"/>
                    </a:lnTo>
                    <a:lnTo>
                      <a:pt x="2316528" y="5487662"/>
                    </a:lnTo>
                    <a:lnTo>
                      <a:pt x="2281292" y="5660347"/>
                    </a:lnTo>
                    <a:cubicBezTo>
                      <a:pt x="2272174" y="5663067"/>
                      <a:pt x="2263590" y="5666330"/>
                      <a:pt x="2254472" y="5669051"/>
                    </a:cubicBezTo>
                    <a:lnTo>
                      <a:pt x="2243469" y="5622519"/>
                    </a:lnTo>
                    <a:cubicBezTo>
                      <a:pt x="2254774" y="5587772"/>
                      <a:pt x="2264897" y="5553146"/>
                      <a:pt x="2276202" y="5518399"/>
                    </a:cubicBezTo>
                    <a:cubicBezTo>
                      <a:pt x="2276767" y="5479478"/>
                      <a:pt x="2277322" y="5440566"/>
                      <a:pt x="2277887" y="5401645"/>
                    </a:cubicBezTo>
                    <a:cubicBezTo>
                      <a:pt x="2274179" y="5358469"/>
                      <a:pt x="2269289" y="5315419"/>
                      <a:pt x="2265586" y="5272239"/>
                    </a:cubicBezTo>
                    <a:lnTo>
                      <a:pt x="2226278" y="5142134"/>
                    </a:lnTo>
                    <a:lnTo>
                      <a:pt x="2167610" y="5005824"/>
                    </a:lnTo>
                    <a:lnTo>
                      <a:pt x="2094934" y="4873928"/>
                    </a:lnTo>
                    <a:lnTo>
                      <a:pt x="2004022" y="4747491"/>
                    </a:lnTo>
                    <a:lnTo>
                      <a:pt x="1897003" y="4628630"/>
                    </a:lnTo>
                    <a:lnTo>
                      <a:pt x="1786353" y="4521927"/>
                    </a:lnTo>
                    <a:lnTo>
                      <a:pt x="1718256" y="4469625"/>
                    </a:lnTo>
                    <a:lnTo>
                      <a:pt x="1664984" y="4416354"/>
                    </a:lnTo>
                    <a:lnTo>
                      <a:pt x="1610735" y="4377899"/>
                    </a:lnTo>
                    <a:lnTo>
                      <a:pt x="1556121" y="4343019"/>
                    </a:lnTo>
                    <a:lnTo>
                      <a:pt x="1496586" y="4326909"/>
                    </a:lnTo>
                    <a:cubicBezTo>
                      <a:pt x="1473064" y="4421813"/>
                      <a:pt x="1448351" y="4516846"/>
                      <a:pt x="1424825" y="4611755"/>
                    </a:cubicBezTo>
                    <a:lnTo>
                      <a:pt x="1341569" y="4877209"/>
                    </a:lnTo>
                    <a:lnTo>
                      <a:pt x="1246153" y="5146295"/>
                    </a:lnTo>
                    <a:lnTo>
                      <a:pt x="1133098" y="5409585"/>
                    </a:lnTo>
                    <a:lnTo>
                      <a:pt x="1002651" y="5687069"/>
                    </a:lnTo>
                    <a:lnTo>
                      <a:pt x="851621" y="5975542"/>
                    </a:lnTo>
                    <a:cubicBezTo>
                      <a:pt x="840588" y="5990831"/>
                      <a:pt x="830096" y="6006657"/>
                      <a:pt x="819067" y="6021945"/>
                    </a:cubicBezTo>
                    <a:cubicBezTo>
                      <a:pt x="806503" y="6046227"/>
                      <a:pt x="794598" y="6069851"/>
                      <a:pt x="782039" y="6094137"/>
                    </a:cubicBezTo>
                    <a:lnTo>
                      <a:pt x="732689" y="6165853"/>
                    </a:lnTo>
                    <a:cubicBezTo>
                      <a:pt x="717623" y="6191575"/>
                      <a:pt x="702023" y="6216768"/>
                      <a:pt x="686953" y="6242495"/>
                    </a:cubicBezTo>
                    <a:cubicBezTo>
                      <a:pt x="668846" y="6269124"/>
                      <a:pt x="651926" y="6295629"/>
                      <a:pt x="633819" y="6322262"/>
                    </a:cubicBezTo>
                    <a:cubicBezTo>
                      <a:pt x="615023" y="6344259"/>
                      <a:pt x="595690" y="6365722"/>
                      <a:pt x="576894" y="6387714"/>
                    </a:cubicBezTo>
                    <a:lnTo>
                      <a:pt x="520310" y="6444298"/>
                    </a:lnTo>
                    <a:cubicBezTo>
                      <a:pt x="500536" y="6458741"/>
                      <a:pt x="480896" y="6471998"/>
                      <a:pt x="461122" y="6486433"/>
                    </a:cubicBezTo>
                    <a:lnTo>
                      <a:pt x="409611" y="6505980"/>
                    </a:lnTo>
                    <a:lnTo>
                      <a:pt x="397795" y="6478382"/>
                    </a:lnTo>
                    <a:lnTo>
                      <a:pt x="580228" y="6260780"/>
                    </a:lnTo>
                    <a:lnTo>
                      <a:pt x="740291" y="6020812"/>
                    </a:lnTo>
                    <a:cubicBezTo>
                      <a:pt x="785187" y="5935426"/>
                      <a:pt x="831274" y="5849924"/>
                      <a:pt x="876161" y="5764542"/>
                    </a:cubicBezTo>
                    <a:cubicBezTo>
                      <a:pt x="911530" y="5680165"/>
                      <a:pt x="948091" y="5595659"/>
                      <a:pt x="983460" y="5511282"/>
                    </a:cubicBezTo>
                    <a:lnTo>
                      <a:pt x="1071980" y="5262934"/>
                    </a:lnTo>
                    <a:lnTo>
                      <a:pt x="1108340" y="5079541"/>
                    </a:lnTo>
                    <a:cubicBezTo>
                      <a:pt x="1112853" y="5081421"/>
                      <a:pt x="1116831" y="5082768"/>
                      <a:pt x="1121344" y="5084649"/>
                    </a:cubicBezTo>
                    <a:lnTo>
                      <a:pt x="1125291" y="5080701"/>
                    </a:lnTo>
                    <a:cubicBezTo>
                      <a:pt x="1125011" y="5077789"/>
                      <a:pt x="1124722" y="5074873"/>
                      <a:pt x="1124442" y="5071961"/>
                    </a:cubicBezTo>
                    <a:cubicBezTo>
                      <a:pt x="1123504" y="5069702"/>
                      <a:pt x="1123095" y="5067982"/>
                      <a:pt x="1122157" y="5065724"/>
                    </a:cubicBezTo>
                    <a:cubicBezTo>
                      <a:pt x="1120272" y="5061211"/>
                      <a:pt x="1118930" y="5057233"/>
                      <a:pt x="1117049" y="5052716"/>
                    </a:cubicBezTo>
                    <a:cubicBezTo>
                      <a:pt x="1119147" y="5049555"/>
                      <a:pt x="1120712" y="5045861"/>
                      <a:pt x="1122811" y="5042696"/>
                    </a:cubicBezTo>
                    <a:cubicBezTo>
                      <a:pt x="1122706" y="5039959"/>
                      <a:pt x="1122600" y="5037222"/>
                      <a:pt x="1122495" y="5034485"/>
                    </a:cubicBezTo>
                    <a:cubicBezTo>
                      <a:pt x="1122868" y="5030910"/>
                      <a:pt x="1123784" y="5027874"/>
                      <a:pt x="1124158" y="5024300"/>
                    </a:cubicBezTo>
                    <a:lnTo>
                      <a:pt x="1120205" y="5028252"/>
                    </a:lnTo>
                    <a:lnTo>
                      <a:pt x="1122495" y="5034485"/>
                    </a:lnTo>
                    <a:cubicBezTo>
                      <a:pt x="1117956" y="5049680"/>
                      <a:pt x="1112884" y="5064346"/>
                      <a:pt x="1108340" y="5079541"/>
                    </a:cubicBezTo>
                    <a:lnTo>
                      <a:pt x="1019535" y="5061794"/>
                    </a:lnTo>
                    <a:lnTo>
                      <a:pt x="907867" y="5071187"/>
                    </a:lnTo>
                    <a:lnTo>
                      <a:pt x="788983" y="5093104"/>
                    </a:lnTo>
                    <a:lnTo>
                      <a:pt x="658043" y="5134555"/>
                    </a:lnTo>
                    <a:lnTo>
                      <a:pt x="522026" y="5190653"/>
                    </a:lnTo>
                    <a:lnTo>
                      <a:pt x="384200" y="5252843"/>
                    </a:lnTo>
                    <a:lnTo>
                      <a:pt x="249344" y="5325897"/>
                    </a:lnTo>
                    <a:lnTo>
                      <a:pt x="120569" y="5397133"/>
                    </a:lnTo>
                    <a:lnTo>
                      <a:pt x="0" y="5468693"/>
                    </a:lnTo>
                    <a:lnTo>
                      <a:pt x="124698" y="5335477"/>
                    </a:lnTo>
                    <a:lnTo>
                      <a:pt x="246734" y="5221959"/>
                    </a:lnTo>
                    <a:lnTo>
                      <a:pt x="376856" y="5132327"/>
                    </a:lnTo>
                    <a:lnTo>
                      <a:pt x="515500" y="5051213"/>
                    </a:lnTo>
                    <a:lnTo>
                      <a:pt x="659408" y="4987219"/>
                    </a:lnTo>
                    <a:lnTo>
                      <a:pt x="820898" y="4940794"/>
                    </a:lnTo>
                    <a:lnTo>
                      <a:pt x="1181074" y="4846988"/>
                    </a:lnTo>
                    <a:lnTo>
                      <a:pt x="1226539" y="4526635"/>
                    </a:lnTo>
                    <a:lnTo>
                      <a:pt x="1248314" y="4207589"/>
                    </a:lnTo>
                    <a:cubicBezTo>
                      <a:pt x="1247665" y="4099917"/>
                      <a:pt x="1247020" y="3992241"/>
                      <a:pt x="1246367" y="3884569"/>
                    </a:cubicBezTo>
                    <a:lnTo>
                      <a:pt x="1267627" y="3672408"/>
                    </a:lnTo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7" name="그룹 186">
                <a:extLst>
                  <a:ext uri="{FF2B5EF4-FFF2-40B4-BE49-F238E27FC236}">
                    <a16:creationId xmlns:a16="http://schemas.microsoft.com/office/drawing/2014/main" id="{41CCB35B-021E-4BA3-B740-2F0D4A7EE0F3}"/>
                  </a:ext>
                </a:extLst>
              </p:cNvPr>
              <p:cNvGrpSpPr/>
              <p:nvPr/>
            </p:nvGrpSpPr>
            <p:grpSpPr>
              <a:xfrm>
                <a:off x="4783760" y="5394871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95" name="자유형: 도형 194">
                  <a:extLst>
                    <a:ext uri="{FF2B5EF4-FFF2-40B4-BE49-F238E27FC236}">
                      <a16:creationId xmlns:a16="http://schemas.microsoft.com/office/drawing/2014/main" id="{0D5BA587-02FA-4BFD-8EC4-E740469EFEC0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6" name="자유형: 도형 195">
                  <a:extLst>
                    <a:ext uri="{FF2B5EF4-FFF2-40B4-BE49-F238E27FC236}">
                      <a16:creationId xmlns:a16="http://schemas.microsoft.com/office/drawing/2014/main" id="{DECBE7ED-7FF6-404A-B7E7-F54B1902A87F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7" name="자유형: 도형 196">
                  <a:extLst>
                    <a:ext uri="{FF2B5EF4-FFF2-40B4-BE49-F238E27FC236}">
                      <a16:creationId xmlns:a16="http://schemas.microsoft.com/office/drawing/2014/main" id="{E8FFC71C-BCC4-408D-B1A1-D872E440B166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8" name="자유형: 도형 197">
                  <a:extLst>
                    <a:ext uri="{FF2B5EF4-FFF2-40B4-BE49-F238E27FC236}">
                      <a16:creationId xmlns:a16="http://schemas.microsoft.com/office/drawing/2014/main" id="{79CE19AF-FBFC-4CB9-A427-A2D20C60BE85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9" name="자유형: 도형 198">
                  <a:extLst>
                    <a:ext uri="{FF2B5EF4-FFF2-40B4-BE49-F238E27FC236}">
                      <a16:creationId xmlns:a16="http://schemas.microsoft.com/office/drawing/2014/main" id="{337F9DCB-28B5-4D06-8012-76F5E6C58CAB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0" name="자유형: 도형 199">
                  <a:extLst>
                    <a:ext uri="{FF2B5EF4-FFF2-40B4-BE49-F238E27FC236}">
                      <a16:creationId xmlns:a16="http://schemas.microsoft.com/office/drawing/2014/main" id="{D2E8B0FD-7BAF-416A-B9B4-8F618F0615B7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9D76A0DE-400E-4409-8132-A63314F31563}"/>
                  </a:ext>
                </a:extLst>
              </p:cNvPr>
              <p:cNvGrpSpPr/>
              <p:nvPr/>
            </p:nvGrpSpPr>
            <p:grpSpPr>
              <a:xfrm>
                <a:off x="4395239" y="5525290"/>
                <a:ext cx="323092" cy="323092"/>
                <a:chOff x="5784686" y="1323855"/>
                <a:chExt cx="1307251" cy="1307251"/>
              </a:xfrm>
            </p:grpSpPr>
            <p:sp>
              <p:nvSpPr>
                <p:cNvPr id="189" name="자유형: 도형 188">
                  <a:extLst>
                    <a:ext uri="{FF2B5EF4-FFF2-40B4-BE49-F238E27FC236}">
                      <a16:creationId xmlns:a16="http://schemas.microsoft.com/office/drawing/2014/main" id="{0E68F3F6-322F-4883-9A54-E704BCDFC87C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0" name="자유형: 도형 189">
                  <a:extLst>
                    <a:ext uri="{FF2B5EF4-FFF2-40B4-BE49-F238E27FC236}">
                      <a16:creationId xmlns:a16="http://schemas.microsoft.com/office/drawing/2014/main" id="{515D96D4-7980-4BC3-8ECC-554D5DC9A99E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1" name="자유형: 도형 190">
                  <a:extLst>
                    <a:ext uri="{FF2B5EF4-FFF2-40B4-BE49-F238E27FC236}">
                      <a16:creationId xmlns:a16="http://schemas.microsoft.com/office/drawing/2014/main" id="{476F2FF6-A605-4D07-82B8-ABDD0ADF8A09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2" name="자유형: 도형 191">
                  <a:extLst>
                    <a:ext uri="{FF2B5EF4-FFF2-40B4-BE49-F238E27FC236}">
                      <a16:creationId xmlns:a16="http://schemas.microsoft.com/office/drawing/2014/main" id="{E92006B8-11DD-4BBE-B14F-679CCF0C81C3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3" name="자유형: 도형 192">
                  <a:extLst>
                    <a:ext uri="{FF2B5EF4-FFF2-40B4-BE49-F238E27FC236}">
                      <a16:creationId xmlns:a16="http://schemas.microsoft.com/office/drawing/2014/main" id="{F1AF6012-D74C-4869-AD78-B03E6824F570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4" name="자유형: 도형 193">
                  <a:extLst>
                    <a:ext uri="{FF2B5EF4-FFF2-40B4-BE49-F238E27FC236}">
                      <a16:creationId xmlns:a16="http://schemas.microsoft.com/office/drawing/2014/main" id="{94188610-F101-436B-8E92-9123F383C1C8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2F588D00-475A-4472-B313-47AC6CC948C3}"/>
              </a:ext>
            </a:extLst>
          </p:cNvPr>
          <p:cNvGrpSpPr/>
          <p:nvPr/>
        </p:nvGrpSpPr>
        <p:grpSpPr>
          <a:xfrm>
            <a:off x="320286" y="1897877"/>
            <a:ext cx="1682281" cy="4828364"/>
            <a:chOff x="10279210" y="2048300"/>
            <a:chExt cx="1328971" cy="3814319"/>
          </a:xfrm>
        </p:grpSpPr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1ADAEAD1-0638-45AF-B1BB-D69735363A29}"/>
                </a:ext>
              </a:extLst>
            </p:cNvPr>
            <p:cNvSpPr/>
            <p:nvPr/>
          </p:nvSpPr>
          <p:spPr>
            <a:xfrm>
              <a:off x="10704949" y="2569838"/>
              <a:ext cx="305750" cy="389665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8EC417E0-CF0C-4383-8721-EEC2F15EF662}"/>
                </a:ext>
              </a:extLst>
            </p:cNvPr>
            <p:cNvSpPr/>
            <p:nvPr/>
          </p:nvSpPr>
          <p:spPr>
            <a:xfrm>
              <a:off x="10298131" y="2903677"/>
              <a:ext cx="1265666" cy="1633175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C2903C17-29A9-40BE-9696-5E4BAB7369FD}"/>
                </a:ext>
              </a:extLst>
            </p:cNvPr>
            <p:cNvSpPr/>
            <p:nvPr/>
          </p:nvSpPr>
          <p:spPr>
            <a:xfrm>
              <a:off x="10373665" y="2746482"/>
              <a:ext cx="1224915" cy="1075709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rgbClr val="CBE7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82BB4373-DF0A-43A3-9ADD-61365AF19078}"/>
                </a:ext>
              </a:extLst>
            </p:cNvPr>
            <p:cNvSpPr/>
            <p:nvPr/>
          </p:nvSpPr>
          <p:spPr>
            <a:xfrm>
              <a:off x="10313680" y="2113289"/>
              <a:ext cx="210130" cy="72314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7C0A5E5A-B325-477C-B05F-2206157CCC40}"/>
                </a:ext>
              </a:extLst>
            </p:cNvPr>
            <p:cNvSpPr/>
            <p:nvPr/>
          </p:nvSpPr>
          <p:spPr>
            <a:xfrm>
              <a:off x="10696053" y="2478350"/>
              <a:ext cx="305256" cy="257460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A03037E9-E9DE-490F-9DEC-FEDBE3EBBA9E}"/>
                </a:ext>
              </a:extLst>
            </p:cNvPr>
            <p:cNvSpPr/>
            <p:nvPr/>
          </p:nvSpPr>
          <p:spPr>
            <a:xfrm>
              <a:off x="10279210" y="2048300"/>
              <a:ext cx="74690" cy="99129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CC302051-6E19-4C46-AEF9-0FEDF595B5D6}"/>
                </a:ext>
              </a:extLst>
            </p:cNvPr>
            <p:cNvSpPr/>
            <p:nvPr/>
          </p:nvSpPr>
          <p:spPr>
            <a:xfrm>
              <a:off x="10811994" y="3001889"/>
              <a:ext cx="114908" cy="794755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09AA2203-D483-42F3-9B9B-F1607D863266}"/>
                </a:ext>
              </a:extLst>
            </p:cNvPr>
            <p:cNvSpPr/>
            <p:nvPr/>
          </p:nvSpPr>
          <p:spPr>
            <a:xfrm>
              <a:off x="11099284" y="3402172"/>
              <a:ext cx="508897" cy="431459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45B008D3-574B-41B7-BD38-B719E239C030}"/>
                </a:ext>
              </a:extLst>
            </p:cNvPr>
            <p:cNvSpPr/>
            <p:nvPr/>
          </p:nvSpPr>
          <p:spPr>
            <a:xfrm>
              <a:off x="11125626" y="3685805"/>
              <a:ext cx="8804" cy="2761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75E36C92-9FAB-4DD9-843F-B4F8D9F694B7}"/>
                </a:ext>
              </a:extLst>
            </p:cNvPr>
            <p:cNvSpPr/>
            <p:nvPr/>
          </p:nvSpPr>
          <p:spPr>
            <a:xfrm>
              <a:off x="10493552" y="3744501"/>
              <a:ext cx="728543" cy="2118118"/>
            </a:xfrm>
            <a:custGeom>
              <a:avLst/>
              <a:gdLst>
                <a:gd name="connsiteX0" fmla="*/ 43061 w 480816"/>
                <a:gd name="connsiteY0" fmla="*/ 237 h 1397893"/>
                <a:gd name="connsiteX1" fmla="*/ 70526 w 480816"/>
                <a:gd name="connsiteY1" fmla="*/ 6439 h 1397893"/>
                <a:gd name="connsiteX2" fmla="*/ 364817 w 480816"/>
                <a:gd name="connsiteY2" fmla="*/ 31089 h 1397893"/>
                <a:gd name="connsiteX3" fmla="*/ 410730 w 480816"/>
                <a:gd name="connsiteY3" fmla="*/ 27389 h 1397893"/>
                <a:gd name="connsiteX4" fmla="*/ 415785 w 480816"/>
                <a:gd name="connsiteY4" fmla="*/ 47401 h 1397893"/>
                <a:gd name="connsiteX5" fmla="*/ 420371 w 480816"/>
                <a:gd name="connsiteY5" fmla="*/ 95711 h 1397893"/>
                <a:gd name="connsiteX6" fmla="*/ 456956 w 480816"/>
                <a:gd name="connsiteY6" fmla="*/ 275559 h 1397893"/>
                <a:gd name="connsiteX7" fmla="*/ 432409 w 480816"/>
                <a:gd name="connsiteY7" fmla="*/ 460618 h 1397893"/>
                <a:gd name="connsiteX8" fmla="*/ 425061 w 480816"/>
                <a:gd name="connsiteY8" fmla="*/ 662771 h 1397893"/>
                <a:gd name="connsiteX9" fmla="*/ 414899 w 480816"/>
                <a:gd name="connsiteY9" fmla="*/ 994792 h 1397893"/>
                <a:gd name="connsiteX10" fmla="*/ 393011 w 480816"/>
                <a:gd name="connsiteY10" fmla="*/ 1198509 h 1397893"/>
                <a:gd name="connsiteX11" fmla="*/ 391213 w 480816"/>
                <a:gd name="connsiteY11" fmla="*/ 1209883 h 1397893"/>
                <a:gd name="connsiteX12" fmla="*/ 386582 w 480816"/>
                <a:gd name="connsiteY12" fmla="*/ 1216829 h 1397893"/>
                <a:gd name="connsiteX13" fmla="*/ 391820 w 480816"/>
                <a:gd name="connsiteY13" fmla="*/ 1236758 h 1397893"/>
                <a:gd name="connsiteX14" fmla="*/ 455477 w 480816"/>
                <a:gd name="connsiteY14" fmla="*/ 1321173 h 1397893"/>
                <a:gd name="connsiteX15" fmla="*/ 479280 w 480816"/>
                <a:gd name="connsiteY15" fmla="*/ 1357707 h 1397893"/>
                <a:gd name="connsiteX16" fmla="*/ 472360 w 480816"/>
                <a:gd name="connsiteY16" fmla="*/ 1377912 h 1397893"/>
                <a:gd name="connsiteX17" fmla="*/ 413961 w 480816"/>
                <a:gd name="connsiteY17" fmla="*/ 1397562 h 1397893"/>
                <a:gd name="connsiteX18" fmla="*/ 366079 w 480816"/>
                <a:gd name="connsiteY18" fmla="*/ 1397562 h 1397893"/>
                <a:gd name="connsiteX19" fmla="*/ 342554 w 480816"/>
                <a:gd name="connsiteY19" fmla="*/ 1388705 h 1397893"/>
                <a:gd name="connsiteX20" fmla="*/ 314600 w 480816"/>
                <a:gd name="connsiteY20" fmla="*/ 1351618 h 1397893"/>
                <a:gd name="connsiteX21" fmla="*/ 296334 w 480816"/>
                <a:gd name="connsiteY21" fmla="*/ 1340270 h 1397893"/>
                <a:gd name="connsiteX22" fmla="*/ 276129 w 480816"/>
                <a:gd name="connsiteY22" fmla="*/ 1329753 h 1397893"/>
                <a:gd name="connsiteX23" fmla="*/ 262844 w 480816"/>
                <a:gd name="connsiteY23" fmla="*/ 1288238 h 1397893"/>
                <a:gd name="connsiteX24" fmla="*/ 258970 w 480816"/>
                <a:gd name="connsiteY24" fmla="*/ 1273015 h 1397893"/>
                <a:gd name="connsiteX25" fmla="*/ 252604 w 480816"/>
                <a:gd name="connsiteY25" fmla="*/ 1255025 h 1397893"/>
                <a:gd name="connsiteX26" fmla="*/ 253158 w 480816"/>
                <a:gd name="connsiteY26" fmla="*/ 1220117 h 1397893"/>
                <a:gd name="connsiteX27" fmla="*/ 255053 w 480816"/>
                <a:gd name="connsiteY27" fmla="*/ 1209906 h 1397893"/>
                <a:gd name="connsiteX28" fmla="*/ 251780 w 480816"/>
                <a:gd name="connsiteY28" fmla="*/ 1209661 h 1397893"/>
                <a:gd name="connsiteX29" fmla="*/ 245162 w 480816"/>
                <a:gd name="connsiteY29" fmla="*/ 1181624 h 1397893"/>
                <a:gd name="connsiteX30" fmla="*/ 236980 w 480816"/>
                <a:gd name="connsiteY30" fmla="*/ 688306 h 1397893"/>
                <a:gd name="connsiteX31" fmla="*/ 235104 w 480816"/>
                <a:gd name="connsiteY31" fmla="*/ 626551 h 1397893"/>
                <a:gd name="connsiteX32" fmla="*/ 232759 w 480816"/>
                <a:gd name="connsiteY32" fmla="*/ 553747 h 1397893"/>
                <a:gd name="connsiteX33" fmla="*/ 228589 w 480816"/>
                <a:gd name="connsiteY33" fmla="*/ 610864 h 1397893"/>
                <a:gd name="connsiteX34" fmla="*/ 216968 w 480816"/>
                <a:gd name="connsiteY34" fmla="*/ 1181519 h 1397893"/>
                <a:gd name="connsiteX35" fmla="*/ 213004 w 480816"/>
                <a:gd name="connsiteY35" fmla="*/ 1207990 h 1397893"/>
                <a:gd name="connsiteX36" fmla="*/ 214395 w 480816"/>
                <a:gd name="connsiteY36" fmla="*/ 1207990 h 1397893"/>
                <a:gd name="connsiteX37" fmla="*/ 214934 w 480816"/>
                <a:gd name="connsiteY37" fmla="*/ 1210186 h 1397893"/>
                <a:gd name="connsiteX38" fmla="*/ 213793 w 480816"/>
                <a:gd name="connsiteY38" fmla="*/ 1239731 h 1397893"/>
                <a:gd name="connsiteX39" fmla="*/ 216837 w 480816"/>
                <a:gd name="connsiteY39" fmla="*/ 1290380 h 1397893"/>
                <a:gd name="connsiteX40" fmla="*/ 207151 w 480816"/>
                <a:gd name="connsiteY40" fmla="*/ 1321655 h 1397893"/>
                <a:gd name="connsiteX41" fmla="*/ 189437 w 480816"/>
                <a:gd name="connsiteY41" fmla="*/ 1329128 h 1397893"/>
                <a:gd name="connsiteX42" fmla="*/ 174215 w 480816"/>
                <a:gd name="connsiteY42" fmla="*/ 1345181 h 1397893"/>
                <a:gd name="connsiteX43" fmla="*/ 170063 w 480816"/>
                <a:gd name="connsiteY43" fmla="*/ 1365662 h 1397893"/>
                <a:gd name="connsiteX44" fmla="*/ 123012 w 480816"/>
                <a:gd name="connsiteY44" fmla="*/ 1394447 h 1397893"/>
                <a:gd name="connsiteX45" fmla="*/ 52988 w 480816"/>
                <a:gd name="connsiteY45" fmla="*/ 1391679 h 1397893"/>
                <a:gd name="connsiteX46" fmla="*/ 31953 w 480816"/>
                <a:gd name="connsiteY46" fmla="*/ 1341306 h 1397893"/>
                <a:gd name="connsiteX47" fmla="*/ 36659 w 480816"/>
                <a:gd name="connsiteY47" fmla="*/ 1326084 h 1397893"/>
                <a:gd name="connsiteX48" fmla="*/ 42748 w 480816"/>
                <a:gd name="connsiteY48" fmla="*/ 1312522 h 1397893"/>
                <a:gd name="connsiteX49" fmla="*/ 82050 w 480816"/>
                <a:gd name="connsiteY49" fmla="*/ 1246927 h 1397893"/>
                <a:gd name="connsiteX50" fmla="*/ 86616 w 480816"/>
                <a:gd name="connsiteY50" fmla="*/ 1223055 h 1397893"/>
                <a:gd name="connsiteX51" fmla="*/ 85328 w 480816"/>
                <a:gd name="connsiteY51" fmla="*/ 1207990 h 1397893"/>
                <a:gd name="connsiteX52" fmla="*/ 86447 w 480816"/>
                <a:gd name="connsiteY52" fmla="*/ 1207990 h 1397893"/>
                <a:gd name="connsiteX53" fmla="*/ 85170 w 480816"/>
                <a:gd name="connsiteY53" fmla="*/ 1203355 h 1397893"/>
                <a:gd name="connsiteX54" fmla="*/ 66826 w 480816"/>
                <a:gd name="connsiteY54" fmla="*/ 1014909 h 1397893"/>
                <a:gd name="connsiteX55" fmla="*/ 32378 w 480816"/>
                <a:gd name="connsiteY55" fmla="*/ 486519 h 1397893"/>
                <a:gd name="connsiteX56" fmla="*/ 31544 w 480816"/>
                <a:gd name="connsiteY56" fmla="*/ 482714 h 1397893"/>
                <a:gd name="connsiteX57" fmla="*/ 15597 w 480816"/>
                <a:gd name="connsiteY57" fmla="*/ 356805 h 1397893"/>
                <a:gd name="connsiteX58" fmla="*/ 8353 w 480816"/>
                <a:gd name="connsiteY58" fmla="*/ 322827 h 1397893"/>
                <a:gd name="connsiteX59" fmla="*/ 5799 w 480816"/>
                <a:gd name="connsiteY59" fmla="*/ 307453 h 1397893"/>
                <a:gd name="connsiteX60" fmla="*/ 41081 w 480816"/>
                <a:gd name="connsiteY60" fmla="*/ 35414 h 1397893"/>
                <a:gd name="connsiteX61" fmla="*/ 37068 w 480816"/>
                <a:gd name="connsiteY61" fmla="*/ 2738 h 1397893"/>
                <a:gd name="connsiteX62" fmla="*/ 43061 w 480816"/>
                <a:gd name="connsiteY62" fmla="*/ 237 h 1397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80816" h="1397893">
                  <a:moveTo>
                    <a:pt x="43061" y="237"/>
                  </a:moveTo>
                  <a:cubicBezTo>
                    <a:pt x="52911" y="-962"/>
                    <a:pt x="61875" y="2582"/>
                    <a:pt x="70526" y="6439"/>
                  </a:cubicBezTo>
                  <a:cubicBezTo>
                    <a:pt x="165739" y="49225"/>
                    <a:pt x="264079" y="53863"/>
                    <a:pt x="364817" y="31089"/>
                  </a:cubicBezTo>
                  <a:cubicBezTo>
                    <a:pt x="379773" y="27702"/>
                    <a:pt x="394887" y="22177"/>
                    <a:pt x="410730" y="27389"/>
                  </a:cubicBezTo>
                  <a:cubicBezTo>
                    <a:pt x="418703" y="31297"/>
                    <a:pt x="415107" y="36717"/>
                    <a:pt x="415785" y="47401"/>
                  </a:cubicBezTo>
                  <a:cubicBezTo>
                    <a:pt x="413335" y="63869"/>
                    <a:pt x="413388" y="79660"/>
                    <a:pt x="420371" y="95711"/>
                  </a:cubicBezTo>
                  <a:cubicBezTo>
                    <a:pt x="445282" y="152985"/>
                    <a:pt x="454506" y="213542"/>
                    <a:pt x="456956" y="275559"/>
                  </a:cubicBezTo>
                  <a:cubicBezTo>
                    <a:pt x="459457" y="338722"/>
                    <a:pt x="442519" y="399174"/>
                    <a:pt x="432409" y="460618"/>
                  </a:cubicBezTo>
                  <a:cubicBezTo>
                    <a:pt x="430116" y="528002"/>
                    <a:pt x="429960" y="595542"/>
                    <a:pt x="425061" y="662771"/>
                  </a:cubicBezTo>
                  <a:cubicBezTo>
                    <a:pt x="417036" y="773357"/>
                    <a:pt x="424905" y="884362"/>
                    <a:pt x="414899" y="994792"/>
                  </a:cubicBezTo>
                  <a:cubicBezTo>
                    <a:pt x="408749" y="1062802"/>
                    <a:pt x="400567" y="1130603"/>
                    <a:pt x="393011" y="1198509"/>
                  </a:cubicBezTo>
                  <a:cubicBezTo>
                    <a:pt x="392594" y="1202261"/>
                    <a:pt x="392294" y="1206209"/>
                    <a:pt x="391213" y="1209883"/>
                  </a:cubicBezTo>
                  <a:lnTo>
                    <a:pt x="386582" y="1216829"/>
                  </a:lnTo>
                  <a:lnTo>
                    <a:pt x="391820" y="1236758"/>
                  </a:lnTo>
                  <a:cubicBezTo>
                    <a:pt x="407596" y="1268587"/>
                    <a:pt x="427800" y="1297648"/>
                    <a:pt x="455477" y="1321173"/>
                  </a:cubicBezTo>
                  <a:cubicBezTo>
                    <a:pt x="466271" y="1330306"/>
                    <a:pt x="472637" y="1344699"/>
                    <a:pt x="479280" y="1357707"/>
                  </a:cubicBezTo>
                  <a:cubicBezTo>
                    <a:pt x="483154" y="1364903"/>
                    <a:pt x="479280" y="1372652"/>
                    <a:pt x="472360" y="1377912"/>
                  </a:cubicBezTo>
                  <a:cubicBezTo>
                    <a:pt x="454924" y="1390643"/>
                    <a:pt x="436656" y="1399776"/>
                    <a:pt x="413961" y="1397562"/>
                  </a:cubicBezTo>
                  <a:cubicBezTo>
                    <a:pt x="398186" y="1396178"/>
                    <a:pt x="381856" y="1397008"/>
                    <a:pt x="366079" y="1397562"/>
                  </a:cubicBezTo>
                  <a:cubicBezTo>
                    <a:pt x="356946" y="1397839"/>
                    <a:pt x="348366" y="1395624"/>
                    <a:pt x="342554" y="1388705"/>
                  </a:cubicBezTo>
                  <a:cubicBezTo>
                    <a:pt x="332591" y="1376804"/>
                    <a:pt x="323457" y="1364350"/>
                    <a:pt x="314600" y="1351618"/>
                  </a:cubicBezTo>
                  <a:cubicBezTo>
                    <a:pt x="309896" y="1344699"/>
                    <a:pt x="305467" y="1339440"/>
                    <a:pt x="296334" y="1340270"/>
                  </a:cubicBezTo>
                  <a:cubicBezTo>
                    <a:pt x="287200" y="1341101"/>
                    <a:pt x="280834" y="1336949"/>
                    <a:pt x="276129" y="1329753"/>
                  </a:cubicBezTo>
                  <a:cubicBezTo>
                    <a:pt x="268103" y="1317298"/>
                    <a:pt x="258970" y="1305120"/>
                    <a:pt x="262844" y="1288238"/>
                  </a:cubicBezTo>
                  <a:cubicBezTo>
                    <a:pt x="263952" y="1283809"/>
                    <a:pt x="260630" y="1277997"/>
                    <a:pt x="258970" y="1273015"/>
                  </a:cubicBezTo>
                  <a:cubicBezTo>
                    <a:pt x="257032" y="1266926"/>
                    <a:pt x="252604" y="1261114"/>
                    <a:pt x="252604" y="1255025"/>
                  </a:cubicBezTo>
                  <a:cubicBezTo>
                    <a:pt x="252604" y="1243401"/>
                    <a:pt x="252396" y="1231707"/>
                    <a:pt x="253158" y="1220117"/>
                  </a:cubicBezTo>
                  <a:lnTo>
                    <a:pt x="255053" y="1209906"/>
                  </a:lnTo>
                  <a:lnTo>
                    <a:pt x="251780" y="1209661"/>
                  </a:lnTo>
                  <a:cubicBezTo>
                    <a:pt x="239429" y="1202782"/>
                    <a:pt x="245318" y="1190952"/>
                    <a:pt x="245162" y="1181624"/>
                  </a:cubicBezTo>
                  <a:cubicBezTo>
                    <a:pt x="242139" y="1017202"/>
                    <a:pt x="239586" y="852728"/>
                    <a:pt x="236980" y="688306"/>
                  </a:cubicBezTo>
                  <a:cubicBezTo>
                    <a:pt x="233332" y="667825"/>
                    <a:pt x="236563" y="647084"/>
                    <a:pt x="235104" y="626551"/>
                  </a:cubicBezTo>
                  <a:cubicBezTo>
                    <a:pt x="234739" y="621965"/>
                    <a:pt x="237970" y="589184"/>
                    <a:pt x="232759" y="553747"/>
                  </a:cubicBezTo>
                  <a:cubicBezTo>
                    <a:pt x="232759" y="578761"/>
                    <a:pt x="227547" y="583973"/>
                    <a:pt x="228589" y="610864"/>
                  </a:cubicBezTo>
                  <a:cubicBezTo>
                    <a:pt x="224681" y="801082"/>
                    <a:pt x="220668" y="991300"/>
                    <a:pt x="216968" y="1181519"/>
                  </a:cubicBezTo>
                  <a:lnTo>
                    <a:pt x="213004" y="1207990"/>
                  </a:lnTo>
                  <a:lnTo>
                    <a:pt x="214395" y="1207990"/>
                  </a:lnTo>
                  <a:lnTo>
                    <a:pt x="214934" y="1210186"/>
                  </a:lnTo>
                  <a:cubicBezTo>
                    <a:pt x="215799" y="1219734"/>
                    <a:pt x="215315" y="1229490"/>
                    <a:pt x="213793" y="1239731"/>
                  </a:cubicBezTo>
                  <a:cubicBezTo>
                    <a:pt x="211302" y="1256060"/>
                    <a:pt x="215177" y="1273497"/>
                    <a:pt x="216837" y="1290380"/>
                  </a:cubicBezTo>
                  <a:cubicBezTo>
                    <a:pt x="217945" y="1302281"/>
                    <a:pt x="213793" y="1312245"/>
                    <a:pt x="207151" y="1321655"/>
                  </a:cubicBezTo>
                  <a:cubicBezTo>
                    <a:pt x="202722" y="1327468"/>
                    <a:pt x="198294" y="1331619"/>
                    <a:pt x="189437" y="1329128"/>
                  </a:cubicBezTo>
                  <a:cubicBezTo>
                    <a:pt x="179750" y="1326360"/>
                    <a:pt x="171447" y="1335770"/>
                    <a:pt x="174215" y="1345181"/>
                  </a:cubicBezTo>
                  <a:cubicBezTo>
                    <a:pt x="176705" y="1353207"/>
                    <a:pt x="174491" y="1359573"/>
                    <a:pt x="170063" y="1365662"/>
                  </a:cubicBezTo>
                  <a:cubicBezTo>
                    <a:pt x="158715" y="1382545"/>
                    <a:pt x="141832" y="1390295"/>
                    <a:pt x="123012" y="1394447"/>
                  </a:cubicBezTo>
                  <a:cubicBezTo>
                    <a:pt x="99486" y="1399428"/>
                    <a:pt x="75960" y="1399428"/>
                    <a:pt x="52988" y="1391679"/>
                  </a:cubicBezTo>
                  <a:cubicBezTo>
                    <a:pt x="28633" y="1383652"/>
                    <a:pt x="20606" y="1364001"/>
                    <a:pt x="31953" y="1341306"/>
                  </a:cubicBezTo>
                  <a:cubicBezTo>
                    <a:pt x="34445" y="1336601"/>
                    <a:pt x="34721" y="1331066"/>
                    <a:pt x="36659" y="1326084"/>
                  </a:cubicBezTo>
                  <a:cubicBezTo>
                    <a:pt x="38319" y="1321378"/>
                    <a:pt x="40257" y="1316673"/>
                    <a:pt x="42748" y="1312522"/>
                  </a:cubicBezTo>
                  <a:cubicBezTo>
                    <a:pt x="55756" y="1290657"/>
                    <a:pt x="69318" y="1268792"/>
                    <a:pt x="82050" y="1246927"/>
                  </a:cubicBezTo>
                  <a:cubicBezTo>
                    <a:pt x="86478" y="1239177"/>
                    <a:pt x="87101" y="1231151"/>
                    <a:pt x="86616" y="1223055"/>
                  </a:cubicBezTo>
                  <a:lnTo>
                    <a:pt x="85328" y="1207990"/>
                  </a:lnTo>
                  <a:lnTo>
                    <a:pt x="86447" y="1207990"/>
                  </a:lnTo>
                  <a:lnTo>
                    <a:pt x="85170" y="1203355"/>
                  </a:lnTo>
                  <a:cubicBezTo>
                    <a:pt x="75529" y="1140870"/>
                    <a:pt x="68597" y="1077863"/>
                    <a:pt x="66826" y="1014909"/>
                  </a:cubicBezTo>
                  <a:cubicBezTo>
                    <a:pt x="61823" y="838293"/>
                    <a:pt x="44938" y="662562"/>
                    <a:pt x="32378" y="486519"/>
                  </a:cubicBezTo>
                  <a:cubicBezTo>
                    <a:pt x="32326" y="485216"/>
                    <a:pt x="31961" y="483965"/>
                    <a:pt x="31544" y="482714"/>
                  </a:cubicBezTo>
                  <a:cubicBezTo>
                    <a:pt x="31961" y="440032"/>
                    <a:pt x="25812" y="397819"/>
                    <a:pt x="15597" y="356805"/>
                  </a:cubicBezTo>
                  <a:cubicBezTo>
                    <a:pt x="12783" y="345444"/>
                    <a:pt x="10438" y="334135"/>
                    <a:pt x="8353" y="322827"/>
                  </a:cubicBezTo>
                  <a:cubicBezTo>
                    <a:pt x="7520" y="317719"/>
                    <a:pt x="6685" y="312560"/>
                    <a:pt x="5799" y="307453"/>
                  </a:cubicBezTo>
                  <a:cubicBezTo>
                    <a:pt x="-8376" y="214428"/>
                    <a:pt x="3454" y="124113"/>
                    <a:pt x="41081" y="35414"/>
                  </a:cubicBezTo>
                  <a:cubicBezTo>
                    <a:pt x="39674" y="24523"/>
                    <a:pt x="38319" y="13631"/>
                    <a:pt x="37068" y="2738"/>
                  </a:cubicBezTo>
                  <a:cubicBezTo>
                    <a:pt x="38788" y="1696"/>
                    <a:pt x="40664" y="810"/>
                    <a:pt x="43061" y="237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</p:grpSp>
      <p:grpSp>
        <p:nvGrpSpPr>
          <p:cNvPr id="212" name="Group 24">
            <a:extLst>
              <a:ext uri="{FF2B5EF4-FFF2-40B4-BE49-F238E27FC236}">
                <a16:creationId xmlns:a16="http://schemas.microsoft.com/office/drawing/2014/main" id="{25E5E2F3-C74E-499B-88BF-53DF8CCA73D4}"/>
              </a:ext>
            </a:extLst>
          </p:cNvPr>
          <p:cNvGrpSpPr/>
          <p:nvPr/>
        </p:nvGrpSpPr>
        <p:grpSpPr>
          <a:xfrm>
            <a:off x="4663899" y="5391870"/>
            <a:ext cx="1359425" cy="1190173"/>
            <a:chOff x="3081323" y="790719"/>
            <a:chExt cx="6028386" cy="5277838"/>
          </a:xfrm>
        </p:grpSpPr>
        <p:sp>
          <p:nvSpPr>
            <p:cNvPr id="213" name="Graphic 2">
              <a:extLst>
                <a:ext uri="{FF2B5EF4-FFF2-40B4-BE49-F238E27FC236}">
                  <a16:creationId xmlns:a16="http://schemas.microsoft.com/office/drawing/2014/main" id="{41DB1033-97E4-4C73-92B5-FE90EF3D7A1E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Graphic 2">
              <a:extLst>
                <a:ext uri="{FF2B5EF4-FFF2-40B4-BE49-F238E27FC236}">
                  <a16:creationId xmlns:a16="http://schemas.microsoft.com/office/drawing/2014/main" id="{9A79FB75-2824-4A35-A7AB-13477E816B29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Graphic 2">
              <a:extLst>
                <a:ext uri="{FF2B5EF4-FFF2-40B4-BE49-F238E27FC236}">
                  <a16:creationId xmlns:a16="http://schemas.microsoft.com/office/drawing/2014/main" id="{B9D1C164-8CBC-4811-8730-9A80E88913D2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2">
              <a:extLst>
                <a:ext uri="{FF2B5EF4-FFF2-40B4-BE49-F238E27FC236}">
                  <a16:creationId xmlns:a16="http://schemas.microsoft.com/office/drawing/2014/main" id="{91B8EBEB-16E1-438C-B7EE-C46664DF4FBD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Graphic 2">
              <a:extLst>
                <a:ext uri="{FF2B5EF4-FFF2-40B4-BE49-F238E27FC236}">
                  <a16:creationId xmlns:a16="http://schemas.microsoft.com/office/drawing/2014/main" id="{CA1C7B8F-FE70-4F09-8DA8-1C7553CF31FD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Graphic 2">
              <a:extLst>
                <a:ext uri="{FF2B5EF4-FFF2-40B4-BE49-F238E27FC236}">
                  <a16:creationId xmlns:a16="http://schemas.microsoft.com/office/drawing/2014/main" id="{8090C6CA-A1B5-4C71-B04A-307D31D4B9C7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">
              <a:extLst>
                <a:ext uri="{FF2B5EF4-FFF2-40B4-BE49-F238E27FC236}">
                  <a16:creationId xmlns:a16="http://schemas.microsoft.com/office/drawing/2014/main" id="{6CC3C379-0D51-42CF-8CBE-33BCC7BEB7D4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">
              <a:extLst>
                <a:ext uri="{FF2B5EF4-FFF2-40B4-BE49-F238E27FC236}">
                  <a16:creationId xmlns:a16="http://schemas.microsoft.com/office/drawing/2014/main" id="{8552A027-7733-4186-B337-AEE22355B1DB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">
              <a:extLst>
                <a:ext uri="{FF2B5EF4-FFF2-40B4-BE49-F238E27FC236}">
                  <a16:creationId xmlns:a16="http://schemas.microsoft.com/office/drawing/2014/main" id="{56310FA0-1DD8-445A-A12E-81CFF3BBE782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">
              <a:extLst>
                <a:ext uri="{FF2B5EF4-FFF2-40B4-BE49-F238E27FC236}">
                  <a16:creationId xmlns:a16="http://schemas.microsoft.com/office/drawing/2014/main" id="{6E07136A-F68D-4669-8B11-D1CD8D7C8D1A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Graphic 2">
              <a:extLst>
                <a:ext uri="{FF2B5EF4-FFF2-40B4-BE49-F238E27FC236}">
                  <a16:creationId xmlns:a16="http://schemas.microsoft.com/office/drawing/2014/main" id="{56B0681D-F6C5-4D6A-B575-7193DB6F6EF7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Graphic 2">
              <a:extLst>
                <a:ext uri="{FF2B5EF4-FFF2-40B4-BE49-F238E27FC236}">
                  <a16:creationId xmlns:a16="http://schemas.microsoft.com/office/drawing/2014/main" id="{83690EE4-0D67-4C6B-B763-26F017033917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2">
              <a:extLst>
                <a:ext uri="{FF2B5EF4-FFF2-40B4-BE49-F238E27FC236}">
                  <a16:creationId xmlns:a16="http://schemas.microsoft.com/office/drawing/2014/main" id="{8D2B9A81-9C81-4F13-A012-FF12A03997DB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2">
              <a:extLst>
                <a:ext uri="{FF2B5EF4-FFF2-40B4-BE49-F238E27FC236}">
                  <a16:creationId xmlns:a16="http://schemas.microsoft.com/office/drawing/2014/main" id="{63B011ED-B8BD-4FCE-9E94-F2D56C851868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Graphic 2">
              <a:extLst>
                <a:ext uri="{FF2B5EF4-FFF2-40B4-BE49-F238E27FC236}">
                  <a16:creationId xmlns:a16="http://schemas.microsoft.com/office/drawing/2014/main" id="{2F45605D-9664-4978-868A-6825D5BF0320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2">
              <a:extLst>
                <a:ext uri="{FF2B5EF4-FFF2-40B4-BE49-F238E27FC236}">
                  <a16:creationId xmlns:a16="http://schemas.microsoft.com/office/drawing/2014/main" id="{6D19A3A4-E05E-4608-BF31-7CB46ABA386C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2">
              <a:extLst>
                <a:ext uri="{FF2B5EF4-FFF2-40B4-BE49-F238E27FC236}">
                  <a16:creationId xmlns:a16="http://schemas.microsoft.com/office/drawing/2014/main" id="{2D0A5DA1-81D0-4632-9082-E30A898F406B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Graphic 2">
              <a:extLst>
                <a:ext uri="{FF2B5EF4-FFF2-40B4-BE49-F238E27FC236}">
                  <a16:creationId xmlns:a16="http://schemas.microsoft.com/office/drawing/2014/main" id="{E3009281-F26C-44F9-AB5A-91DEB34A35A1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Graphic 2">
              <a:extLst>
                <a:ext uri="{FF2B5EF4-FFF2-40B4-BE49-F238E27FC236}">
                  <a16:creationId xmlns:a16="http://schemas.microsoft.com/office/drawing/2014/main" id="{C19CE67A-C09C-4A41-9BCC-0CBCEF1B7438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3618597A-1E7F-4F17-AD1E-2CE4BDC2E883}"/>
              </a:ext>
            </a:extLst>
          </p:cNvPr>
          <p:cNvGrpSpPr/>
          <p:nvPr/>
        </p:nvGrpSpPr>
        <p:grpSpPr>
          <a:xfrm>
            <a:off x="6650616" y="4270952"/>
            <a:ext cx="1902663" cy="1830329"/>
            <a:chOff x="81214" y="1602058"/>
            <a:chExt cx="2877210" cy="2767826"/>
          </a:xfrm>
        </p:grpSpPr>
        <p:sp>
          <p:nvSpPr>
            <p:cNvPr id="233" name="자유형: 도형 19">
              <a:extLst>
                <a:ext uri="{FF2B5EF4-FFF2-40B4-BE49-F238E27FC236}">
                  <a16:creationId xmlns:a16="http://schemas.microsoft.com/office/drawing/2014/main" id="{B8CB4397-9FF9-4D13-BF42-7DA2F9CE16A8}"/>
                </a:ext>
              </a:extLst>
            </p:cNvPr>
            <p:cNvSpPr/>
            <p:nvPr/>
          </p:nvSpPr>
          <p:spPr>
            <a:xfrm rot="2858818">
              <a:off x="347300" y="2260708"/>
              <a:ext cx="1703659" cy="1179944"/>
            </a:xfrm>
            <a:custGeom>
              <a:avLst/>
              <a:gdLst>
                <a:gd name="connsiteX0" fmla="*/ 679840 w 2951501"/>
                <a:gd name="connsiteY0" fmla="*/ 1516490 h 1616735"/>
                <a:gd name="connsiteX1" fmla="*/ 1817700 w 2951501"/>
                <a:gd name="connsiteY1" fmla="*/ 1516490 h 1616735"/>
                <a:gd name="connsiteX2" fmla="*/ 1817700 w 2951501"/>
                <a:gd name="connsiteY2" fmla="*/ 1567623 h 1616735"/>
                <a:gd name="connsiteX3" fmla="*/ 1774636 w 2951501"/>
                <a:gd name="connsiteY3" fmla="*/ 1616735 h 1616735"/>
                <a:gd name="connsiteX4" fmla="*/ 722905 w 2951501"/>
                <a:gd name="connsiteY4" fmla="*/ 1616735 h 1616735"/>
                <a:gd name="connsiteX5" fmla="*/ 679840 w 2951501"/>
                <a:gd name="connsiteY5" fmla="*/ 1567623 h 1616735"/>
                <a:gd name="connsiteX6" fmla="*/ 679840 w 2951501"/>
                <a:gd name="connsiteY6" fmla="*/ 1407500 h 1616735"/>
                <a:gd name="connsiteX7" fmla="*/ 1817700 w 2951501"/>
                <a:gd name="connsiteY7" fmla="*/ 1407500 h 1616735"/>
                <a:gd name="connsiteX8" fmla="*/ 1817700 w 2951501"/>
                <a:gd name="connsiteY8" fmla="*/ 1472848 h 1616735"/>
                <a:gd name="connsiteX9" fmla="*/ 679840 w 2951501"/>
                <a:gd name="connsiteY9" fmla="*/ 1472848 h 1616735"/>
                <a:gd name="connsiteX10" fmla="*/ 1817700 w 2951501"/>
                <a:gd name="connsiteY10" fmla="*/ 611112 h 1616735"/>
                <a:gd name="connsiteX11" fmla="*/ 1817700 w 2951501"/>
                <a:gd name="connsiteY11" fmla="*/ 973623 h 1616735"/>
                <a:gd name="connsiteX12" fmla="*/ 2224001 w 2951501"/>
                <a:gd name="connsiteY12" fmla="*/ 611112 h 1616735"/>
                <a:gd name="connsiteX13" fmla="*/ 449189 w 2951501"/>
                <a:gd name="connsiteY13" fmla="*/ 386587 h 1616735"/>
                <a:gd name="connsiteX14" fmla="*/ 239392 w 2951501"/>
                <a:gd name="connsiteY14" fmla="*/ 437793 h 1616735"/>
                <a:gd name="connsiteX15" fmla="*/ 127717 w 2951501"/>
                <a:gd name="connsiteY15" fmla="*/ 563345 h 1616735"/>
                <a:gd name="connsiteX16" fmla="*/ 119224 w 2951501"/>
                <a:gd name="connsiteY16" fmla="*/ 813828 h 1616735"/>
                <a:gd name="connsiteX17" fmla="*/ 118041 w 2951501"/>
                <a:gd name="connsiteY17" fmla="*/ 814226 h 1616735"/>
                <a:gd name="connsiteX18" fmla="*/ 156579 w 2951501"/>
                <a:gd name="connsiteY18" fmla="*/ 873845 h 1616735"/>
                <a:gd name="connsiteX19" fmla="*/ 319223 w 2951501"/>
                <a:gd name="connsiteY19" fmla="*/ 1023753 h 1616735"/>
                <a:gd name="connsiteX20" fmla="*/ 318718 w 2951501"/>
                <a:gd name="connsiteY20" fmla="*/ 1024809 h 1616735"/>
                <a:gd name="connsiteX21" fmla="*/ 679840 w 2951501"/>
                <a:gd name="connsiteY21" fmla="*/ 1198510 h 1616735"/>
                <a:gd name="connsiteX22" fmla="*/ 679840 w 2951501"/>
                <a:gd name="connsiteY22" fmla="*/ 494818 h 1616735"/>
                <a:gd name="connsiteX23" fmla="*/ 613050 w 2951501"/>
                <a:gd name="connsiteY23" fmla="*/ 439426 h 1616735"/>
                <a:gd name="connsiteX24" fmla="*/ 522606 w 2951501"/>
                <a:gd name="connsiteY24" fmla="*/ 399416 h 1616735"/>
                <a:gd name="connsiteX25" fmla="*/ 449189 w 2951501"/>
                <a:gd name="connsiteY25" fmla="*/ 386587 h 1616735"/>
                <a:gd name="connsiteX26" fmla="*/ 2556092 w 2951501"/>
                <a:gd name="connsiteY26" fmla="*/ 0 h 1616735"/>
                <a:gd name="connsiteX27" fmla="*/ 2951501 w 2951501"/>
                <a:gd name="connsiteY27" fmla="*/ 404658 h 1616735"/>
                <a:gd name="connsiteX28" fmla="*/ 2608538 w 2951501"/>
                <a:gd name="connsiteY28" fmla="*/ 418986 h 1616735"/>
                <a:gd name="connsiteX29" fmla="*/ 2606605 w 2951501"/>
                <a:gd name="connsiteY29" fmla="*/ 417008 h 1616735"/>
                <a:gd name="connsiteX30" fmla="*/ 1820087 w 2951501"/>
                <a:gd name="connsiteY30" fmla="*/ 1344294 h 1616735"/>
                <a:gd name="connsiteX31" fmla="*/ 1817700 w 2951501"/>
                <a:gd name="connsiteY31" fmla="*/ 1341966 h 1616735"/>
                <a:gd name="connsiteX32" fmla="*/ 1817700 w 2951501"/>
                <a:gd name="connsiteY32" fmla="*/ 1363858 h 1616735"/>
                <a:gd name="connsiteX33" fmla="*/ 679840 w 2951501"/>
                <a:gd name="connsiteY33" fmla="*/ 1363858 h 1616735"/>
                <a:gd name="connsiteX34" fmla="*/ 679840 w 2951501"/>
                <a:gd name="connsiteY34" fmla="*/ 1307744 h 1616735"/>
                <a:gd name="connsiteX35" fmla="*/ 268830 w 2951501"/>
                <a:gd name="connsiteY35" fmla="*/ 1110047 h 1616735"/>
                <a:gd name="connsiteX36" fmla="*/ 270209 w 2951501"/>
                <a:gd name="connsiteY36" fmla="*/ 1107180 h 1616735"/>
                <a:gd name="connsiteX37" fmla="*/ 198248 w 2951501"/>
                <a:gd name="connsiteY37" fmla="*/ 1056644 h 1616735"/>
                <a:gd name="connsiteX38" fmla="*/ 55623 w 2951501"/>
                <a:gd name="connsiteY38" fmla="*/ 898485 h 1616735"/>
                <a:gd name="connsiteX39" fmla="*/ 1591 w 2951501"/>
                <a:gd name="connsiteY39" fmla="*/ 738051 h 1616735"/>
                <a:gd name="connsiteX40" fmla="*/ 88988 w 2951501"/>
                <a:gd name="connsiteY40" fmla="*/ 428893 h 1616735"/>
                <a:gd name="connsiteX41" fmla="*/ 91156 w 2951501"/>
                <a:gd name="connsiteY41" fmla="*/ 430488 h 1616735"/>
                <a:gd name="connsiteX42" fmla="*/ 424588 w 2951501"/>
                <a:gd name="connsiteY42" fmla="*/ 285218 h 1616735"/>
                <a:gd name="connsiteX43" fmla="*/ 550151 w 2951501"/>
                <a:gd name="connsiteY43" fmla="*/ 302724 h 1616735"/>
                <a:gd name="connsiteX44" fmla="*/ 666090 w 2951501"/>
                <a:gd name="connsiteY44" fmla="*/ 354013 h 1616735"/>
                <a:gd name="connsiteX45" fmla="*/ 690060 w 2951501"/>
                <a:gd name="connsiteY45" fmla="*/ 373892 h 1616735"/>
                <a:gd name="connsiteX46" fmla="*/ 692454 w 2951501"/>
                <a:gd name="connsiteY46" fmla="*/ 367302 h 1616735"/>
                <a:gd name="connsiteX47" fmla="*/ 722905 w 2951501"/>
                <a:gd name="connsiteY47" fmla="*/ 352917 h 1616735"/>
                <a:gd name="connsiteX48" fmla="*/ 1774636 w 2951501"/>
                <a:gd name="connsiteY48" fmla="*/ 352917 h 1616735"/>
                <a:gd name="connsiteX49" fmla="*/ 1817700 w 2951501"/>
                <a:gd name="connsiteY49" fmla="*/ 402029 h 1616735"/>
                <a:gd name="connsiteX50" fmla="*/ 1817700 w 2951501"/>
                <a:gd name="connsiteY50" fmla="*/ 525619 h 1616735"/>
                <a:gd name="connsiteX51" fmla="*/ 2319822 w 2951501"/>
                <a:gd name="connsiteY51" fmla="*/ 525619 h 1616735"/>
                <a:gd name="connsiteX52" fmla="*/ 2530110 w 2951501"/>
                <a:gd name="connsiteY52" fmla="*/ 337995 h 1616735"/>
                <a:gd name="connsiteX53" fmla="*/ 2533895 w 2951501"/>
                <a:gd name="connsiteY53" fmla="*/ 341686 h 161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951501" h="1616735">
                  <a:moveTo>
                    <a:pt x="679840" y="1516490"/>
                  </a:moveTo>
                  <a:lnTo>
                    <a:pt x="1817700" y="1516490"/>
                  </a:lnTo>
                  <a:lnTo>
                    <a:pt x="1817700" y="1567623"/>
                  </a:lnTo>
                  <a:cubicBezTo>
                    <a:pt x="1817700" y="1594747"/>
                    <a:pt x="1798420" y="1616735"/>
                    <a:pt x="1774636" y="1616735"/>
                  </a:cubicBezTo>
                  <a:lnTo>
                    <a:pt x="722905" y="1616735"/>
                  </a:lnTo>
                  <a:cubicBezTo>
                    <a:pt x="699121" y="1616735"/>
                    <a:pt x="679840" y="1594747"/>
                    <a:pt x="679840" y="1567623"/>
                  </a:cubicBezTo>
                  <a:close/>
                  <a:moveTo>
                    <a:pt x="679840" y="1407500"/>
                  </a:moveTo>
                  <a:lnTo>
                    <a:pt x="1817700" y="1407500"/>
                  </a:lnTo>
                  <a:lnTo>
                    <a:pt x="1817700" y="1472848"/>
                  </a:lnTo>
                  <a:lnTo>
                    <a:pt x="679840" y="1472848"/>
                  </a:lnTo>
                  <a:close/>
                  <a:moveTo>
                    <a:pt x="1817700" y="611112"/>
                  </a:moveTo>
                  <a:lnTo>
                    <a:pt x="1817700" y="973623"/>
                  </a:lnTo>
                  <a:lnTo>
                    <a:pt x="2224001" y="611112"/>
                  </a:lnTo>
                  <a:close/>
                  <a:moveTo>
                    <a:pt x="449189" y="386587"/>
                  </a:moveTo>
                  <a:cubicBezTo>
                    <a:pt x="375505" y="381552"/>
                    <a:pt x="302157" y="399580"/>
                    <a:pt x="239392" y="437793"/>
                  </a:cubicBezTo>
                  <a:cubicBezTo>
                    <a:pt x="191686" y="474403"/>
                    <a:pt x="154461" y="503154"/>
                    <a:pt x="127717" y="563345"/>
                  </a:cubicBezTo>
                  <a:cubicBezTo>
                    <a:pt x="95043" y="642185"/>
                    <a:pt x="91358" y="731154"/>
                    <a:pt x="119224" y="813828"/>
                  </a:cubicBezTo>
                  <a:lnTo>
                    <a:pt x="118041" y="814226"/>
                  </a:lnTo>
                  <a:lnTo>
                    <a:pt x="156579" y="873845"/>
                  </a:lnTo>
                  <a:cubicBezTo>
                    <a:pt x="200043" y="932336"/>
                    <a:pt x="255879" y="983997"/>
                    <a:pt x="319223" y="1023753"/>
                  </a:cubicBezTo>
                  <a:lnTo>
                    <a:pt x="318718" y="1024809"/>
                  </a:lnTo>
                  <a:lnTo>
                    <a:pt x="679840" y="1198510"/>
                  </a:lnTo>
                  <a:lnTo>
                    <a:pt x="679840" y="494818"/>
                  </a:lnTo>
                  <a:lnTo>
                    <a:pt x="613050" y="439426"/>
                  </a:lnTo>
                  <a:cubicBezTo>
                    <a:pt x="585307" y="422195"/>
                    <a:pt x="554948" y="408629"/>
                    <a:pt x="522606" y="399416"/>
                  </a:cubicBezTo>
                  <a:cubicBezTo>
                    <a:pt x="498349" y="392506"/>
                    <a:pt x="473751" y="388265"/>
                    <a:pt x="449189" y="386587"/>
                  </a:cubicBezTo>
                  <a:close/>
                  <a:moveTo>
                    <a:pt x="2556092" y="0"/>
                  </a:moveTo>
                  <a:lnTo>
                    <a:pt x="2951501" y="404658"/>
                  </a:lnTo>
                  <a:lnTo>
                    <a:pt x="2608538" y="418986"/>
                  </a:lnTo>
                  <a:lnTo>
                    <a:pt x="2606605" y="417008"/>
                  </a:lnTo>
                  <a:lnTo>
                    <a:pt x="1820087" y="1344294"/>
                  </a:lnTo>
                  <a:lnTo>
                    <a:pt x="1817700" y="1341966"/>
                  </a:lnTo>
                  <a:lnTo>
                    <a:pt x="1817700" y="1363858"/>
                  </a:lnTo>
                  <a:lnTo>
                    <a:pt x="679840" y="1363858"/>
                  </a:lnTo>
                  <a:lnTo>
                    <a:pt x="679840" y="1307744"/>
                  </a:lnTo>
                  <a:lnTo>
                    <a:pt x="268830" y="1110047"/>
                  </a:lnTo>
                  <a:lnTo>
                    <a:pt x="270209" y="1107180"/>
                  </a:lnTo>
                  <a:lnTo>
                    <a:pt x="198248" y="1056644"/>
                  </a:lnTo>
                  <a:cubicBezTo>
                    <a:pt x="142291" y="1011239"/>
                    <a:pt x="93777" y="957478"/>
                    <a:pt x="55623" y="898485"/>
                  </a:cubicBezTo>
                  <a:cubicBezTo>
                    <a:pt x="27132" y="847625"/>
                    <a:pt x="9121" y="802009"/>
                    <a:pt x="1591" y="738051"/>
                  </a:cubicBezTo>
                  <a:cubicBezTo>
                    <a:pt x="-7531" y="629033"/>
                    <a:pt x="22695" y="518961"/>
                    <a:pt x="88988" y="428893"/>
                  </a:cubicBezTo>
                  <a:lnTo>
                    <a:pt x="91156" y="430488"/>
                  </a:lnTo>
                  <a:cubicBezTo>
                    <a:pt x="162999" y="345385"/>
                    <a:pt x="305583" y="286481"/>
                    <a:pt x="424588" y="285218"/>
                  </a:cubicBezTo>
                  <a:cubicBezTo>
                    <a:pt x="466453" y="285186"/>
                    <a:pt x="508692" y="290914"/>
                    <a:pt x="550151" y="302724"/>
                  </a:cubicBezTo>
                  <a:cubicBezTo>
                    <a:pt x="591610" y="314534"/>
                    <a:pt x="630526" y="331925"/>
                    <a:pt x="666090" y="354013"/>
                  </a:cubicBezTo>
                  <a:lnTo>
                    <a:pt x="690060" y="373892"/>
                  </a:lnTo>
                  <a:lnTo>
                    <a:pt x="692454" y="367302"/>
                  </a:lnTo>
                  <a:cubicBezTo>
                    <a:pt x="700247" y="358414"/>
                    <a:pt x="711013" y="352917"/>
                    <a:pt x="722905" y="352917"/>
                  </a:cubicBezTo>
                  <a:lnTo>
                    <a:pt x="1774636" y="352917"/>
                  </a:lnTo>
                  <a:cubicBezTo>
                    <a:pt x="1798420" y="352917"/>
                    <a:pt x="1817700" y="374905"/>
                    <a:pt x="1817700" y="402029"/>
                  </a:cubicBezTo>
                  <a:lnTo>
                    <a:pt x="1817700" y="525619"/>
                  </a:lnTo>
                  <a:lnTo>
                    <a:pt x="2319822" y="525619"/>
                  </a:lnTo>
                  <a:lnTo>
                    <a:pt x="2530110" y="337995"/>
                  </a:lnTo>
                  <a:lnTo>
                    <a:pt x="2533895" y="3416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4" name="자유형: 도형 20">
              <a:extLst>
                <a:ext uri="{FF2B5EF4-FFF2-40B4-BE49-F238E27FC236}">
                  <a16:creationId xmlns:a16="http://schemas.microsoft.com/office/drawing/2014/main" id="{2043C164-FEFD-44BE-A2CF-23BC9B35F85B}"/>
                </a:ext>
              </a:extLst>
            </p:cNvPr>
            <p:cNvSpPr/>
            <p:nvPr/>
          </p:nvSpPr>
          <p:spPr>
            <a:xfrm rot="8009195">
              <a:off x="251414" y="1679975"/>
              <a:ext cx="580418" cy="774464"/>
            </a:xfrm>
            <a:custGeom>
              <a:avLst/>
              <a:gdLst>
                <a:gd name="connsiteX0" fmla="*/ 0 w 852117"/>
                <a:gd name="connsiteY0" fmla="*/ 226050 h 913021"/>
                <a:gd name="connsiteX1" fmla="*/ 235595 w 852117"/>
                <a:gd name="connsiteY1" fmla="*/ 373156 h 913021"/>
                <a:gd name="connsiteX2" fmla="*/ 311282 w 852117"/>
                <a:gd name="connsiteY2" fmla="*/ 397996 h 913021"/>
                <a:gd name="connsiteX3" fmla="*/ 331029 w 852117"/>
                <a:gd name="connsiteY3" fmla="*/ 139667 h 913021"/>
                <a:gd name="connsiteX4" fmla="*/ 328134 w 852117"/>
                <a:gd name="connsiteY4" fmla="*/ 7546 h 913021"/>
                <a:gd name="connsiteX5" fmla="*/ 443295 w 852117"/>
                <a:gd name="connsiteY5" fmla="*/ 0 h 913021"/>
                <a:gd name="connsiteX6" fmla="*/ 445990 w 852117"/>
                <a:gd name="connsiteY6" fmla="*/ 68978 h 913021"/>
                <a:gd name="connsiteX7" fmla="*/ 454992 w 852117"/>
                <a:gd name="connsiteY7" fmla="*/ 231624 h 913021"/>
                <a:gd name="connsiteX8" fmla="*/ 452843 w 852117"/>
                <a:gd name="connsiteY8" fmla="*/ 13725 h 913021"/>
                <a:gd name="connsiteX9" fmla="*/ 562280 w 852117"/>
                <a:gd name="connsiteY9" fmla="*/ 38587 h 913021"/>
                <a:gd name="connsiteX10" fmla="*/ 591089 w 852117"/>
                <a:gd name="connsiteY10" fmla="*/ 223958 h 913021"/>
                <a:gd name="connsiteX11" fmla="*/ 574101 w 852117"/>
                <a:gd name="connsiteY11" fmla="*/ 39172 h 913021"/>
                <a:gd name="connsiteX12" fmla="*/ 703090 w 852117"/>
                <a:gd name="connsiteY12" fmla="*/ 62958 h 913021"/>
                <a:gd name="connsiteX13" fmla="*/ 709880 w 852117"/>
                <a:gd name="connsiteY13" fmla="*/ 237369 h 913021"/>
                <a:gd name="connsiteX14" fmla="*/ 714239 w 852117"/>
                <a:gd name="connsiteY14" fmla="*/ 69553 h 913021"/>
                <a:gd name="connsiteX15" fmla="*/ 822235 w 852117"/>
                <a:gd name="connsiteY15" fmla="*/ 87329 h 913021"/>
                <a:gd name="connsiteX16" fmla="*/ 851404 w 852117"/>
                <a:gd name="connsiteY16" fmla="*/ 326326 h 913021"/>
                <a:gd name="connsiteX17" fmla="*/ 762365 w 852117"/>
                <a:gd name="connsiteY17" fmla="*/ 809335 h 913021"/>
                <a:gd name="connsiteX18" fmla="*/ 751654 w 852117"/>
                <a:gd name="connsiteY18" fmla="*/ 912259 h 913021"/>
                <a:gd name="connsiteX19" fmla="*/ 380634 w 852117"/>
                <a:gd name="connsiteY19" fmla="*/ 913021 h 913021"/>
                <a:gd name="connsiteX20" fmla="*/ 361777 w 852117"/>
                <a:gd name="connsiteY20" fmla="*/ 780857 h 913021"/>
                <a:gd name="connsiteX21" fmla="*/ 259790 w 852117"/>
                <a:gd name="connsiteY21" fmla="*/ 654805 h 913021"/>
                <a:gd name="connsiteX22" fmla="*/ 127442 w 852117"/>
                <a:gd name="connsiteY22" fmla="*/ 467151 h 913021"/>
                <a:gd name="connsiteX23" fmla="*/ 0 w 852117"/>
                <a:gd name="connsiteY23" fmla="*/ 226050 h 913021"/>
                <a:gd name="connsiteX0" fmla="*/ 0 w 852117"/>
                <a:gd name="connsiteY0" fmla="*/ 226050 h 913021"/>
                <a:gd name="connsiteX1" fmla="*/ 235595 w 852117"/>
                <a:gd name="connsiteY1" fmla="*/ 373156 h 913021"/>
                <a:gd name="connsiteX2" fmla="*/ 311282 w 852117"/>
                <a:gd name="connsiteY2" fmla="*/ 397996 h 913021"/>
                <a:gd name="connsiteX3" fmla="*/ 331029 w 852117"/>
                <a:gd name="connsiteY3" fmla="*/ 139667 h 913021"/>
                <a:gd name="connsiteX4" fmla="*/ 328134 w 852117"/>
                <a:gd name="connsiteY4" fmla="*/ 7546 h 913021"/>
                <a:gd name="connsiteX5" fmla="*/ 443295 w 852117"/>
                <a:gd name="connsiteY5" fmla="*/ 0 h 913021"/>
                <a:gd name="connsiteX6" fmla="*/ 454992 w 852117"/>
                <a:gd name="connsiteY6" fmla="*/ 231624 h 913021"/>
                <a:gd name="connsiteX7" fmla="*/ 452843 w 852117"/>
                <a:gd name="connsiteY7" fmla="*/ 13725 h 913021"/>
                <a:gd name="connsiteX8" fmla="*/ 562280 w 852117"/>
                <a:gd name="connsiteY8" fmla="*/ 38587 h 913021"/>
                <a:gd name="connsiteX9" fmla="*/ 591089 w 852117"/>
                <a:gd name="connsiteY9" fmla="*/ 223958 h 913021"/>
                <a:gd name="connsiteX10" fmla="*/ 574101 w 852117"/>
                <a:gd name="connsiteY10" fmla="*/ 39172 h 913021"/>
                <a:gd name="connsiteX11" fmla="*/ 703090 w 852117"/>
                <a:gd name="connsiteY11" fmla="*/ 62958 h 913021"/>
                <a:gd name="connsiteX12" fmla="*/ 709880 w 852117"/>
                <a:gd name="connsiteY12" fmla="*/ 237369 h 913021"/>
                <a:gd name="connsiteX13" fmla="*/ 714239 w 852117"/>
                <a:gd name="connsiteY13" fmla="*/ 69553 h 913021"/>
                <a:gd name="connsiteX14" fmla="*/ 822235 w 852117"/>
                <a:gd name="connsiteY14" fmla="*/ 87329 h 913021"/>
                <a:gd name="connsiteX15" fmla="*/ 851404 w 852117"/>
                <a:gd name="connsiteY15" fmla="*/ 326326 h 913021"/>
                <a:gd name="connsiteX16" fmla="*/ 762365 w 852117"/>
                <a:gd name="connsiteY16" fmla="*/ 809335 h 913021"/>
                <a:gd name="connsiteX17" fmla="*/ 751654 w 852117"/>
                <a:gd name="connsiteY17" fmla="*/ 912259 h 913021"/>
                <a:gd name="connsiteX18" fmla="*/ 380634 w 852117"/>
                <a:gd name="connsiteY18" fmla="*/ 913021 h 913021"/>
                <a:gd name="connsiteX19" fmla="*/ 361777 w 852117"/>
                <a:gd name="connsiteY19" fmla="*/ 780857 h 913021"/>
                <a:gd name="connsiteX20" fmla="*/ 259790 w 852117"/>
                <a:gd name="connsiteY20" fmla="*/ 654805 h 913021"/>
                <a:gd name="connsiteX21" fmla="*/ 127442 w 852117"/>
                <a:gd name="connsiteY21" fmla="*/ 467151 h 913021"/>
                <a:gd name="connsiteX22" fmla="*/ 0 w 852117"/>
                <a:gd name="connsiteY22" fmla="*/ 226050 h 913021"/>
                <a:gd name="connsiteX0" fmla="*/ 0 w 852117"/>
                <a:gd name="connsiteY0" fmla="*/ 218504 h 905475"/>
                <a:gd name="connsiteX1" fmla="*/ 235595 w 852117"/>
                <a:gd name="connsiteY1" fmla="*/ 365610 h 905475"/>
                <a:gd name="connsiteX2" fmla="*/ 311282 w 852117"/>
                <a:gd name="connsiteY2" fmla="*/ 390450 h 905475"/>
                <a:gd name="connsiteX3" fmla="*/ 331029 w 852117"/>
                <a:gd name="connsiteY3" fmla="*/ 132121 h 905475"/>
                <a:gd name="connsiteX4" fmla="*/ 328134 w 852117"/>
                <a:gd name="connsiteY4" fmla="*/ 0 h 905475"/>
                <a:gd name="connsiteX5" fmla="*/ 446516 w 852117"/>
                <a:gd name="connsiteY5" fmla="*/ 3421 h 905475"/>
                <a:gd name="connsiteX6" fmla="*/ 454992 w 852117"/>
                <a:gd name="connsiteY6" fmla="*/ 224078 h 905475"/>
                <a:gd name="connsiteX7" fmla="*/ 452843 w 852117"/>
                <a:gd name="connsiteY7" fmla="*/ 6179 h 905475"/>
                <a:gd name="connsiteX8" fmla="*/ 562280 w 852117"/>
                <a:gd name="connsiteY8" fmla="*/ 31041 h 905475"/>
                <a:gd name="connsiteX9" fmla="*/ 591089 w 852117"/>
                <a:gd name="connsiteY9" fmla="*/ 216412 h 905475"/>
                <a:gd name="connsiteX10" fmla="*/ 574101 w 852117"/>
                <a:gd name="connsiteY10" fmla="*/ 31626 h 905475"/>
                <a:gd name="connsiteX11" fmla="*/ 703090 w 852117"/>
                <a:gd name="connsiteY11" fmla="*/ 55412 h 905475"/>
                <a:gd name="connsiteX12" fmla="*/ 709880 w 852117"/>
                <a:gd name="connsiteY12" fmla="*/ 229823 h 905475"/>
                <a:gd name="connsiteX13" fmla="*/ 714239 w 852117"/>
                <a:gd name="connsiteY13" fmla="*/ 62007 h 905475"/>
                <a:gd name="connsiteX14" fmla="*/ 822235 w 852117"/>
                <a:gd name="connsiteY14" fmla="*/ 79783 h 905475"/>
                <a:gd name="connsiteX15" fmla="*/ 851404 w 852117"/>
                <a:gd name="connsiteY15" fmla="*/ 318780 h 905475"/>
                <a:gd name="connsiteX16" fmla="*/ 762365 w 852117"/>
                <a:gd name="connsiteY16" fmla="*/ 801789 h 905475"/>
                <a:gd name="connsiteX17" fmla="*/ 751654 w 852117"/>
                <a:gd name="connsiteY17" fmla="*/ 904713 h 905475"/>
                <a:gd name="connsiteX18" fmla="*/ 380634 w 852117"/>
                <a:gd name="connsiteY18" fmla="*/ 905475 h 905475"/>
                <a:gd name="connsiteX19" fmla="*/ 361777 w 852117"/>
                <a:gd name="connsiteY19" fmla="*/ 773311 h 905475"/>
                <a:gd name="connsiteX20" fmla="*/ 259790 w 852117"/>
                <a:gd name="connsiteY20" fmla="*/ 647259 h 905475"/>
                <a:gd name="connsiteX21" fmla="*/ 127442 w 852117"/>
                <a:gd name="connsiteY21" fmla="*/ 459605 h 905475"/>
                <a:gd name="connsiteX22" fmla="*/ 0 w 852117"/>
                <a:gd name="connsiteY22" fmla="*/ 218504 h 905475"/>
                <a:gd name="connsiteX0" fmla="*/ 0 w 852117"/>
                <a:gd name="connsiteY0" fmla="*/ 222954 h 909925"/>
                <a:gd name="connsiteX1" fmla="*/ 235595 w 852117"/>
                <a:gd name="connsiteY1" fmla="*/ 370060 h 909925"/>
                <a:gd name="connsiteX2" fmla="*/ 311282 w 852117"/>
                <a:gd name="connsiteY2" fmla="*/ 394900 h 909925"/>
                <a:gd name="connsiteX3" fmla="*/ 331029 w 852117"/>
                <a:gd name="connsiteY3" fmla="*/ 136571 h 909925"/>
                <a:gd name="connsiteX4" fmla="*/ 328134 w 852117"/>
                <a:gd name="connsiteY4" fmla="*/ 4450 h 909925"/>
                <a:gd name="connsiteX5" fmla="*/ 446516 w 852117"/>
                <a:gd name="connsiteY5" fmla="*/ 7871 h 909925"/>
                <a:gd name="connsiteX6" fmla="*/ 454992 w 852117"/>
                <a:gd name="connsiteY6" fmla="*/ 228528 h 909925"/>
                <a:gd name="connsiteX7" fmla="*/ 452843 w 852117"/>
                <a:gd name="connsiteY7" fmla="*/ 10629 h 909925"/>
                <a:gd name="connsiteX8" fmla="*/ 562280 w 852117"/>
                <a:gd name="connsiteY8" fmla="*/ 35491 h 909925"/>
                <a:gd name="connsiteX9" fmla="*/ 591089 w 852117"/>
                <a:gd name="connsiteY9" fmla="*/ 220862 h 909925"/>
                <a:gd name="connsiteX10" fmla="*/ 574101 w 852117"/>
                <a:gd name="connsiteY10" fmla="*/ 36076 h 909925"/>
                <a:gd name="connsiteX11" fmla="*/ 703090 w 852117"/>
                <a:gd name="connsiteY11" fmla="*/ 59862 h 909925"/>
                <a:gd name="connsiteX12" fmla="*/ 709880 w 852117"/>
                <a:gd name="connsiteY12" fmla="*/ 234273 h 909925"/>
                <a:gd name="connsiteX13" fmla="*/ 714239 w 852117"/>
                <a:gd name="connsiteY13" fmla="*/ 66457 h 909925"/>
                <a:gd name="connsiteX14" fmla="*/ 822235 w 852117"/>
                <a:gd name="connsiteY14" fmla="*/ 84233 h 909925"/>
                <a:gd name="connsiteX15" fmla="*/ 851404 w 852117"/>
                <a:gd name="connsiteY15" fmla="*/ 323230 h 909925"/>
                <a:gd name="connsiteX16" fmla="*/ 762365 w 852117"/>
                <a:gd name="connsiteY16" fmla="*/ 806239 h 909925"/>
                <a:gd name="connsiteX17" fmla="*/ 751654 w 852117"/>
                <a:gd name="connsiteY17" fmla="*/ 909163 h 909925"/>
                <a:gd name="connsiteX18" fmla="*/ 380634 w 852117"/>
                <a:gd name="connsiteY18" fmla="*/ 909925 h 909925"/>
                <a:gd name="connsiteX19" fmla="*/ 361777 w 852117"/>
                <a:gd name="connsiteY19" fmla="*/ 777761 h 909925"/>
                <a:gd name="connsiteX20" fmla="*/ 259790 w 852117"/>
                <a:gd name="connsiteY20" fmla="*/ 651709 h 909925"/>
                <a:gd name="connsiteX21" fmla="*/ 127442 w 852117"/>
                <a:gd name="connsiteY21" fmla="*/ 464055 h 909925"/>
                <a:gd name="connsiteX22" fmla="*/ 0 w 852117"/>
                <a:gd name="connsiteY22" fmla="*/ 222954 h 909925"/>
                <a:gd name="connsiteX0" fmla="*/ 0 w 852117"/>
                <a:gd name="connsiteY0" fmla="*/ 220271 h 907242"/>
                <a:gd name="connsiteX1" fmla="*/ 235595 w 852117"/>
                <a:gd name="connsiteY1" fmla="*/ 367377 h 907242"/>
                <a:gd name="connsiteX2" fmla="*/ 311282 w 852117"/>
                <a:gd name="connsiteY2" fmla="*/ 392217 h 907242"/>
                <a:gd name="connsiteX3" fmla="*/ 331029 w 852117"/>
                <a:gd name="connsiteY3" fmla="*/ 133888 h 907242"/>
                <a:gd name="connsiteX4" fmla="*/ 334903 w 852117"/>
                <a:gd name="connsiteY4" fmla="*/ 14671 h 907242"/>
                <a:gd name="connsiteX5" fmla="*/ 446516 w 852117"/>
                <a:gd name="connsiteY5" fmla="*/ 5188 h 907242"/>
                <a:gd name="connsiteX6" fmla="*/ 454992 w 852117"/>
                <a:gd name="connsiteY6" fmla="*/ 225845 h 907242"/>
                <a:gd name="connsiteX7" fmla="*/ 452843 w 852117"/>
                <a:gd name="connsiteY7" fmla="*/ 7946 h 907242"/>
                <a:gd name="connsiteX8" fmla="*/ 562280 w 852117"/>
                <a:gd name="connsiteY8" fmla="*/ 32808 h 907242"/>
                <a:gd name="connsiteX9" fmla="*/ 591089 w 852117"/>
                <a:gd name="connsiteY9" fmla="*/ 218179 h 907242"/>
                <a:gd name="connsiteX10" fmla="*/ 574101 w 852117"/>
                <a:gd name="connsiteY10" fmla="*/ 33393 h 907242"/>
                <a:gd name="connsiteX11" fmla="*/ 703090 w 852117"/>
                <a:gd name="connsiteY11" fmla="*/ 57179 h 907242"/>
                <a:gd name="connsiteX12" fmla="*/ 709880 w 852117"/>
                <a:gd name="connsiteY12" fmla="*/ 231590 h 907242"/>
                <a:gd name="connsiteX13" fmla="*/ 714239 w 852117"/>
                <a:gd name="connsiteY13" fmla="*/ 63774 h 907242"/>
                <a:gd name="connsiteX14" fmla="*/ 822235 w 852117"/>
                <a:gd name="connsiteY14" fmla="*/ 81550 h 907242"/>
                <a:gd name="connsiteX15" fmla="*/ 851404 w 852117"/>
                <a:gd name="connsiteY15" fmla="*/ 320547 h 907242"/>
                <a:gd name="connsiteX16" fmla="*/ 762365 w 852117"/>
                <a:gd name="connsiteY16" fmla="*/ 803556 h 907242"/>
                <a:gd name="connsiteX17" fmla="*/ 751654 w 852117"/>
                <a:gd name="connsiteY17" fmla="*/ 906480 h 907242"/>
                <a:gd name="connsiteX18" fmla="*/ 380634 w 852117"/>
                <a:gd name="connsiteY18" fmla="*/ 907242 h 907242"/>
                <a:gd name="connsiteX19" fmla="*/ 361777 w 852117"/>
                <a:gd name="connsiteY19" fmla="*/ 775078 h 907242"/>
                <a:gd name="connsiteX20" fmla="*/ 259790 w 852117"/>
                <a:gd name="connsiteY20" fmla="*/ 649026 h 907242"/>
                <a:gd name="connsiteX21" fmla="*/ 127442 w 852117"/>
                <a:gd name="connsiteY21" fmla="*/ 461372 h 907242"/>
                <a:gd name="connsiteX22" fmla="*/ 0 w 852117"/>
                <a:gd name="connsiteY22" fmla="*/ 220271 h 907242"/>
                <a:gd name="connsiteX0" fmla="*/ 0 w 852117"/>
                <a:gd name="connsiteY0" fmla="*/ 224378 h 911349"/>
                <a:gd name="connsiteX1" fmla="*/ 235595 w 852117"/>
                <a:gd name="connsiteY1" fmla="*/ 371484 h 911349"/>
                <a:gd name="connsiteX2" fmla="*/ 311282 w 852117"/>
                <a:gd name="connsiteY2" fmla="*/ 396324 h 911349"/>
                <a:gd name="connsiteX3" fmla="*/ 331029 w 852117"/>
                <a:gd name="connsiteY3" fmla="*/ 137995 h 911349"/>
                <a:gd name="connsiteX4" fmla="*/ 334903 w 852117"/>
                <a:gd name="connsiteY4" fmla="*/ 18778 h 911349"/>
                <a:gd name="connsiteX5" fmla="*/ 446516 w 852117"/>
                <a:gd name="connsiteY5" fmla="*/ 9295 h 911349"/>
                <a:gd name="connsiteX6" fmla="*/ 454992 w 852117"/>
                <a:gd name="connsiteY6" fmla="*/ 229952 h 911349"/>
                <a:gd name="connsiteX7" fmla="*/ 452843 w 852117"/>
                <a:gd name="connsiteY7" fmla="*/ 12053 h 911349"/>
                <a:gd name="connsiteX8" fmla="*/ 562280 w 852117"/>
                <a:gd name="connsiteY8" fmla="*/ 36915 h 911349"/>
                <a:gd name="connsiteX9" fmla="*/ 591089 w 852117"/>
                <a:gd name="connsiteY9" fmla="*/ 222286 h 911349"/>
                <a:gd name="connsiteX10" fmla="*/ 574101 w 852117"/>
                <a:gd name="connsiteY10" fmla="*/ 37500 h 911349"/>
                <a:gd name="connsiteX11" fmla="*/ 703090 w 852117"/>
                <a:gd name="connsiteY11" fmla="*/ 61286 h 911349"/>
                <a:gd name="connsiteX12" fmla="*/ 709880 w 852117"/>
                <a:gd name="connsiteY12" fmla="*/ 235697 h 911349"/>
                <a:gd name="connsiteX13" fmla="*/ 714239 w 852117"/>
                <a:gd name="connsiteY13" fmla="*/ 67881 h 911349"/>
                <a:gd name="connsiteX14" fmla="*/ 822235 w 852117"/>
                <a:gd name="connsiteY14" fmla="*/ 85657 h 911349"/>
                <a:gd name="connsiteX15" fmla="*/ 851404 w 852117"/>
                <a:gd name="connsiteY15" fmla="*/ 324654 h 911349"/>
                <a:gd name="connsiteX16" fmla="*/ 762365 w 852117"/>
                <a:gd name="connsiteY16" fmla="*/ 807663 h 911349"/>
                <a:gd name="connsiteX17" fmla="*/ 751654 w 852117"/>
                <a:gd name="connsiteY17" fmla="*/ 910587 h 911349"/>
                <a:gd name="connsiteX18" fmla="*/ 380634 w 852117"/>
                <a:gd name="connsiteY18" fmla="*/ 911349 h 911349"/>
                <a:gd name="connsiteX19" fmla="*/ 361777 w 852117"/>
                <a:gd name="connsiteY19" fmla="*/ 779185 h 911349"/>
                <a:gd name="connsiteX20" fmla="*/ 259790 w 852117"/>
                <a:gd name="connsiteY20" fmla="*/ 653133 h 911349"/>
                <a:gd name="connsiteX21" fmla="*/ 127442 w 852117"/>
                <a:gd name="connsiteY21" fmla="*/ 465479 h 911349"/>
                <a:gd name="connsiteX22" fmla="*/ 0 w 852117"/>
                <a:gd name="connsiteY22" fmla="*/ 224378 h 911349"/>
                <a:gd name="connsiteX0" fmla="*/ 0 w 852117"/>
                <a:gd name="connsiteY0" fmla="*/ 224378 h 911349"/>
                <a:gd name="connsiteX1" fmla="*/ 235595 w 852117"/>
                <a:gd name="connsiteY1" fmla="*/ 371484 h 911349"/>
                <a:gd name="connsiteX2" fmla="*/ 311282 w 852117"/>
                <a:gd name="connsiteY2" fmla="*/ 396324 h 911349"/>
                <a:gd name="connsiteX3" fmla="*/ 331029 w 852117"/>
                <a:gd name="connsiteY3" fmla="*/ 137995 h 911349"/>
                <a:gd name="connsiteX4" fmla="*/ 334903 w 852117"/>
                <a:gd name="connsiteY4" fmla="*/ 18778 h 911349"/>
                <a:gd name="connsiteX5" fmla="*/ 446516 w 852117"/>
                <a:gd name="connsiteY5" fmla="*/ 9295 h 911349"/>
                <a:gd name="connsiteX6" fmla="*/ 454992 w 852117"/>
                <a:gd name="connsiteY6" fmla="*/ 229952 h 911349"/>
                <a:gd name="connsiteX7" fmla="*/ 452843 w 852117"/>
                <a:gd name="connsiteY7" fmla="*/ 12053 h 911349"/>
                <a:gd name="connsiteX8" fmla="*/ 562280 w 852117"/>
                <a:gd name="connsiteY8" fmla="*/ 36915 h 911349"/>
                <a:gd name="connsiteX9" fmla="*/ 591089 w 852117"/>
                <a:gd name="connsiteY9" fmla="*/ 222286 h 911349"/>
                <a:gd name="connsiteX10" fmla="*/ 574101 w 852117"/>
                <a:gd name="connsiteY10" fmla="*/ 37500 h 911349"/>
                <a:gd name="connsiteX11" fmla="*/ 703090 w 852117"/>
                <a:gd name="connsiteY11" fmla="*/ 61286 h 911349"/>
                <a:gd name="connsiteX12" fmla="*/ 709880 w 852117"/>
                <a:gd name="connsiteY12" fmla="*/ 235697 h 911349"/>
                <a:gd name="connsiteX13" fmla="*/ 714239 w 852117"/>
                <a:gd name="connsiteY13" fmla="*/ 67881 h 911349"/>
                <a:gd name="connsiteX14" fmla="*/ 822235 w 852117"/>
                <a:gd name="connsiteY14" fmla="*/ 85657 h 911349"/>
                <a:gd name="connsiteX15" fmla="*/ 851404 w 852117"/>
                <a:gd name="connsiteY15" fmla="*/ 324654 h 911349"/>
                <a:gd name="connsiteX16" fmla="*/ 762365 w 852117"/>
                <a:gd name="connsiteY16" fmla="*/ 807663 h 911349"/>
                <a:gd name="connsiteX17" fmla="*/ 751654 w 852117"/>
                <a:gd name="connsiteY17" fmla="*/ 910587 h 911349"/>
                <a:gd name="connsiteX18" fmla="*/ 380634 w 852117"/>
                <a:gd name="connsiteY18" fmla="*/ 911349 h 911349"/>
                <a:gd name="connsiteX19" fmla="*/ 361777 w 852117"/>
                <a:gd name="connsiteY19" fmla="*/ 779185 h 911349"/>
                <a:gd name="connsiteX20" fmla="*/ 259790 w 852117"/>
                <a:gd name="connsiteY20" fmla="*/ 653133 h 911349"/>
                <a:gd name="connsiteX21" fmla="*/ 172766 w 852117"/>
                <a:gd name="connsiteY21" fmla="*/ 437275 h 911349"/>
                <a:gd name="connsiteX22" fmla="*/ 0 w 852117"/>
                <a:gd name="connsiteY22" fmla="*/ 224378 h 911349"/>
                <a:gd name="connsiteX0" fmla="*/ 22647 w 683324"/>
                <a:gd name="connsiteY0" fmla="*/ 156238 h 911349"/>
                <a:gd name="connsiteX1" fmla="*/ 66802 w 683324"/>
                <a:gd name="connsiteY1" fmla="*/ 371484 h 911349"/>
                <a:gd name="connsiteX2" fmla="*/ 142489 w 683324"/>
                <a:gd name="connsiteY2" fmla="*/ 396324 h 911349"/>
                <a:gd name="connsiteX3" fmla="*/ 162236 w 683324"/>
                <a:gd name="connsiteY3" fmla="*/ 137995 h 911349"/>
                <a:gd name="connsiteX4" fmla="*/ 166110 w 683324"/>
                <a:gd name="connsiteY4" fmla="*/ 18778 h 911349"/>
                <a:gd name="connsiteX5" fmla="*/ 277723 w 683324"/>
                <a:gd name="connsiteY5" fmla="*/ 9295 h 911349"/>
                <a:gd name="connsiteX6" fmla="*/ 286199 w 683324"/>
                <a:gd name="connsiteY6" fmla="*/ 229952 h 911349"/>
                <a:gd name="connsiteX7" fmla="*/ 284050 w 683324"/>
                <a:gd name="connsiteY7" fmla="*/ 12053 h 911349"/>
                <a:gd name="connsiteX8" fmla="*/ 393487 w 683324"/>
                <a:gd name="connsiteY8" fmla="*/ 36915 h 911349"/>
                <a:gd name="connsiteX9" fmla="*/ 422296 w 683324"/>
                <a:gd name="connsiteY9" fmla="*/ 222286 h 911349"/>
                <a:gd name="connsiteX10" fmla="*/ 405308 w 683324"/>
                <a:gd name="connsiteY10" fmla="*/ 37500 h 911349"/>
                <a:gd name="connsiteX11" fmla="*/ 534297 w 683324"/>
                <a:gd name="connsiteY11" fmla="*/ 61286 h 911349"/>
                <a:gd name="connsiteX12" fmla="*/ 541087 w 683324"/>
                <a:gd name="connsiteY12" fmla="*/ 235697 h 911349"/>
                <a:gd name="connsiteX13" fmla="*/ 545446 w 683324"/>
                <a:gd name="connsiteY13" fmla="*/ 67881 h 911349"/>
                <a:gd name="connsiteX14" fmla="*/ 653442 w 683324"/>
                <a:gd name="connsiteY14" fmla="*/ 85657 h 911349"/>
                <a:gd name="connsiteX15" fmla="*/ 682611 w 683324"/>
                <a:gd name="connsiteY15" fmla="*/ 324654 h 911349"/>
                <a:gd name="connsiteX16" fmla="*/ 593572 w 683324"/>
                <a:gd name="connsiteY16" fmla="*/ 807663 h 911349"/>
                <a:gd name="connsiteX17" fmla="*/ 582861 w 683324"/>
                <a:gd name="connsiteY17" fmla="*/ 910587 h 911349"/>
                <a:gd name="connsiteX18" fmla="*/ 211841 w 683324"/>
                <a:gd name="connsiteY18" fmla="*/ 911349 h 911349"/>
                <a:gd name="connsiteX19" fmla="*/ 192984 w 683324"/>
                <a:gd name="connsiteY19" fmla="*/ 779185 h 911349"/>
                <a:gd name="connsiteX20" fmla="*/ 90997 w 683324"/>
                <a:gd name="connsiteY20" fmla="*/ 653133 h 911349"/>
                <a:gd name="connsiteX21" fmla="*/ 3973 w 683324"/>
                <a:gd name="connsiteY21" fmla="*/ 437275 h 911349"/>
                <a:gd name="connsiteX22" fmla="*/ 22647 w 683324"/>
                <a:gd name="connsiteY22" fmla="*/ 156238 h 911349"/>
                <a:gd name="connsiteX0" fmla="*/ 28763 w 689440"/>
                <a:gd name="connsiteY0" fmla="*/ 156238 h 911349"/>
                <a:gd name="connsiteX1" fmla="*/ 72918 w 689440"/>
                <a:gd name="connsiteY1" fmla="*/ 371484 h 911349"/>
                <a:gd name="connsiteX2" fmla="*/ 148605 w 689440"/>
                <a:gd name="connsiteY2" fmla="*/ 396324 h 911349"/>
                <a:gd name="connsiteX3" fmla="*/ 168352 w 689440"/>
                <a:gd name="connsiteY3" fmla="*/ 137995 h 911349"/>
                <a:gd name="connsiteX4" fmla="*/ 172226 w 689440"/>
                <a:gd name="connsiteY4" fmla="*/ 18778 h 911349"/>
                <a:gd name="connsiteX5" fmla="*/ 283839 w 689440"/>
                <a:gd name="connsiteY5" fmla="*/ 9295 h 911349"/>
                <a:gd name="connsiteX6" fmla="*/ 292315 w 689440"/>
                <a:gd name="connsiteY6" fmla="*/ 229952 h 911349"/>
                <a:gd name="connsiteX7" fmla="*/ 290166 w 689440"/>
                <a:gd name="connsiteY7" fmla="*/ 12053 h 911349"/>
                <a:gd name="connsiteX8" fmla="*/ 399603 w 689440"/>
                <a:gd name="connsiteY8" fmla="*/ 36915 h 911349"/>
                <a:gd name="connsiteX9" fmla="*/ 428412 w 689440"/>
                <a:gd name="connsiteY9" fmla="*/ 222286 h 911349"/>
                <a:gd name="connsiteX10" fmla="*/ 411424 w 689440"/>
                <a:gd name="connsiteY10" fmla="*/ 37500 h 911349"/>
                <a:gd name="connsiteX11" fmla="*/ 540413 w 689440"/>
                <a:gd name="connsiteY11" fmla="*/ 61286 h 911349"/>
                <a:gd name="connsiteX12" fmla="*/ 547203 w 689440"/>
                <a:gd name="connsiteY12" fmla="*/ 235697 h 911349"/>
                <a:gd name="connsiteX13" fmla="*/ 551562 w 689440"/>
                <a:gd name="connsiteY13" fmla="*/ 67881 h 911349"/>
                <a:gd name="connsiteX14" fmla="*/ 659558 w 689440"/>
                <a:gd name="connsiteY14" fmla="*/ 85657 h 911349"/>
                <a:gd name="connsiteX15" fmla="*/ 688727 w 689440"/>
                <a:gd name="connsiteY15" fmla="*/ 324654 h 911349"/>
                <a:gd name="connsiteX16" fmla="*/ 599688 w 689440"/>
                <a:gd name="connsiteY16" fmla="*/ 807663 h 911349"/>
                <a:gd name="connsiteX17" fmla="*/ 588977 w 689440"/>
                <a:gd name="connsiteY17" fmla="*/ 910587 h 911349"/>
                <a:gd name="connsiteX18" fmla="*/ 217957 w 689440"/>
                <a:gd name="connsiteY18" fmla="*/ 911349 h 911349"/>
                <a:gd name="connsiteX19" fmla="*/ 199100 w 689440"/>
                <a:gd name="connsiteY19" fmla="*/ 779185 h 911349"/>
                <a:gd name="connsiteX20" fmla="*/ 97113 w 689440"/>
                <a:gd name="connsiteY20" fmla="*/ 653133 h 911349"/>
                <a:gd name="connsiteX21" fmla="*/ 10089 w 689440"/>
                <a:gd name="connsiteY21" fmla="*/ 437275 h 911349"/>
                <a:gd name="connsiteX22" fmla="*/ 28763 w 689440"/>
                <a:gd name="connsiteY22" fmla="*/ 156238 h 911349"/>
                <a:gd name="connsiteX0" fmla="*/ 28763 w 689440"/>
                <a:gd name="connsiteY0" fmla="*/ 156238 h 911349"/>
                <a:gd name="connsiteX1" fmla="*/ 72918 w 689440"/>
                <a:gd name="connsiteY1" fmla="*/ 371484 h 911349"/>
                <a:gd name="connsiteX2" fmla="*/ 148605 w 689440"/>
                <a:gd name="connsiteY2" fmla="*/ 396324 h 911349"/>
                <a:gd name="connsiteX3" fmla="*/ 168352 w 689440"/>
                <a:gd name="connsiteY3" fmla="*/ 137995 h 911349"/>
                <a:gd name="connsiteX4" fmla="*/ 172226 w 689440"/>
                <a:gd name="connsiteY4" fmla="*/ 18778 h 911349"/>
                <a:gd name="connsiteX5" fmla="*/ 283839 w 689440"/>
                <a:gd name="connsiteY5" fmla="*/ 9295 h 911349"/>
                <a:gd name="connsiteX6" fmla="*/ 292315 w 689440"/>
                <a:gd name="connsiteY6" fmla="*/ 229952 h 911349"/>
                <a:gd name="connsiteX7" fmla="*/ 290166 w 689440"/>
                <a:gd name="connsiteY7" fmla="*/ 12053 h 911349"/>
                <a:gd name="connsiteX8" fmla="*/ 399603 w 689440"/>
                <a:gd name="connsiteY8" fmla="*/ 36915 h 911349"/>
                <a:gd name="connsiteX9" fmla="*/ 428412 w 689440"/>
                <a:gd name="connsiteY9" fmla="*/ 222286 h 911349"/>
                <a:gd name="connsiteX10" fmla="*/ 411424 w 689440"/>
                <a:gd name="connsiteY10" fmla="*/ 37500 h 911349"/>
                <a:gd name="connsiteX11" fmla="*/ 540413 w 689440"/>
                <a:gd name="connsiteY11" fmla="*/ 61286 h 911349"/>
                <a:gd name="connsiteX12" fmla="*/ 547203 w 689440"/>
                <a:gd name="connsiteY12" fmla="*/ 235697 h 911349"/>
                <a:gd name="connsiteX13" fmla="*/ 551562 w 689440"/>
                <a:gd name="connsiteY13" fmla="*/ 67881 h 911349"/>
                <a:gd name="connsiteX14" fmla="*/ 659558 w 689440"/>
                <a:gd name="connsiteY14" fmla="*/ 85657 h 911349"/>
                <a:gd name="connsiteX15" fmla="*/ 688727 w 689440"/>
                <a:gd name="connsiteY15" fmla="*/ 324654 h 911349"/>
                <a:gd name="connsiteX16" fmla="*/ 599688 w 689440"/>
                <a:gd name="connsiteY16" fmla="*/ 807663 h 911349"/>
                <a:gd name="connsiteX17" fmla="*/ 588977 w 689440"/>
                <a:gd name="connsiteY17" fmla="*/ 910587 h 911349"/>
                <a:gd name="connsiteX18" fmla="*/ 217957 w 689440"/>
                <a:gd name="connsiteY18" fmla="*/ 911349 h 911349"/>
                <a:gd name="connsiteX19" fmla="*/ 199100 w 689440"/>
                <a:gd name="connsiteY19" fmla="*/ 779185 h 911349"/>
                <a:gd name="connsiteX20" fmla="*/ 97113 w 689440"/>
                <a:gd name="connsiteY20" fmla="*/ 653133 h 911349"/>
                <a:gd name="connsiteX21" fmla="*/ 10089 w 689440"/>
                <a:gd name="connsiteY21" fmla="*/ 437275 h 911349"/>
                <a:gd name="connsiteX22" fmla="*/ 28763 w 689440"/>
                <a:gd name="connsiteY22" fmla="*/ 156238 h 911349"/>
                <a:gd name="connsiteX0" fmla="*/ 56291 w 685678"/>
                <a:gd name="connsiteY0" fmla="*/ 141091 h 911349"/>
                <a:gd name="connsiteX1" fmla="*/ 69156 w 685678"/>
                <a:gd name="connsiteY1" fmla="*/ 371484 h 911349"/>
                <a:gd name="connsiteX2" fmla="*/ 144843 w 685678"/>
                <a:gd name="connsiteY2" fmla="*/ 396324 h 911349"/>
                <a:gd name="connsiteX3" fmla="*/ 164590 w 685678"/>
                <a:gd name="connsiteY3" fmla="*/ 137995 h 911349"/>
                <a:gd name="connsiteX4" fmla="*/ 168464 w 685678"/>
                <a:gd name="connsiteY4" fmla="*/ 18778 h 911349"/>
                <a:gd name="connsiteX5" fmla="*/ 280077 w 685678"/>
                <a:gd name="connsiteY5" fmla="*/ 9295 h 911349"/>
                <a:gd name="connsiteX6" fmla="*/ 288553 w 685678"/>
                <a:gd name="connsiteY6" fmla="*/ 229952 h 911349"/>
                <a:gd name="connsiteX7" fmla="*/ 286404 w 685678"/>
                <a:gd name="connsiteY7" fmla="*/ 12053 h 911349"/>
                <a:gd name="connsiteX8" fmla="*/ 395841 w 685678"/>
                <a:gd name="connsiteY8" fmla="*/ 36915 h 911349"/>
                <a:gd name="connsiteX9" fmla="*/ 424650 w 685678"/>
                <a:gd name="connsiteY9" fmla="*/ 222286 h 911349"/>
                <a:gd name="connsiteX10" fmla="*/ 407662 w 685678"/>
                <a:gd name="connsiteY10" fmla="*/ 37500 h 911349"/>
                <a:gd name="connsiteX11" fmla="*/ 536651 w 685678"/>
                <a:gd name="connsiteY11" fmla="*/ 61286 h 911349"/>
                <a:gd name="connsiteX12" fmla="*/ 543441 w 685678"/>
                <a:gd name="connsiteY12" fmla="*/ 235697 h 911349"/>
                <a:gd name="connsiteX13" fmla="*/ 547800 w 685678"/>
                <a:gd name="connsiteY13" fmla="*/ 67881 h 911349"/>
                <a:gd name="connsiteX14" fmla="*/ 655796 w 685678"/>
                <a:gd name="connsiteY14" fmla="*/ 85657 h 911349"/>
                <a:gd name="connsiteX15" fmla="*/ 684965 w 685678"/>
                <a:gd name="connsiteY15" fmla="*/ 324654 h 911349"/>
                <a:gd name="connsiteX16" fmla="*/ 595926 w 685678"/>
                <a:gd name="connsiteY16" fmla="*/ 807663 h 911349"/>
                <a:gd name="connsiteX17" fmla="*/ 585215 w 685678"/>
                <a:gd name="connsiteY17" fmla="*/ 910587 h 911349"/>
                <a:gd name="connsiteX18" fmla="*/ 214195 w 685678"/>
                <a:gd name="connsiteY18" fmla="*/ 911349 h 911349"/>
                <a:gd name="connsiteX19" fmla="*/ 195338 w 685678"/>
                <a:gd name="connsiteY19" fmla="*/ 779185 h 911349"/>
                <a:gd name="connsiteX20" fmla="*/ 93351 w 685678"/>
                <a:gd name="connsiteY20" fmla="*/ 653133 h 911349"/>
                <a:gd name="connsiteX21" fmla="*/ 6327 w 685678"/>
                <a:gd name="connsiteY21" fmla="*/ 437275 h 911349"/>
                <a:gd name="connsiteX22" fmla="*/ 56291 w 685678"/>
                <a:gd name="connsiteY22" fmla="*/ 141091 h 911349"/>
                <a:gd name="connsiteX0" fmla="*/ 58398 w 687785"/>
                <a:gd name="connsiteY0" fmla="*/ 141091 h 911349"/>
                <a:gd name="connsiteX1" fmla="*/ 71263 w 687785"/>
                <a:gd name="connsiteY1" fmla="*/ 371484 h 911349"/>
                <a:gd name="connsiteX2" fmla="*/ 146950 w 687785"/>
                <a:gd name="connsiteY2" fmla="*/ 396324 h 911349"/>
                <a:gd name="connsiteX3" fmla="*/ 166697 w 687785"/>
                <a:gd name="connsiteY3" fmla="*/ 137995 h 911349"/>
                <a:gd name="connsiteX4" fmla="*/ 170571 w 687785"/>
                <a:gd name="connsiteY4" fmla="*/ 18778 h 911349"/>
                <a:gd name="connsiteX5" fmla="*/ 282184 w 687785"/>
                <a:gd name="connsiteY5" fmla="*/ 9295 h 911349"/>
                <a:gd name="connsiteX6" fmla="*/ 290660 w 687785"/>
                <a:gd name="connsiteY6" fmla="*/ 229952 h 911349"/>
                <a:gd name="connsiteX7" fmla="*/ 288511 w 687785"/>
                <a:gd name="connsiteY7" fmla="*/ 12053 h 911349"/>
                <a:gd name="connsiteX8" fmla="*/ 397948 w 687785"/>
                <a:gd name="connsiteY8" fmla="*/ 36915 h 911349"/>
                <a:gd name="connsiteX9" fmla="*/ 426757 w 687785"/>
                <a:gd name="connsiteY9" fmla="*/ 222286 h 911349"/>
                <a:gd name="connsiteX10" fmla="*/ 409769 w 687785"/>
                <a:gd name="connsiteY10" fmla="*/ 37500 h 911349"/>
                <a:gd name="connsiteX11" fmla="*/ 538758 w 687785"/>
                <a:gd name="connsiteY11" fmla="*/ 61286 h 911349"/>
                <a:gd name="connsiteX12" fmla="*/ 545548 w 687785"/>
                <a:gd name="connsiteY12" fmla="*/ 235697 h 911349"/>
                <a:gd name="connsiteX13" fmla="*/ 549907 w 687785"/>
                <a:gd name="connsiteY13" fmla="*/ 67881 h 911349"/>
                <a:gd name="connsiteX14" fmla="*/ 657903 w 687785"/>
                <a:gd name="connsiteY14" fmla="*/ 85657 h 911349"/>
                <a:gd name="connsiteX15" fmla="*/ 687072 w 687785"/>
                <a:gd name="connsiteY15" fmla="*/ 324654 h 911349"/>
                <a:gd name="connsiteX16" fmla="*/ 598033 w 687785"/>
                <a:gd name="connsiteY16" fmla="*/ 807663 h 911349"/>
                <a:gd name="connsiteX17" fmla="*/ 587322 w 687785"/>
                <a:gd name="connsiteY17" fmla="*/ 910587 h 911349"/>
                <a:gd name="connsiteX18" fmla="*/ 216302 w 687785"/>
                <a:gd name="connsiteY18" fmla="*/ 911349 h 911349"/>
                <a:gd name="connsiteX19" fmla="*/ 197445 w 687785"/>
                <a:gd name="connsiteY19" fmla="*/ 779185 h 911349"/>
                <a:gd name="connsiteX20" fmla="*/ 95458 w 687785"/>
                <a:gd name="connsiteY20" fmla="*/ 653133 h 911349"/>
                <a:gd name="connsiteX21" fmla="*/ 8434 w 687785"/>
                <a:gd name="connsiteY21" fmla="*/ 437275 h 911349"/>
                <a:gd name="connsiteX22" fmla="*/ 58398 w 687785"/>
                <a:gd name="connsiteY22" fmla="*/ 141091 h 911349"/>
                <a:gd name="connsiteX0" fmla="*/ 52893 w 682280"/>
                <a:gd name="connsiteY0" fmla="*/ 141091 h 911349"/>
                <a:gd name="connsiteX1" fmla="*/ 65758 w 682280"/>
                <a:gd name="connsiteY1" fmla="*/ 371484 h 911349"/>
                <a:gd name="connsiteX2" fmla="*/ 141445 w 682280"/>
                <a:gd name="connsiteY2" fmla="*/ 396324 h 911349"/>
                <a:gd name="connsiteX3" fmla="*/ 161192 w 682280"/>
                <a:gd name="connsiteY3" fmla="*/ 137995 h 911349"/>
                <a:gd name="connsiteX4" fmla="*/ 165066 w 682280"/>
                <a:gd name="connsiteY4" fmla="*/ 18778 h 911349"/>
                <a:gd name="connsiteX5" fmla="*/ 276679 w 682280"/>
                <a:gd name="connsiteY5" fmla="*/ 9295 h 911349"/>
                <a:gd name="connsiteX6" fmla="*/ 285155 w 682280"/>
                <a:gd name="connsiteY6" fmla="*/ 229952 h 911349"/>
                <a:gd name="connsiteX7" fmla="*/ 283006 w 682280"/>
                <a:gd name="connsiteY7" fmla="*/ 12053 h 911349"/>
                <a:gd name="connsiteX8" fmla="*/ 392443 w 682280"/>
                <a:gd name="connsiteY8" fmla="*/ 36915 h 911349"/>
                <a:gd name="connsiteX9" fmla="*/ 421252 w 682280"/>
                <a:gd name="connsiteY9" fmla="*/ 222286 h 911349"/>
                <a:gd name="connsiteX10" fmla="*/ 404264 w 682280"/>
                <a:gd name="connsiteY10" fmla="*/ 37500 h 911349"/>
                <a:gd name="connsiteX11" fmla="*/ 533253 w 682280"/>
                <a:gd name="connsiteY11" fmla="*/ 61286 h 911349"/>
                <a:gd name="connsiteX12" fmla="*/ 540043 w 682280"/>
                <a:gd name="connsiteY12" fmla="*/ 235697 h 911349"/>
                <a:gd name="connsiteX13" fmla="*/ 544402 w 682280"/>
                <a:gd name="connsiteY13" fmla="*/ 67881 h 911349"/>
                <a:gd name="connsiteX14" fmla="*/ 652398 w 682280"/>
                <a:gd name="connsiteY14" fmla="*/ 85657 h 911349"/>
                <a:gd name="connsiteX15" fmla="*/ 681567 w 682280"/>
                <a:gd name="connsiteY15" fmla="*/ 324654 h 911349"/>
                <a:gd name="connsiteX16" fmla="*/ 592528 w 682280"/>
                <a:gd name="connsiteY16" fmla="*/ 807663 h 911349"/>
                <a:gd name="connsiteX17" fmla="*/ 581817 w 682280"/>
                <a:gd name="connsiteY17" fmla="*/ 910587 h 911349"/>
                <a:gd name="connsiteX18" fmla="*/ 210797 w 682280"/>
                <a:gd name="connsiteY18" fmla="*/ 911349 h 911349"/>
                <a:gd name="connsiteX19" fmla="*/ 191940 w 682280"/>
                <a:gd name="connsiteY19" fmla="*/ 779185 h 911349"/>
                <a:gd name="connsiteX20" fmla="*/ 89953 w 682280"/>
                <a:gd name="connsiteY20" fmla="*/ 653133 h 911349"/>
                <a:gd name="connsiteX21" fmla="*/ 2929 w 682280"/>
                <a:gd name="connsiteY21" fmla="*/ 437275 h 911349"/>
                <a:gd name="connsiteX22" fmla="*/ 52893 w 682280"/>
                <a:gd name="connsiteY22" fmla="*/ 141091 h 911349"/>
                <a:gd name="connsiteX0" fmla="*/ 52893 w 682280"/>
                <a:gd name="connsiteY0" fmla="*/ 141091 h 911349"/>
                <a:gd name="connsiteX1" fmla="*/ 65758 w 682280"/>
                <a:gd name="connsiteY1" fmla="*/ 371484 h 911349"/>
                <a:gd name="connsiteX2" fmla="*/ 141445 w 682280"/>
                <a:gd name="connsiteY2" fmla="*/ 396324 h 911349"/>
                <a:gd name="connsiteX3" fmla="*/ 161192 w 682280"/>
                <a:gd name="connsiteY3" fmla="*/ 137995 h 911349"/>
                <a:gd name="connsiteX4" fmla="*/ 165066 w 682280"/>
                <a:gd name="connsiteY4" fmla="*/ 18778 h 911349"/>
                <a:gd name="connsiteX5" fmla="*/ 276679 w 682280"/>
                <a:gd name="connsiteY5" fmla="*/ 9295 h 911349"/>
                <a:gd name="connsiteX6" fmla="*/ 285155 w 682280"/>
                <a:gd name="connsiteY6" fmla="*/ 229952 h 911349"/>
                <a:gd name="connsiteX7" fmla="*/ 283006 w 682280"/>
                <a:gd name="connsiteY7" fmla="*/ 12053 h 911349"/>
                <a:gd name="connsiteX8" fmla="*/ 392443 w 682280"/>
                <a:gd name="connsiteY8" fmla="*/ 36915 h 911349"/>
                <a:gd name="connsiteX9" fmla="*/ 421252 w 682280"/>
                <a:gd name="connsiteY9" fmla="*/ 222286 h 911349"/>
                <a:gd name="connsiteX10" fmla="*/ 404264 w 682280"/>
                <a:gd name="connsiteY10" fmla="*/ 37500 h 911349"/>
                <a:gd name="connsiteX11" fmla="*/ 533253 w 682280"/>
                <a:gd name="connsiteY11" fmla="*/ 61286 h 911349"/>
                <a:gd name="connsiteX12" fmla="*/ 540043 w 682280"/>
                <a:gd name="connsiteY12" fmla="*/ 235697 h 911349"/>
                <a:gd name="connsiteX13" fmla="*/ 544402 w 682280"/>
                <a:gd name="connsiteY13" fmla="*/ 67881 h 911349"/>
                <a:gd name="connsiteX14" fmla="*/ 652398 w 682280"/>
                <a:gd name="connsiteY14" fmla="*/ 85657 h 911349"/>
                <a:gd name="connsiteX15" fmla="*/ 681567 w 682280"/>
                <a:gd name="connsiteY15" fmla="*/ 324654 h 911349"/>
                <a:gd name="connsiteX16" fmla="*/ 592528 w 682280"/>
                <a:gd name="connsiteY16" fmla="*/ 807663 h 911349"/>
                <a:gd name="connsiteX17" fmla="*/ 581817 w 682280"/>
                <a:gd name="connsiteY17" fmla="*/ 910587 h 911349"/>
                <a:gd name="connsiteX18" fmla="*/ 210797 w 682280"/>
                <a:gd name="connsiteY18" fmla="*/ 911349 h 911349"/>
                <a:gd name="connsiteX19" fmla="*/ 191940 w 682280"/>
                <a:gd name="connsiteY19" fmla="*/ 779185 h 911349"/>
                <a:gd name="connsiteX20" fmla="*/ 89953 w 682280"/>
                <a:gd name="connsiteY20" fmla="*/ 653133 h 911349"/>
                <a:gd name="connsiteX21" fmla="*/ 2929 w 682280"/>
                <a:gd name="connsiteY21" fmla="*/ 437275 h 911349"/>
                <a:gd name="connsiteX22" fmla="*/ 52893 w 682280"/>
                <a:gd name="connsiteY22" fmla="*/ 141091 h 911349"/>
                <a:gd name="connsiteX0" fmla="*/ 60601 w 681763"/>
                <a:gd name="connsiteY0" fmla="*/ 138676 h 911349"/>
                <a:gd name="connsiteX1" fmla="*/ 65241 w 681763"/>
                <a:gd name="connsiteY1" fmla="*/ 371484 h 911349"/>
                <a:gd name="connsiteX2" fmla="*/ 140928 w 681763"/>
                <a:gd name="connsiteY2" fmla="*/ 396324 h 911349"/>
                <a:gd name="connsiteX3" fmla="*/ 160675 w 681763"/>
                <a:gd name="connsiteY3" fmla="*/ 137995 h 911349"/>
                <a:gd name="connsiteX4" fmla="*/ 164549 w 681763"/>
                <a:gd name="connsiteY4" fmla="*/ 18778 h 911349"/>
                <a:gd name="connsiteX5" fmla="*/ 276162 w 681763"/>
                <a:gd name="connsiteY5" fmla="*/ 9295 h 911349"/>
                <a:gd name="connsiteX6" fmla="*/ 284638 w 681763"/>
                <a:gd name="connsiteY6" fmla="*/ 229952 h 911349"/>
                <a:gd name="connsiteX7" fmla="*/ 282489 w 681763"/>
                <a:gd name="connsiteY7" fmla="*/ 12053 h 911349"/>
                <a:gd name="connsiteX8" fmla="*/ 391926 w 681763"/>
                <a:gd name="connsiteY8" fmla="*/ 36915 h 911349"/>
                <a:gd name="connsiteX9" fmla="*/ 420735 w 681763"/>
                <a:gd name="connsiteY9" fmla="*/ 222286 h 911349"/>
                <a:gd name="connsiteX10" fmla="*/ 403747 w 681763"/>
                <a:gd name="connsiteY10" fmla="*/ 37500 h 911349"/>
                <a:gd name="connsiteX11" fmla="*/ 532736 w 681763"/>
                <a:gd name="connsiteY11" fmla="*/ 61286 h 911349"/>
                <a:gd name="connsiteX12" fmla="*/ 539526 w 681763"/>
                <a:gd name="connsiteY12" fmla="*/ 235697 h 911349"/>
                <a:gd name="connsiteX13" fmla="*/ 543885 w 681763"/>
                <a:gd name="connsiteY13" fmla="*/ 67881 h 911349"/>
                <a:gd name="connsiteX14" fmla="*/ 651881 w 681763"/>
                <a:gd name="connsiteY14" fmla="*/ 85657 h 911349"/>
                <a:gd name="connsiteX15" fmla="*/ 681050 w 681763"/>
                <a:gd name="connsiteY15" fmla="*/ 324654 h 911349"/>
                <a:gd name="connsiteX16" fmla="*/ 592011 w 681763"/>
                <a:gd name="connsiteY16" fmla="*/ 807663 h 911349"/>
                <a:gd name="connsiteX17" fmla="*/ 581300 w 681763"/>
                <a:gd name="connsiteY17" fmla="*/ 910587 h 911349"/>
                <a:gd name="connsiteX18" fmla="*/ 210280 w 681763"/>
                <a:gd name="connsiteY18" fmla="*/ 911349 h 911349"/>
                <a:gd name="connsiteX19" fmla="*/ 191423 w 681763"/>
                <a:gd name="connsiteY19" fmla="*/ 779185 h 911349"/>
                <a:gd name="connsiteX20" fmla="*/ 89436 w 681763"/>
                <a:gd name="connsiteY20" fmla="*/ 653133 h 911349"/>
                <a:gd name="connsiteX21" fmla="*/ 2412 w 681763"/>
                <a:gd name="connsiteY21" fmla="*/ 437275 h 911349"/>
                <a:gd name="connsiteX22" fmla="*/ 60601 w 681763"/>
                <a:gd name="connsiteY22" fmla="*/ 138676 h 911349"/>
                <a:gd name="connsiteX0" fmla="*/ 45719 w 683006"/>
                <a:gd name="connsiteY0" fmla="*/ 134476 h 911349"/>
                <a:gd name="connsiteX1" fmla="*/ 66484 w 683006"/>
                <a:gd name="connsiteY1" fmla="*/ 371484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66484 w 683006"/>
                <a:gd name="connsiteY1" fmla="*/ 371484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83259 w 683006"/>
                <a:gd name="connsiteY1" fmla="*/ 357622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83259 w 683006"/>
                <a:gd name="connsiteY1" fmla="*/ 357622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83259 w 683006"/>
                <a:gd name="connsiteY1" fmla="*/ 357622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  <a:gd name="connsiteX0" fmla="*/ 45719 w 683006"/>
                <a:gd name="connsiteY0" fmla="*/ 134476 h 911349"/>
                <a:gd name="connsiteX1" fmla="*/ 104061 w 683006"/>
                <a:gd name="connsiteY1" fmla="*/ 357469 h 911349"/>
                <a:gd name="connsiteX2" fmla="*/ 142171 w 683006"/>
                <a:gd name="connsiteY2" fmla="*/ 396324 h 911349"/>
                <a:gd name="connsiteX3" fmla="*/ 161918 w 683006"/>
                <a:gd name="connsiteY3" fmla="*/ 137995 h 911349"/>
                <a:gd name="connsiteX4" fmla="*/ 165792 w 683006"/>
                <a:gd name="connsiteY4" fmla="*/ 18778 h 911349"/>
                <a:gd name="connsiteX5" fmla="*/ 277405 w 683006"/>
                <a:gd name="connsiteY5" fmla="*/ 9295 h 911349"/>
                <a:gd name="connsiteX6" fmla="*/ 285881 w 683006"/>
                <a:gd name="connsiteY6" fmla="*/ 229952 h 911349"/>
                <a:gd name="connsiteX7" fmla="*/ 283732 w 683006"/>
                <a:gd name="connsiteY7" fmla="*/ 12053 h 911349"/>
                <a:gd name="connsiteX8" fmla="*/ 393169 w 683006"/>
                <a:gd name="connsiteY8" fmla="*/ 36915 h 911349"/>
                <a:gd name="connsiteX9" fmla="*/ 421978 w 683006"/>
                <a:gd name="connsiteY9" fmla="*/ 222286 h 911349"/>
                <a:gd name="connsiteX10" fmla="*/ 404990 w 683006"/>
                <a:gd name="connsiteY10" fmla="*/ 37500 h 911349"/>
                <a:gd name="connsiteX11" fmla="*/ 533979 w 683006"/>
                <a:gd name="connsiteY11" fmla="*/ 61286 h 911349"/>
                <a:gd name="connsiteX12" fmla="*/ 540769 w 683006"/>
                <a:gd name="connsiteY12" fmla="*/ 235697 h 911349"/>
                <a:gd name="connsiteX13" fmla="*/ 545128 w 683006"/>
                <a:gd name="connsiteY13" fmla="*/ 67881 h 911349"/>
                <a:gd name="connsiteX14" fmla="*/ 653124 w 683006"/>
                <a:gd name="connsiteY14" fmla="*/ 85657 h 911349"/>
                <a:gd name="connsiteX15" fmla="*/ 682293 w 683006"/>
                <a:gd name="connsiteY15" fmla="*/ 324654 h 911349"/>
                <a:gd name="connsiteX16" fmla="*/ 593254 w 683006"/>
                <a:gd name="connsiteY16" fmla="*/ 807663 h 911349"/>
                <a:gd name="connsiteX17" fmla="*/ 582543 w 683006"/>
                <a:gd name="connsiteY17" fmla="*/ 910587 h 911349"/>
                <a:gd name="connsiteX18" fmla="*/ 211523 w 683006"/>
                <a:gd name="connsiteY18" fmla="*/ 911349 h 911349"/>
                <a:gd name="connsiteX19" fmla="*/ 192666 w 683006"/>
                <a:gd name="connsiteY19" fmla="*/ 779185 h 911349"/>
                <a:gd name="connsiteX20" fmla="*/ 90679 w 683006"/>
                <a:gd name="connsiteY20" fmla="*/ 653133 h 911349"/>
                <a:gd name="connsiteX21" fmla="*/ 3655 w 683006"/>
                <a:gd name="connsiteY21" fmla="*/ 437275 h 911349"/>
                <a:gd name="connsiteX22" fmla="*/ 45719 w 683006"/>
                <a:gd name="connsiteY22" fmla="*/ 134476 h 9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006" h="911349">
                  <a:moveTo>
                    <a:pt x="45719" y="134476"/>
                  </a:moveTo>
                  <a:cubicBezTo>
                    <a:pt x="186906" y="178031"/>
                    <a:pt x="77411" y="293724"/>
                    <a:pt x="104061" y="357469"/>
                  </a:cubicBezTo>
                  <a:cubicBezTo>
                    <a:pt x="111327" y="384451"/>
                    <a:pt x="134405" y="424827"/>
                    <a:pt x="142171" y="396324"/>
                  </a:cubicBezTo>
                  <a:cubicBezTo>
                    <a:pt x="161497" y="378147"/>
                    <a:pt x="163714" y="263470"/>
                    <a:pt x="161918" y="137995"/>
                  </a:cubicBezTo>
                  <a:lnTo>
                    <a:pt x="165792" y="18778"/>
                  </a:lnTo>
                  <a:cubicBezTo>
                    <a:pt x="205100" y="-883"/>
                    <a:pt x="248431" y="-6838"/>
                    <a:pt x="277405" y="9295"/>
                  </a:cubicBezTo>
                  <a:lnTo>
                    <a:pt x="285881" y="229952"/>
                  </a:lnTo>
                  <a:cubicBezTo>
                    <a:pt x="292743" y="135104"/>
                    <a:pt x="288936" y="90619"/>
                    <a:pt x="283732" y="12053"/>
                  </a:cubicBezTo>
                  <a:cubicBezTo>
                    <a:pt x="344488" y="7410"/>
                    <a:pt x="362005" y="7292"/>
                    <a:pt x="393169" y="36915"/>
                  </a:cubicBezTo>
                  <a:cubicBezTo>
                    <a:pt x="432458" y="90909"/>
                    <a:pt x="415495" y="219932"/>
                    <a:pt x="421978" y="222286"/>
                  </a:cubicBezTo>
                  <a:cubicBezTo>
                    <a:pt x="425215" y="169590"/>
                    <a:pt x="440910" y="99095"/>
                    <a:pt x="404990" y="37500"/>
                  </a:cubicBezTo>
                  <a:cubicBezTo>
                    <a:pt x="452541" y="9313"/>
                    <a:pt x="505933" y="28253"/>
                    <a:pt x="533979" y="61286"/>
                  </a:cubicBezTo>
                  <a:cubicBezTo>
                    <a:pt x="556608" y="94319"/>
                    <a:pt x="532593" y="233695"/>
                    <a:pt x="540769" y="235697"/>
                  </a:cubicBezTo>
                  <a:cubicBezTo>
                    <a:pt x="546608" y="189844"/>
                    <a:pt x="564054" y="120930"/>
                    <a:pt x="545128" y="67881"/>
                  </a:cubicBezTo>
                  <a:cubicBezTo>
                    <a:pt x="600410" y="49193"/>
                    <a:pt x="614468" y="45569"/>
                    <a:pt x="653124" y="85657"/>
                  </a:cubicBezTo>
                  <a:cubicBezTo>
                    <a:pt x="678241" y="128452"/>
                    <a:pt x="685502" y="205222"/>
                    <a:pt x="682293" y="324654"/>
                  </a:cubicBezTo>
                  <a:cubicBezTo>
                    <a:pt x="682293" y="386243"/>
                    <a:pt x="685168" y="641728"/>
                    <a:pt x="593254" y="807663"/>
                  </a:cubicBezTo>
                  <a:cubicBezTo>
                    <a:pt x="562434" y="865879"/>
                    <a:pt x="574223" y="873371"/>
                    <a:pt x="582543" y="910587"/>
                  </a:cubicBezTo>
                  <a:lnTo>
                    <a:pt x="211523" y="911349"/>
                  </a:lnTo>
                  <a:cubicBezTo>
                    <a:pt x="212499" y="851582"/>
                    <a:pt x="236044" y="827966"/>
                    <a:pt x="192666" y="779185"/>
                  </a:cubicBezTo>
                  <a:cubicBezTo>
                    <a:pt x="170208" y="755505"/>
                    <a:pt x="148074" y="710617"/>
                    <a:pt x="90679" y="653133"/>
                  </a:cubicBezTo>
                  <a:cubicBezTo>
                    <a:pt x="33254" y="569821"/>
                    <a:pt x="26583" y="515785"/>
                    <a:pt x="3655" y="437275"/>
                  </a:cubicBezTo>
                  <a:cubicBezTo>
                    <a:pt x="-8217" y="341138"/>
                    <a:pt x="9615" y="253260"/>
                    <a:pt x="45719" y="134476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5" name="Rectangle 1">
              <a:extLst>
                <a:ext uri="{FF2B5EF4-FFF2-40B4-BE49-F238E27FC236}">
                  <a16:creationId xmlns:a16="http://schemas.microsoft.com/office/drawing/2014/main" id="{C4E49A3F-CA7D-4D8E-AD31-04F0CC65D218}"/>
                </a:ext>
              </a:extLst>
            </p:cNvPr>
            <p:cNvSpPr/>
            <p:nvPr/>
          </p:nvSpPr>
          <p:spPr>
            <a:xfrm rot="2609195">
              <a:off x="81214" y="1602058"/>
              <a:ext cx="253882" cy="4258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36" name="그룹 14">
              <a:extLst>
                <a:ext uri="{FF2B5EF4-FFF2-40B4-BE49-F238E27FC236}">
                  <a16:creationId xmlns:a16="http://schemas.microsoft.com/office/drawing/2014/main" id="{559C5626-8C04-4E22-B897-B7132B13B981}"/>
                </a:ext>
              </a:extLst>
            </p:cNvPr>
            <p:cNvGrpSpPr/>
            <p:nvPr/>
          </p:nvGrpSpPr>
          <p:grpSpPr>
            <a:xfrm rot="914251">
              <a:off x="1477977" y="2889438"/>
              <a:ext cx="1480447" cy="1480446"/>
              <a:chOff x="6384003" y="3061995"/>
              <a:chExt cx="1968187" cy="1968187"/>
            </a:xfrm>
          </p:grpSpPr>
          <p:sp>
            <p:nvSpPr>
              <p:cNvPr id="237" name="원호 15">
                <a:extLst>
                  <a:ext uri="{FF2B5EF4-FFF2-40B4-BE49-F238E27FC236}">
                    <a16:creationId xmlns:a16="http://schemas.microsoft.com/office/drawing/2014/main" id="{BA4DC643-BD20-43F8-B402-CCA7CCC09AD4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원호 16">
                <a:extLst>
                  <a:ext uri="{FF2B5EF4-FFF2-40B4-BE49-F238E27FC236}">
                    <a16:creationId xmlns:a16="http://schemas.microsoft.com/office/drawing/2014/main" id="{21E2458B-1B77-4752-B629-79482E9A6508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원호 17">
                <a:extLst>
                  <a:ext uri="{FF2B5EF4-FFF2-40B4-BE49-F238E27FC236}">
                    <a16:creationId xmlns:a16="http://schemas.microsoft.com/office/drawing/2014/main" id="{F4D95AB5-E67D-4AA3-A543-EF697072980F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0" name="원호 18">
                <a:extLst>
                  <a:ext uri="{FF2B5EF4-FFF2-40B4-BE49-F238E27FC236}">
                    <a16:creationId xmlns:a16="http://schemas.microsoft.com/office/drawing/2014/main" id="{F3511BE2-0EDF-465A-8163-9967BBD0C853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C6A66DBE-C862-4BDC-8640-055C050F6B06}"/>
              </a:ext>
            </a:extLst>
          </p:cNvPr>
          <p:cNvGrpSpPr/>
          <p:nvPr/>
        </p:nvGrpSpPr>
        <p:grpSpPr>
          <a:xfrm>
            <a:off x="6295531" y="957587"/>
            <a:ext cx="1914182" cy="3219984"/>
            <a:chOff x="8806864" y="1668164"/>
            <a:chExt cx="2715824" cy="4568485"/>
          </a:xfrm>
        </p:grpSpPr>
        <p:grpSp>
          <p:nvGrpSpPr>
            <p:cNvPr id="242" name="그룹 241">
              <a:extLst>
                <a:ext uri="{FF2B5EF4-FFF2-40B4-BE49-F238E27FC236}">
                  <a16:creationId xmlns:a16="http://schemas.microsoft.com/office/drawing/2014/main" id="{D922710C-0779-450A-839C-960B25604A8F}"/>
                </a:ext>
              </a:extLst>
            </p:cNvPr>
            <p:cNvGrpSpPr/>
            <p:nvPr/>
          </p:nvGrpSpPr>
          <p:grpSpPr>
            <a:xfrm>
              <a:off x="8806864" y="1668164"/>
              <a:ext cx="2250102" cy="3927083"/>
              <a:chOff x="8806864" y="1668164"/>
              <a:chExt cx="2250102" cy="3927083"/>
            </a:xfrm>
          </p:grpSpPr>
          <p:grpSp>
            <p:nvGrpSpPr>
              <p:cNvPr id="247" name="그룹 22">
                <a:extLst>
                  <a:ext uri="{FF2B5EF4-FFF2-40B4-BE49-F238E27FC236}">
                    <a16:creationId xmlns:a16="http://schemas.microsoft.com/office/drawing/2014/main" id="{828E85BE-C8C8-4E2A-B16E-CC0534CE8D90}"/>
                  </a:ext>
                </a:extLst>
              </p:cNvPr>
              <p:cNvGrpSpPr/>
              <p:nvPr/>
            </p:nvGrpSpPr>
            <p:grpSpPr>
              <a:xfrm>
                <a:off x="9187699" y="3220736"/>
                <a:ext cx="1539404" cy="2374511"/>
                <a:chOff x="7311137" y="4298740"/>
                <a:chExt cx="1360941" cy="1965858"/>
              </a:xfrm>
            </p:grpSpPr>
            <p:grpSp>
              <p:nvGrpSpPr>
                <p:cNvPr id="260" name="그룹 23">
                  <a:extLst>
                    <a:ext uri="{FF2B5EF4-FFF2-40B4-BE49-F238E27FC236}">
                      <a16:creationId xmlns:a16="http://schemas.microsoft.com/office/drawing/2014/main" id="{83DF0DCB-E8A3-483A-8C01-A091C0E559B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266" name="Group 7">
                    <a:extLst>
                      <a:ext uri="{FF2B5EF4-FFF2-40B4-BE49-F238E27FC236}">
                        <a16:creationId xmlns:a16="http://schemas.microsoft.com/office/drawing/2014/main" id="{8ECFE3ED-A334-4E3D-9AC4-D29477A858BD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268" name="Trapezoid 1">
                      <a:extLst>
                        <a:ext uri="{FF2B5EF4-FFF2-40B4-BE49-F238E27FC236}">
                          <a16:creationId xmlns:a16="http://schemas.microsoft.com/office/drawing/2014/main" id="{B3ABF568-5E5D-47D3-A916-8293027F997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69" name="Trapezoid 6">
                      <a:extLst>
                        <a:ext uri="{FF2B5EF4-FFF2-40B4-BE49-F238E27FC236}">
                          <a16:creationId xmlns:a16="http://schemas.microsoft.com/office/drawing/2014/main" id="{5E95615C-1849-4482-8112-E8F317F685D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70" name="Oval 5">
                      <a:extLst>
                        <a:ext uri="{FF2B5EF4-FFF2-40B4-BE49-F238E27FC236}">
                          <a16:creationId xmlns:a16="http://schemas.microsoft.com/office/drawing/2014/main" id="{458BCB08-6A75-4B86-9F68-3FB46C738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267" name="Chord 23">
                    <a:extLst>
                      <a:ext uri="{FF2B5EF4-FFF2-40B4-BE49-F238E27FC236}">
                        <a16:creationId xmlns:a16="http://schemas.microsoft.com/office/drawing/2014/main" id="{8B36C20D-F9BC-4744-B662-50DBF75110F5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61" name="그룹 24">
                  <a:extLst>
                    <a:ext uri="{FF2B5EF4-FFF2-40B4-BE49-F238E27FC236}">
                      <a16:creationId xmlns:a16="http://schemas.microsoft.com/office/drawing/2014/main" id="{EC259655-48A4-4C69-9523-70AC9F011456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262" name="Freeform 9">
                    <a:extLst>
                      <a:ext uri="{FF2B5EF4-FFF2-40B4-BE49-F238E27FC236}">
                        <a16:creationId xmlns:a16="http://schemas.microsoft.com/office/drawing/2014/main" id="{48C0C1EF-C819-407E-9E4A-A03B12F6BB67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3" name="Freeform 13">
                    <a:extLst>
                      <a:ext uri="{FF2B5EF4-FFF2-40B4-BE49-F238E27FC236}">
                        <a16:creationId xmlns:a16="http://schemas.microsoft.com/office/drawing/2014/main" id="{9C32ED3E-4E74-4613-AA9D-0F02DDB6AAA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64" name="Freeform 19">
                    <a:extLst>
                      <a:ext uri="{FF2B5EF4-FFF2-40B4-BE49-F238E27FC236}">
                        <a16:creationId xmlns:a16="http://schemas.microsoft.com/office/drawing/2014/main" id="{EB0D9C97-A283-407D-B9D9-72F08DFB2D71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65" name="Freeform 20">
                    <a:extLst>
                      <a:ext uri="{FF2B5EF4-FFF2-40B4-BE49-F238E27FC236}">
                        <a16:creationId xmlns:a16="http://schemas.microsoft.com/office/drawing/2014/main" id="{5262DE4A-1E24-40A1-B8EC-EB51F4015C90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248" name="Rectangle 21">
                <a:extLst>
                  <a:ext uri="{FF2B5EF4-FFF2-40B4-BE49-F238E27FC236}">
                    <a16:creationId xmlns:a16="http://schemas.microsoft.com/office/drawing/2014/main" id="{72EBA75A-A871-441C-B176-1AC899211078}"/>
                  </a:ext>
                </a:extLst>
              </p:cNvPr>
              <p:cNvSpPr/>
              <p:nvPr/>
            </p:nvSpPr>
            <p:spPr>
              <a:xfrm rot="15759340">
                <a:off x="9458499" y="1832526"/>
                <a:ext cx="747423" cy="418699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9" name="Rectangle 21">
                <a:extLst>
                  <a:ext uri="{FF2B5EF4-FFF2-40B4-BE49-F238E27FC236}">
                    <a16:creationId xmlns:a16="http://schemas.microsoft.com/office/drawing/2014/main" id="{D2343FD3-61D1-4024-B933-7B2C6668C581}"/>
                  </a:ext>
                </a:extLst>
              </p:cNvPr>
              <p:cNvSpPr/>
              <p:nvPr/>
            </p:nvSpPr>
            <p:spPr>
              <a:xfrm rot="11980498">
                <a:off x="8806864" y="2373981"/>
                <a:ext cx="747423" cy="418699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0" name="Rectangle 21">
                <a:extLst>
                  <a:ext uri="{FF2B5EF4-FFF2-40B4-BE49-F238E27FC236}">
                    <a16:creationId xmlns:a16="http://schemas.microsoft.com/office/drawing/2014/main" id="{9271AEFC-F1B0-4A22-8271-93A0BBCEF52B}"/>
                  </a:ext>
                </a:extLst>
              </p:cNvPr>
              <p:cNvSpPr/>
              <p:nvPr/>
            </p:nvSpPr>
            <p:spPr>
              <a:xfrm rot="19265083">
                <a:off x="8960507" y="3171446"/>
                <a:ext cx="747423" cy="418699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1" name="Rectangle 21">
                <a:extLst>
                  <a:ext uri="{FF2B5EF4-FFF2-40B4-BE49-F238E27FC236}">
                    <a16:creationId xmlns:a16="http://schemas.microsoft.com/office/drawing/2014/main" id="{1AAAB8DC-5789-4885-B297-42ABA54C7887}"/>
                  </a:ext>
                </a:extLst>
              </p:cNvPr>
              <p:cNvSpPr/>
              <p:nvPr/>
            </p:nvSpPr>
            <p:spPr>
              <a:xfrm rot="9071228" flipH="1">
                <a:off x="10303486" y="2234600"/>
                <a:ext cx="747423" cy="418699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2" name="Rectangle 21">
                <a:extLst>
                  <a:ext uri="{FF2B5EF4-FFF2-40B4-BE49-F238E27FC236}">
                    <a16:creationId xmlns:a16="http://schemas.microsoft.com/office/drawing/2014/main" id="{3A04694A-04AB-4A89-945B-8854F742464B}"/>
                  </a:ext>
                </a:extLst>
              </p:cNvPr>
              <p:cNvSpPr/>
              <p:nvPr/>
            </p:nvSpPr>
            <p:spPr>
              <a:xfrm rot="2334917" flipH="1">
                <a:off x="10309543" y="3083900"/>
                <a:ext cx="747423" cy="418699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253" name="그룹 252">
                <a:extLst>
                  <a:ext uri="{FF2B5EF4-FFF2-40B4-BE49-F238E27FC236}">
                    <a16:creationId xmlns:a16="http://schemas.microsoft.com/office/drawing/2014/main" id="{2908F30B-8F59-4B91-B00F-CD8D15CE3121}"/>
                  </a:ext>
                </a:extLst>
              </p:cNvPr>
              <p:cNvGrpSpPr/>
              <p:nvPr/>
            </p:nvGrpSpPr>
            <p:grpSpPr>
              <a:xfrm>
                <a:off x="9602954" y="2502414"/>
                <a:ext cx="729404" cy="729404"/>
                <a:chOff x="5784686" y="1323855"/>
                <a:chExt cx="1307251" cy="1307251"/>
              </a:xfrm>
            </p:grpSpPr>
            <p:sp>
              <p:nvSpPr>
                <p:cNvPr id="254" name="자유형: 도형 253">
                  <a:extLst>
                    <a:ext uri="{FF2B5EF4-FFF2-40B4-BE49-F238E27FC236}">
                      <a16:creationId xmlns:a16="http://schemas.microsoft.com/office/drawing/2014/main" id="{F353D951-CBD2-4292-A506-480FAAD38946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5" name="자유형: 도형 254">
                  <a:extLst>
                    <a:ext uri="{FF2B5EF4-FFF2-40B4-BE49-F238E27FC236}">
                      <a16:creationId xmlns:a16="http://schemas.microsoft.com/office/drawing/2014/main" id="{95685DFE-C97D-43F8-9A22-599AF5DFD812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6" name="자유형: 도형 255">
                  <a:extLst>
                    <a:ext uri="{FF2B5EF4-FFF2-40B4-BE49-F238E27FC236}">
                      <a16:creationId xmlns:a16="http://schemas.microsoft.com/office/drawing/2014/main" id="{550EFFEB-B5EE-4AC3-953A-12FE87ED14CE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2" cy="1035672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7" name="자유형: 도형 256">
                  <a:extLst>
                    <a:ext uri="{FF2B5EF4-FFF2-40B4-BE49-F238E27FC236}">
                      <a16:creationId xmlns:a16="http://schemas.microsoft.com/office/drawing/2014/main" id="{3C678FB1-F670-4DFC-ACA5-8EF6D00BCAD0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8" name="자유형: 도형 257">
                  <a:extLst>
                    <a:ext uri="{FF2B5EF4-FFF2-40B4-BE49-F238E27FC236}">
                      <a16:creationId xmlns:a16="http://schemas.microsoft.com/office/drawing/2014/main" id="{E42CD845-15E5-43EA-BFC0-6586087248A2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59" name="자유형: 도형 258">
                  <a:extLst>
                    <a:ext uri="{FF2B5EF4-FFF2-40B4-BE49-F238E27FC236}">
                      <a16:creationId xmlns:a16="http://schemas.microsoft.com/office/drawing/2014/main" id="{7C2D61C8-1B77-4649-9052-5D052E519B23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43" name="그룹 50">
              <a:extLst>
                <a:ext uri="{FF2B5EF4-FFF2-40B4-BE49-F238E27FC236}">
                  <a16:creationId xmlns:a16="http://schemas.microsoft.com/office/drawing/2014/main" id="{70996618-E650-4594-BB80-7018EFBB56E8}"/>
                </a:ext>
              </a:extLst>
            </p:cNvPr>
            <p:cNvGrpSpPr/>
            <p:nvPr/>
          </p:nvGrpSpPr>
          <p:grpSpPr>
            <a:xfrm rot="10800000" flipV="1">
              <a:off x="8999254" y="5171446"/>
              <a:ext cx="2408772" cy="1065203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245" name="Freeform 18">
                <a:extLst>
                  <a:ext uri="{FF2B5EF4-FFF2-40B4-BE49-F238E27FC236}">
                    <a16:creationId xmlns:a16="http://schemas.microsoft.com/office/drawing/2014/main" id="{A4A676A0-53F1-4D53-9B95-821FE8C4929E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Freeform 19">
                <a:extLst>
                  <a:ext uri="{FF2B5EF4-FFF2-40B4-BE49-F238E27FC236}">
                    <a16:creationId xmlns:a16="http://schemas.microsoft.com/office/drawing/2014/main" id="{E3E5BD7E-1E3D-41E8-8340-9DF002F70A5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4" name="직사각형 51">
              <a:extLst>
                <a:ext uri="{FF2B5EF4-FFF2-40B4-BE49-F238E27FC236}">
                  <a16:creationId xmlns:a16="http://schemas.microsoft.com/office/drawing/2014/main" id="{ED343992-F532-483A-A823-01DC8F39656E}"/>
                </a:ext>
              </a:extLst>
            </p:cNvPr>
            <p:cNvSpPr/>
            <p:nvPr/>
          </p:nvSpPr>
          <p:spPr>
            <a:xfrm rot="13659860" flipV="1">
              <a:off x="10900944" y="5532127"/>
              <a:ext cx="357080" cy="886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81" name="Group 44">
            <a:extLst>
              <a:ext uri="{FF2B5EF4-FFF2-40B4-BE49-F238E27FC236}">
                <a16:creationId xmlns:a16="http://schemas.microsoft.com/office/drawing/2014/main" id="{4C0A1B6C-66CA-4C41-A6B6-9520B78531B2}"/>
              </a:ext>
            </a:extLst>
          </p:cNvPr>
          <p:cNvGrpSpPr/>
          <p:nvPr/>
        </p:nvGrpSpPr>
        <p:grpSpPr>
          <a:xfrm>
            <a:off x="2063844" y="1147589"/>
            <a:ext cx="2960685" cy="2875372"/>
            <a:chOff x="412953" y="2944822"/>
            <a:chExt cx="3852733" cy="3741715"/>
          </a:xfrm>
        </p:grpSpPr>
        <p:sp>
          <p:nvSpPr>
            <p:cNvPr id="282" name="Rectangle 21">
              <a:extLst>
                <a:ext uri="{FF2B5EF4-FFF2-40B4-BE49-F238E27FC236}">
                  <a16:creationId xmlns:a16="http://schemas.microsoft.com/office/drawing/2014/main" id="{A97B7764-1126-4AD5-8409-58E49304DB62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Rectangle 21">
              <a:extLst>
                <a:ext uri="{FF2B5EF4-FFF2-40B4-BE49-F238E27FC236}">
                  <a16:creationId xmlns:a16="http://schemas.microsoft.com/office/drawing/2014/main" id="{8F7B0C72-B278-462F-BDB8-ECE45352E274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Rectangle 21">
              <a:extLst>
                <a:ext uri="{FF2B5EF4-FFF2-40B4-BE49-F238E27FC236}">
                  <a16:creationId xmlns:a16="http://schemas.microsoft.com/office/drawing/2014/main" id="{641A75E4-3969-471B-AAFB-AD30D3F58069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5" name="Graphic 27">
              <a:extLst>
                <a:ext uri="{FF2B5EF4-FFF2-40B4-BE49-F238E27FC236}">
                  <a16:creationId xmlns:a16="http://schemas.microsoft.com/office/drawing/2014/main" id="{E8FDB9B8-D71A-4FD7-BEA0-2DC83E85F49C}"/>
                </a:ext>
              </a:extLst>
            </p:cNvPr>
            <p:cNvGrpSpPr/>
            <p:nvPr/>
          </p:nvGrpSpPr>
          <p:grpSpPr>
            <a:xfrm>
              <a:off x="412953" y="2944822"/>
              <a:ext cx="3852733" cy="3741715"/>
              <a:chOff x="2565260" y="0"/>
              <a:chExt cx="7061479" cy="6858000"/>
            </a:xfrm>
          </p:grpSpPr>
          <p:sp>
            <p:nvSpPr>
              <p:cNvPr id="286" name="Freeform: Shape 29">
                <a:extLst>
                  <a:ext uri="{FF2B5EF4-FFF2-40B4-BE49-F238E27FC236}">
                    <a16:creationId xmlns:a16="http://schemas.microsoft.com/office/drawing/2014/main" id="{45598C71-8F64-410D-8C2C-6B38CDDD1E22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30">
                <a:extLst>
                  <a:ext uri="{FF2B5EF4-FFF2-40B4-BE49-F238E27FC236}">
                    <a16:creationId xmlns:a16="http://schemas.microsoft.com/office/drawing/2014/main" id="{86878910-52D0-4A23-BFFB-409B95D748A6}"/>
                  </a:ext>
                </a:extLst>
              </p:cNvPr>
              <p:cNvSpPr/>
              <p:nvPr/>
            </p:nvSpPr>
            <p:spPr>
              <a:xfrm>
                <a:off x="3043144" y="5544429"/>
                <a:ext cx="6579158" cy="1311310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79158" h="1311309">
                    <a:moveTo>
                      <a:pt x="2091982" y="368523"/>
                    </a:moveTo>
                    <a:cubicBezTo>
                      <a:pt x="2186939" y="360233"/>
                      <a:pt x="4873617" y="138667"/>
                      <a:pt x="4955762" y="131885"/>
                    </a:cubicBezTo>
                    <a:cubicBezTo>
                      <a:pt x="4998719" y="128116"/>
                      <a:pt x="6565508" y="753"/>
                      <a:pt x="6581335" y="0"/>
                    </a:cubicBezTo>
                    <a:cubicBezTo>
                      <a:pt x="6581335" y="105508"/>
                      <a:pt x="6581335" y="211015"/>
                      <a:pt x="6581335" y="315769"/>
                    </a:cubicBezTo>
                    <a:cubicBezTo>
                      <a:pt x="6523305" y="335364"/>
                      <a:pt x="2618013" y="1306788"/>
                      <a:pt x="2574303" y="1312817"/>
                    </a:cubicBezTo>
                    <a:cubicBezTo>
                      <a:pt x="2546419" y="1316585"/>
                      <a:pt x="762585" y="1171135"/>
                      <a:pt x="715860" y="1164353"/>
                    </a:cubicBezTo>
                    <a:cubicBezTo>
                      <a:pt x="593773" y="1148526"/>
                      <a:pt x="517657" y="1127425"/>
                      <a:pt x="430989" y="1070150"/>
                    </a:cubicBezTo>
                    <a:cubicBezTo>
                      <a:pt x="390294" y="1043019"/>
                      <a:pt x="-114636" y="568988"/>
                      <a:pt x="24031" y="568234"/>
                    </a:cubicBezTo>
                    <a:cubicBezTo>
                      <a:pt x="122003" y="568234"/>
                      <a:pt x="473946" y="524524"/>
                      <a:pt x="424207" y="533567"/>
                    </a:cubicBezTo>
                    <a:cubicBezTo>
                      <a:pt x="402352" y="538089"/>
                      <a:pt x="2023402" y="374552"/>
                      <a:pt x="2091982" y="368523"/>
                    </a:cubicBezTo>
                    <a:close/>
                  </a:path>
                </a:pathLst>
              </a:custGeom>
              <a:solidFill>
                <a:srgbClr val="BEB59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31">
                <a:extLst>
                  <a:ext uri="{FF2B5EF4-FFF2-40B4-BE49-F238E27FC236}">
                    <a16:creationId xmlns:a16="http://schemas.microsoft.com/office/drawing/2014/main" id="{B5275D69-A3AD-4202-BB7B-D11C7DF005A0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2">
                <a:extLst>
                  <a:ext uri="{FF2B5EF4-FFF2-40B4-BE49-F238E27FC236}">
                    <a16:creationId xmlns:a16="http://schemas.microsoft.com/office/drawing/2014/main" id="{6CCA12B1-F94B-40CC-A510-BED27B5E41CB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rgbClr val="58906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33">
                <a:extLst>
                  <a:ext uri="{FF2B5EF4-FFF2-40B4-BE49-F238E27FC236}">
                    <a16:creationId xmlns:a16="http://schemas.microsoft.com/office/drawing/2014/main" id="{99E65610-E651-4C0B-9609-4BFB7547493C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34">
                <a:extLst>
                  <a:ext uri="{FF2B5EF4-FFF2-40B4-BE49-F238E27FC236}">
                    <a16:creationId xmlns:a16="http://schemas.microsoft.com/office/drawing/2014/main" id="{FD098913-30FF-4A02-B150-AF164C90E0D0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35">
                <a:extLst>
                  <a:ext uri="{FF2B5EF4-FFF2-40B4-BE49-F238E27FC236}">
                    <a16:creationId xmlns:a16="http://schemas.microsoft.com/office/drawing/2014/main" id="{6974D317-30D2-415A-9423-6280EBE7440A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36">
                <a:extLst>
                  <a:ext uri="{FF2B5EF4-FFF2-40B4-BE49-F238E27FC236}">
                    <a16:creationId xmlns:a16="http://schemas.microsoft.com/office/drawing/2014/main" id="{A3AAA14C-D135-4561-89C1-1B37225ADFB5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37">
                <a:extLst>
                  <a:ext uri="{FF2B5EF4-FFF2-40B4-BE49-F238E27FC236}">
                    <a16:creationId xmlns:a16="http://schemas.microsoft.com/office/drawing/2014/main" id="{F0C4B27C-F0A0-4148-AFB8-084FCC81D0D5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38">
                <a:extLst>
                  <a:ext uri="{FF2B5EF4-FFF2-40B4-BE49-F238E27FC236}">
                    <a16:creationId xmlns:a16="http://schemas.microsoft.com/office/drawing/2014/main" id="{01AECAF0-A817-4CEC-AB9F-F4D16FD95743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39">
                <a:extLst>
                  <a:ext uri="{FF2B5EF4-FFF2-40B4-BE49-F238E27FC236}">
                    <a16:creationId xmlns:a16="http://schemas.microsoft.com/office/drawing/2014/main" id="{04BDB982-9556-439B-B550-1BDEEE093C94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rgbClr val="2E794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40">
                <a:extLst>
                  <a:ext uri="{FF2B5EF4-FFF2-40B4-BE49-F238E27FC236}">
                    <a16:creationId xmlns:a16="http://schemas.microsoft.com/office/drawing/2014/main" id="{B3CFAE37-F008-4934-B06E-6135E0F7DFEF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8" name="Group 36">
            <a:extLst>
              <a:ext uri="{FF2B5EF4-FFF2-40B4-BE49-F238E27FC236}">
                <a16:creationId xmlns:a16="http://schemas.microsoft.com/office/drawing/2014/main" id="{AC427410-3752-4786-818C-78DE6F76AF3B}"/>
              </a:ext>
            </a:extLst>
          </p:cNvPr>
          <p:cNvGrpSpPr/>
          <p:nvPr/>
        </p:nvGrpSpPr>
        <p:grpSpPr>
          <a:xfrm>
            <a:off x="6307173" y="5780094"/>
            <a:ext cx="1771671" cy="951822"/>
            <a:chOff x="8068038" y="4787025"/>
            <a:chExt cx="2433436" cy="1307352"/>
          </a:xfrm>
        </p:grpSpPr>
        <p:grpSp>
          <p:nvGrpSpPr>
            <p:cNvPr id="299" name="Group 37">
              <a:extLst>
                <a:ext uri="{FF2B5EF4-FFF2-40B4-BE49-F238E27FC236}">
                  <a16:creationId xmlns:a16="http://schemas.microsoft.com/office/drawing/2014/main" id="{F665B4D1-B8EA-4A58-A809-74F31331A54A}"/>
                </a:ext>
              </a:extLst>
            </p:cNvPr>
            <p:cNvGrpSpPr/>
            <p:nvPr/>
          </p:nvGrpSpPr>
          <p:grpSpPr>
            <a:xfrm>
              <a:off x="8478512" y="4787025"/>
              <a:ext cx="1608444" cy="1307352"/>
              <a:chOff x="2676526" y="2041913"/>
              <a:chExt cx="3486148" cy="2833560"/>
            </a:xfrm>
            <a:solidFill>
              <a:schemeClr val="bg1"/>
            </a:solidFill>
          </p:grpSpPr>
          <p:grpSp>
            <p:nvGrpSpPr>
              <p:cNvPr id="306" name="Group 44">
                <a:extLst>
                  <a:ext uri="{FF2B5EF4-FFF2-40B4-BE49-F238E27FC236}">
                    <a16:creationId xmlns:a16="http://schemas.microsoft.com/office/drawing/2014/main" id="{A9268C9F-1007-4891-8529-C250D2B8E404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grpFill/>
            </p:grpSpPr>
            <p:sp>
              <p:nvSpPr>
                <p:cNvPr id="308" name="Freeform 13">
                  <a:extLst>
                    <a:ext uri="{FF2B5EF4-FFF2-40B4-BE49-F238E27FC236}">
                      <a16:creationId xmlns:a16="http://schemas.microsoft.com/office/drawing/2014/main" id="{2BE88D3D-D4C0-4BD6-9047-4709B8BE5305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" name="Rounded Rectangle 14">
                  <a:extLst>
                    <a:ext uri="{FF2B5EF4-FFF2-40B4-BE49-F238E27FC236}">
                      <a16:creationId xmlns:a16="http://schemas.microsoft.com/office/drawing/2014/main" id="{38890415-4566-4328-A2E1-2FFC9F070D75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Rounded Rectangle 15">
                  <a:extLst>
                    <a:ext uri="{FF2B5EF4-FFF2-40B4-BE49-F238E27FC236}">
                      <a16:creationId xmlns:a16="http://schemas.microsoft.com/office/drawing/2014/main" id="{36A20AF3-2FA0-4A18-9117-96DC7195B446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Rounded Rectangle 16">
                  <a:extLst>
                    <a:ext uri="{FF2B5EF4-FFF2-40B4-BE49-F238E27FC236}">
                      <a16:creationId xmlns:a16="http://schemas.microsoft.com/office/drawing/2014/main" id="{5E0DCB31-A809-494E-A993-48E3CBA29CA1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Rounded Rectangle 17">
                  <a:extLst>
                    <a:ext uri="{FF2B5EF4-FFF2-40B4-BE49-F238E27FC236}">
                      <a16:creationId xmlns:a16="http://schemas.microsoft.com/office/drawing/2014/main" id="{E5C02609-735A-44D7-9C27-1044F859E957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7" name="Freeform 12">
                <a:extLst>
                  <a:ext uri="{FF2B5EF4-FFF2-40B4-BE49-F238E27FC236}">
                    <a16:creationId xmlns:a16="http://schemas.microsoft.com/office/drawing/2014/main" id="{7E67E54E-BF47-472D-A4C1-A01E344CA237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0" name="Rectangle 38">
              <a:extLst>
                <a:ext uri="{FF2B5EF4-FFF2-40B4-BE49-F238E27FC236}">
                  <a16:creationId xmlns:a16="http://schemas.microsoft.com/office/drawing/2014/main" id="{62B1C4C5-CD1A-40C7-9E4C-8857A3025DF6}"/>
                </a:ext>
              </a:extLst>
            </p:cNvPr>
            <p:cNvSpPr/>
            <p:nvPr/>
          </p:nvSpPr>
          <p:spPr>
            <a:xfrm>
              <a:off x="10086956" y="5003862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1" name="Rectangle 39">
              <a:extLst>
                <a:ext uri="{FF2B5EF4-FFF2-40B4-BE49-F238E27FC236}">
                  <a16:creationId xmlns:a16="http://schemas.microsoft.com/office/drawing/2014/main" id="{04284DAD-2FC3-42CE-BA69-D8F329D143BB}"/>
                </a:ext>
              </a:extLst>
            </p:cNvPr>
            <p:cNvSpPr/>
            <p:nvPr/>
          </p:nvSpPr>
          <p:spPr>
            <a:xfrm>
              <a:off x="8383679" y="4982819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2" name="Rectangle 40">
              <a:extLst>
                <a:ext uri="{FF2B5EF4-FFF2-40B4-BE49-F238E27FC236}">
                  <a16:creationId xmlns:a16="http://schemas.microsoft.com/office/drawing/2014/main" id="{6A63E46C-3C9D-4865-AEB4-21A1AA67FD4C}"/>
                </a:ext>
              </a:extLst>
            </p:cNvPr>
            <p:cNvSpPr/>
            <p:nvPr/>
          </p:nvSpPr>
          <p:spPr>
            <a:xfrm>
              <a:off x="10180341" y="4928173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3" name="Rectangle 41">
              <a:extLst>
                <a:ext uri="{FF2B5EF4-FFF2-40B4-BE49-F238E27FC236}">
                  <a16:creationId xmlns:a16="http://schemas.microsoft.com/office/drawing/2014/main" id="{7E183872-64FF-46D8-AC03-5F8826D38350}"/>
                </a:ext>
              </a:extLst>
            </p:cNvPr>
            <p:cNvSpPr/>
            <p:nvPr/>
          </p:nvSpPr>
          <p:spPr>
            <a:xfrm>
              <a:off x="8068038" y="4907265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4" name="Oval 42">
              <a:extLst>
                <a:ext uri="{FF2B5EF4-FFF2-40B4-BE49-F238E27FC236}">
                  <a16:creationId xmlns:a16="http://schemas.microsoft.com/office/drawing/2014/main" id="{76ECC5BA-3A6A-4B37-979C-9706228C0134}"/>
                </a:ext>
              </a:extLst>
            </p:cNvPr>
            <p:cNvSpPr/>
            <p:nvPr/>
          </p:nvSpPr>
          <p:spPr>
            <a:xfrm>
              <a:off x="10311671" y="5619661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5" name="Oval 43">
              <a:extLst>
                <a:ext uri="{FF2B5EF4-FFF2-40B4-BE49-F238E27FC236}">
                  <a16:creationId xmlns:a16="http://schemas.microsoft.com/office/drawing/2014/main" id="{52AD0962-6CC1-4EAB-9ED4-040E9B475F9E}"/>
                </a:ext>
              </a:extLst>
            </p:cNvPr>
            <p:cNvSpPr/>
            <p:nvPr/>
          </p:nvSpPr>
          <p:spPr>
            <a:xfrm>
              <a:off x="8199369" y="5634387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3" name="그룹 312">
            <a:extLst>
              <a:ext uri="{FF2B5EF4-FFF2-40B4-BE49-F238E27FC236}">
                <a16:creationId xmlns:a16="http://schemas.microsoft.com/office/drawing/2014/main" id="{75DEFD4C-5FB0-43B0-B5DC-774478107779}"/>
              </a:ext>
            </a:extLst>
          </p:cNvPr>
          <p:cNvGrpSpPr/>
          <p:nvPr/>
        </p:nvGrpSpPr>
        <p:grpSpPr>
          <a:xfrm>
            <a:off x="8097685" y="1802151"/>
            <a:ext cx="1185613" cy="940294"/>
            <a:chOff x="3368611" y="3163456"/>
            <a:chExt cx="1185613" cy="940294"/>
          </a:xfrm>
        </p:grpSpPr>
        <p:grpSp>
          <p:nvGrpSpPr>
            <p:cNvPr id="314" name="그룹 313">
              <a:extLst>
                <a:ext uri="{FF2B5EF4-FFF2-40B4-BE49-F238E27FC236}">
                  <a16:creationId xmlns:a16="http://schemas.microsoft.com/office/drawing/2014/main" id="{F0798561-3740-4769-A996-E4A0F2AE3230}"/>
                </a:ext>
              </a:extLst>
            </p:cNvPr>
            <p:cNvGrpSpPr/>
            <p:nvPr/>
          </p:nvGrpSpPr>
          <p:grpSpPr>
            <a:xfrm rot="19261241">
              <a:off x="3392636" y="3163456"/>
              <a:ext cx="1054352" cy="465128"/>
              <a:chOff x="3499872" y="3524365"/>
              <a:chExt cx="1054352" cy="465128"/>
            </a:xfrm>
          </p:grpSpPr>
          <p:sp>
            <p:nvSpPr>
              <p:cNvPr id="328" name="Graphic 2">
                <a:extLst>
                  <a:ext uri="{FF2B5EF4-FFF2-40B4-BE49-F238E27FC236}">
                    <a16:creationId xmlns:a16="http://schemas.microsoft.com/office/drawing/2014/main" id="{E88429BF-BBC2-4E9E-888D-0741B50835E4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9" name="자유형: 도형 328">
                <a:extLst>
                  <a:ext uri="{FF2B5EF4-FFF2-40B4-BE49-F238E27FC236}">
                    <a16:creationId xmlns:a16="http://schemas.microsoft.com/office/drawing/2014/main" id="{D70CF08A-AFB8-4B29-BB09-39AECB34B840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Graphic 2">
                <a:extLst>
                  <a:ext uri="{FF2B5EF4-FFF2-40B4-BE49-F238E27FC236}">
                    <a16:creationId xmlns:a16="http://schemas.microsoft.com/office/drawing/2014/main" id="{DFCA5070-492B-46DD-9464-0C3D9DBD2DED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5" name="그룹 314">
              <a:extLst>
                <a:ext uri="{FF2B5EF4-FFF2-40B4-BE49-F238E27FC236}">
                  <a16:creationId xmlns:a16="http://schemas.microsoft.com/office/drawing/2014/main" id="{D13882C4-C17C-41EA-9AC3-983C6F13D1A3}"/>
                </a:ext>
              </a:extLst>
            </p:cNvPr>
            <p:cNvGrpSpPr/>
            <p:nvPr/>
          </p:nvGrpSpPr>
          <p:grpSpPr>
            <a:xfrm rot="20810177">
              <a:off x="3478752" y="3352200"/>
              <a:ext cx="1054352" cy="465128"/>
              <a:chOff x="3499872" y="3524365"/>
              <a:chExt cx="1054352" cy="465128"/>
            </a:xfrm>
          </p:grpSpPr>
          <p:sp>
            <p:nvSpPr>
              <p:cNvPr id="325" name="Graphic 2">
                <a:extLst>
                  <a:ext uri="{FF2B5EF4-FFF2-40B4-BE49-F238E27FC236}">
                    <a16:creationId xmlns:a16="http://schemas.microsoft.com/office/drawing/2014/main" id="{F7067C99-C04C-4A8A-84A2-5A6C26137BA6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6" name="자유형: 도형 325">
                <a:extLst>
                  <a:ext uri="{FF2B5EF4-FFF2-40B4-BE49-F238E27FC236}">
                    <a16:creationId xmlns:a16="http://schemas.microsoft.com/office/drawing/2014/main" id="{01D546CE-5185-4AD5-92FD-1CE08659D854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Graphic 2">
                <a:extLst>
                  <a:ext uri="{FF2B5EF4-FFF2-40B4-BE49-F238E27FC236}">
                    <a16:creationId xmlns:a16="http://schemas.microsoft.com/office/drawing/2014/main" id="{F3402769-C7F3-4B17-9706-22A082F4EC62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6" name="그룹 315">
              <a:extLst>
                <a:ext uri="{FF2B5EF4-FFF2-40B4-BE49-F238E27FC236}">
                  <a16:creationId xmlns:a16="http://schemas.microsoft.com/office/drawing/2014/main" id="{F52A8367-4626-4DAA-BF32-6D8DEB90510C}"/>
                </a:ext>
              </a:extLst>
            </p:cNvPr>
            <p:cNvGrpSpPr/>
            <p:nvPr/>
          </p:nvGrpSpPr>
          <p:grpSpPr>
            <a:xfrm>
              <a:off x="3499872" y="3524365"/>
              <a:ext cx="1054352" cy="465128"/>
              <a:chOff x="3499872" y="3524365"/>
              <a:chExt cx="1054352" cy="465128"/>
            </a:xfrm>
          </p:grpSpPr>
          <p:sp>
            <p:nvSpPr>
              <p:cNvPr id="322" name="Graphic 2">
                <a:extLst>
                  <a:ext uri="{FF2B5EF4-FFF2-40B4-BE49-F238E27FC236}">
                    <a16:creationId xmlns:a16="http://schemas.microsoft.com/office/drawing/2014/main" id="{B5CB4FE6-0B9F-4A90-8729-7D1623B94149}"/>
                  </a:ext>
                </a:extLst>
              </p:cNvPr>
              <p:cNvSpPr/>
              <p:nvPr/>
            </p:nvSpPr>
            <p:spPr>
              <a:xfrm>
                <a:off x="3499872" y="3524365"/>
                <a:ext cx="1054352" cy="46512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95C5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3" name="자유형: 도형 322">
                <a:extLst>
                  <a:ext uri="{FF2B5EF4-FFF2-40B4-BE49-F238E27FC236}">
                    <a16:creationId xmlns:a16="http://schemas.microsoft.com/office/drawing/2014/main" id="{F960CF3B-D4A0-475C-BA48-63671FC58329}"/>
                  </a:ext>
                </a:extLst>
              </p:cNvPr>
              <p:cNvSpPr/>
              <p:nvPr/>
            </p:nvSpPr>
            <p:spPr>
              <a:xfrm>
                <a:off x="3547664" y="3553820"/>
                <a:ext cx="958768" cy="406219"/>
              </a:xfrm>
              <a:custGeom>
                <a:avLst/>
                <a:gdLst>
                  <a:gd name="connsiteX0" fmla="*/ 479376 w 958768"/>
                  <a:gd name="connsiteY0" fmla="*/ 47207 h 406219"/>
                  <a:gd name="connsiteX1" fmla="*/ 635278 w 958768"/>
                  <a:gd name="connsiteY1" fmla="*/ 203109 h 406219"/>
                  <a:gd name="connsiteX2" fmla="*/ 479376 w 958768"/>
                  <a:gd name="connsiteY2" fmla="*/ 359011 h 406219"/>
                  <a:gd name="connsiteX3" fmla="*/ 323475 w 958768"/>
                  <a:gd name="connsiteY3" fmla="*/ 203109 h 406219"/>
                  <a:gd name="connsiteX4" fmla="*/ 479376 w 958768"/>
                  <a:gd name="connsiteY4" fmla="*/ 47207 h 406219"/>
                  <a:gd name="connsiteX5" fmla="*/ 100828 w 958768"/>
                  <a:gd name="connsiteY5" fmla="*/ 25199 h 406219"/>
                  <a:gd name="connsiteX6" fmla="*/ 26368 w 958768"/>
                  <a:gd name="connsiteY6" fmla="*/ 96198 h 406219"/>
                  <a:gd name="connsiteX7" fmla="*/ 26368 w 958768"/>
                  <a:gd name="connsiteY7" fmla="*/ 307293 h 406219"/>
                  <a:gd name="connsiteX8" fmla="*/ 101143 w 958768"/>
                  <a:gd name="connsiteY8" fmla="*/ 381034 h 406219"/>
                  <a:gd name="connsiteX9" fmla="*/ 857460 w 958768"/>
                  <a:gd name="connsiteY9" fmla="*/ 381034 h 406219"/>
                  <a:gd name="connsiteX10" fmla="*/ 932385 w 958768"/>
                  <a:gd name="connsiteY10" fmla="*/ 307293 h 406219"/>
                  <a:gd name="connsiteX11" fmla="*/ 932385 w 958768"/>
                  <a:gd name="connsiteY11" fmla="*/ 96198 h 406219"/>
                  <a:gd name="connsiteX12" fmla="*/ 857775 w 958768"/>
                  <a:gd name="connsiteY12" fmla="*/ 25199 h 406219"/>
                  <a:gd name="connsiteX13" fmla="*/ 10083 w 958768"/>
                  <a:gd name="connsiteY13" fmla="*/ 0 h 406219"/>
                  <a:gd name="connsiteX14" fmla="*/ 948685 w 958768"/>
                  <a:gd name="connsiteY14" fmla="*/ 0 h 406219"/>
                  <a:gd name="connsiteX15" fmla="*/ 958768 w 958768"/>
                  <a:gd name="connsiteY15" fmla="*/ 10083 h 406219"/>
                  <a:gd name="connsiteX16" fmla="*/ 958768 w 958768"/>
                  <a:gd name="connsiteY16" fmla="*/ 396137 h 406219"/>
                  <a:gd name="connsiteX17" fmla="*/ 948685 w 958768"/>
                  <a:gd name="connsiteY17" fmla="*/ 406219 h 406219"/>
                  <a:gd name="connsiteX18" fmla="*/ 10083 w 958768"/>
                  <a:gd name="connsiteY18" fmla="*/ 406219 h 406219"/>
                  <a:gd name="connsiteX19" fmla="*/ 0 w 958768"/>
                  <a:gd name="connsiteY19" fmla="*/ 396137 h 406219"/>
                  <a:gd name="connsiteX20" fmla="*/ 0 w 958768"/>
                  <a:gd name="connsiteY20" fmla="*/ 10083 h 406219"/>
                  <a:gd name="connsiteX21" fmla="*/ 10083 w 958768"/>
                  <a:gd name="connsiteY21" fmla="*/ 0 h 40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8768" h="406219">
                    <a:moveTo>
                      <a:pt x="479376" y="47207"/>
                    </a:moveTo>
                    <a:cubicBezTo>
                      <a:pt x="565478" y="47207"/>
                      <a:pt x="635278" y="117008"/>
                      <a:pt x="635278" y="203109"/>
                    </a:cubicBezTo>
                    <a:cubicBezTo>
                      <a:pt x="635278" y="289210"/>
                      <a:pt x="565478" y="359011"/>
                      <a:pt x="479376" y="359011"/>
                    </a:cubicBezTo>
                    <a:cubicBezTo>
                      <a:pt x="393275" y="359011"/>
                      <a:pt x="323475" y="289210"/>
                      <a:pt x="323475" y="203109"/>
                    </a:cubicBezTo>
                    <a:cubicBezTo>
                      <a:pt x="323475" y="117008"/>
                      <a:pt x="393275" y="47207"/>
                      <a:pt x="479376" y="47207"/>
                    </a:cubicBezTo>
                    <a:close/>
                    <a:moveTo>
                      <a:pt x="100828" y="25199"/>
                    </a:moveTo>
                    <a:cubicBezTo>
                      <a:pt x="95974" y="63253"/>
                      <a:pt x="64961" y="93112"/>
                      <a:pt x="26368" y="96198"/>
                    </a:cubicBezTo>
                    <a:lnTo>
                      <a:pt x="26368" y="307293"/>
                    </a:lnTo>
                    <a:cubicBezTo>
                      <a:pt x="65875" y="310455"/>
                      <a:pt x="97457" y="341677"/>
                      <a:pt x="101143" y="381034"/>
                    </a:cubicBezTo>
                    <a:lnTo>
                      <a:pt x="857460" y="381034"/>
                    </a:lnTo>
                    <a:cubicBezTo>
                      <a:pt x="861146" y="341632"/>
                      <a:pt x="892803" y="310380"/>
                      <a:pt x="932385" y="307293"/>
                    </a:cubicBezTo>
                    <a:lnTo>
                      <a:pt x="932385" y="96198"/>
                    </a:lnTo>
                    <a:cubicBezTo>
                      <a:pt x="893732" y="93187"/>
                      <a:pt x="862644" y="63298"/>
                      <a:pt x="857775" y="25199"/>
                    </a:cubicBezTo>
                    <a:close/>
                    <a:moveTo>
                      <a:pt x="10083" y="0"/>
                    </a:moveTo>
                    <a:lnTo>
                      <a:pt x="948685" y="0"/>
                    </a:lnTo>
                    <a:cubicBezTo>
                      <a:pt x="954258" y="0"/>
                      <a:pt x="958768" y="4525"/>
                      <a:pt x="958768" y="10083"/>
                    </a:cubicBezTo>
                    <a:lnTo>
                      <a:pt x="958768" y="396137"/>
                    </a:lnTo>
                    <a:cubicBezTo>
                      <a:pt x="958783" y="401710"/>
                      <a:pt x="954258" y="406219"/>
                      <a:pt x="948685" y="406219"/>
                    </a:cubicBezTo>
                    <a:lnTo>
                      <a:pt x="10083" y="406219"/>
                    </a:lnTo>
                    <a:cubicBezTo>
                      <a:pt x="4509" y="406219"/>
                      <a:pt x="0" y="401695"/>
                      <a:pt x="0" y="396137"/>
                    </a:cubicBezTo>
                    <a:lnTo>
                      <a:pt x="0" y="10083"/>
                    </a:lnTo>
                    <a:cubicBezTo>
                      <a:pt x="0" y="4510"/>
                      <a:pt x="4524" y="0"/>
                      <a:pt x="10083" y="0"/>
                    </a:cubicBez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Graphic 2">
                <a:extLst>
                  <a:ext uri="{FF2B5EF4-FFF2-40B4-BE49-F238E27FC236}">
                    <a16:creationId xmlns:a16="http://schemas.microsoft.com/office/drawing/2014/main" id="{DA0FF574-3CD6-4ADB-AE9B-639EE9D10B8A}"/>
                  </a:ext>
                </a:extLst>
              </p:cNvPr>
              <p:cNvSpPr/>
              <p:nvPr/>
            </p:nvSpPr>
            <p:spPr>
              <a:xfrm>
                <a:off x="3971412" y="3661734"/>
                <a:ext cx="111293" cy="190360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7" name="그룹 316">
              <a:extLst>
                <a:ext uri="{FF2B5EF4-FFF2-40B4-BE49-F238E27FC236}">
                  <a16:creationId xmlns:a16="http://schemas.microsoft.com/office/drawing/2014/main" id="{47DFEAB2-1AE8-4B16-B971-BB6E51002757}"/>
                </a:ext>
              </a:extLst>
            </p:cNvPr>
            <p:cNvGrpSpPr/>
            <p:nvPr/>
          </p:nvGrpSpPr>
          <p:grpSpPr>
            <a:xfrm>
              <a:off x="3368611" y="3753218"/>
              <a:ext cx="573895" cy="350532"/>
              <a:chOff x="10547167" y="4025468"/>
              <a:chExt cx="573895" cy="350532"/>
            </a:xfrm>
          </p:grpSpPr>
          <p:sp>
            <p:nvSpPr>
              <p:cNvPr id="318" name="Graphic 2">
                <a:extLst>
                  <a:ext uri="{FF2B5EF4-FFF2-40B4-BE49-F238E27FC236}">
                    <a16:creationId xmlns:a16="http://schemas.microsoft.com/office/drawing/2014/main" id="{11FDBB46-78CC-4063-B5D8-F06E0DD4E1C1}"/>
                  </a:ext>
                </a:extLst>
              </p:cNvPr>
              <p:cNvSpPr/>
              <p:nvPr/>
            </p:nvSpPr>
            <p:spPr>
              <a:xfrm>
                <a:off x="10547167" y="4025733"/>
                <a:ext cx="573895" cy="350267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F8A51C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9" name="Graphic 2">
                <a:extLst>
                  <a:ext uri="{FF2B5EF4-FFF2-40B4-BE49-F238E27FC236}">
                    <a16:creationId xmlns:a16="http://schemas.microsoft.com/office/drawing/2014/main" id="{6397CA4D-AC07-4640-932E-4797F4D571E1}"/>
                  </a:ext>
                </a:extLst>
              </p:cNvPr>
              <p:cNvSpPr/>
              <p:nvPr/>
            </p:nvSpPr>
            <p:spPr>
              <a:xfrm>
                <a:off x="10548642" y="4025468"/>
                <a:ext cx="571792" cy="26097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Graphic 2">
                <a:extLst>
                  <a:ext uri="{FF2B5EF4-FFF2-40B4-BE49-F238E27FC236}">
                    <a16:creationId xmlns:a16="http://schemas.microsoft.com/office/drawing/2014/main" id="{C0BD19C2-30C0-46E0-AB89-3761FAE2297A}"/>
                  </a:ext>
                </a:extLst>
              </p:cNvPr>
              <p:cNvSpPr/>
              <p:nvPr/>
            </p:nvSpPr>
            <p:spPr>
              <a:xfrm>
                <a:off x="10556691" y="4205368"/>
                <a:ext cx="460261" cy="13496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EBD12"/>
              </a:solidFill>
              <a:ln w="7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Graphic 2">
                <a:extLst>
                  <a:ext uri="{FF2B5EF4-FFF2-40B4-BE49-F238E27FC236}">
                    <a16:creationId xmlns:a16="http://schemas.microsoft.com/office/drawing/2014/main" id="{E6D1C78D-E5B9-4D06-B394-DEBB3DB3745A}"/>
                  </a:ext>
                </a:extLst>
              </p:cNvPr>
              <p:cNvSpPr/>
              <p:nvPr/>
            </p:nvSpPr>
            <p:spPr>
              <a:xfrm>
                <a:off x="10747892" y="4084120"/>
                <a:ext cx="128500" cy="75130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700FE719-7735-435B-906E-6BC0686E42F1}"/>
              </a:ext>
            </a:extLst>
          </p:cNvPr>
          <p:cNvGrpSpPr/>
          <p:nvPr/>
        </p:nvGrpSpPr>
        <p:grpSpPr>
          <a:xfrm>
            <a:off x="4145097" y="1921646"/>
            <a:ext cx="2341360" cy="2024956"/>
            <a:chOff x="2180227" y="1846932"/>
            <a:chExt cx="2485997" cy="2428094"/>
          </a:xfrm>
        </p:grpSpPr>
        <p:grpSp>
          <p:nvGrpSpPr>
            <p:cNvPr id="332" name="그룹 331">
              <a:extLst>
                <a:ext uri="{FF2B5EF4-FFF2-40B4-BE49-F238E27FC236}">
                  <a16:creationId xmlns:a16="http://schemas.microsoft.com/office/drawing/2014/main" id="{3CC344D0-CB1E-42F4-B9C8-2D8C5FABFE1C}"/>
                </a:ext>
              </a:extLst>
            </p:cNvPr>
            <p:cNvGrpSpPr/>
            <p:nvPr/>
          </p:nvGrpSpPr>
          <p:grpSpPr>
            <a:xfrm>
              <a:off x="2180227" y="2582974"/>
              <a:ext cx="2342127" cy="1692052"/>
              <a:chOff x="1670429" y="2892292"/>
              <a:chExt cx="2342127" cy="1692052"/>
            </a:xfrm>
          </p:grpSpPr>
          <p:grpSp>
            <p:nvGrpSpPr>
              <p:cNvPr id="341" name="그룹 340">
                <a:extLst>
                  <a:ext uri="{FF2B5EF4-FFF2-40B4-BE49-F238E27FC236}">
                    <a16:creationId xmlns:a16="http://schemas.microsoft.com/office/drawing/2014/main" id="{61111205-149F-4A37-9E84-90EA1D7B5FF1}"/>
                  </a:ext>
                </a:extLst>
              </p:cNvPr>
              <p:cNvGrpSpPr/>
              <p:nvPr/>
            </p:nvGrpSpPr>
            <p:grpSpPr>
              <a:xfrm rot="3381517">
                <a:off x="1876080" y="3850849"/>
                <a:ext cx="527844" cy="939146"/>
                <a:chOff x="827272" y="5049005"/>
                <a:chExt cx="778877" cy="1110552"/>
              </a:xfrm>
            </p:grpSpPr>
            <p:sp>
              <p:nvSpPr>
                <p:cNvPr id="348" name="Graphic 2">
                  <a:extLst>
                    <a:ext uri="{FF2B5EF4-FFF2-40B4-BE49-F238E27FC236}">
                      <a16:creationId xmlns:a16="http://schemas.microsoft.com/office/drawing/2014/main" id="{A3D136C4-2749-4755-AA72-B8FAE5E90490}"/>
                    </a:ext>
                  </a:extLst>
                </p:cNvPr>
                <p:cNvSpPr/>
                <p:nvPr/>
              </p:nvSpPr>
              <p:spPr>
                <a:xfrm>
                  <a:off x="827272" y="5049005"/>
                  <a:ext cx="778877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9" name="Graphic 2">
                  <a:extLst>
                    <a:ext uri="{FF2B5EF4-FFF2-40B4-BE49-F238E27FC236}">
                      <a16:creationId xmlns:a16="http://schemas.microsoft.com/office/drawing/2014/main" id="{FCABBA96-2D31-499E-871E-BC7564E2D0E0}"/>
                    </a:ext>
                  </a:extLst>
                </p:cNvPr>
                <p:cNvSpPr/>
                <p:nvPr/>
              </p:nvSpPr>
              <p:spPr>
                <a:xfrm>
                  <a:off x="917985" y="5074051"/>
                  <a:ext cx="599490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0" name="Graphic 2">
                  <a:extLst>
                    <a:ext uri="{FF2B5EF4-FFF2-40B4-BE49-F238E27FC236}">
                      <a16:creationId xmlns:a16="http://schemas.microsoft.com/office/drawing/2014/main" id="{630BE0B4-F5B8-48DE-AA36-E54F72478856}"/>
                    </a:ext>
                  </a:extLst>
                </p:cNvPr>
                <p:cNvSpPr/>
                <p:nvPr/>
              </p:nvSpPr>
              <p:spPr>
                <a:xfrm>
                  <a:off x="1049758" y="5075973"/>
                  <a:ext cx="344576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25">
                <a:extLst>
                  <a:ext uri="{FF2B5EF4-FFF2-40B4-BE49-F238E27FC236}">
                    <a16:creationId xmlns:a16="http://schemas.microsoft.com/office/drawing/2014/main" id="{E9631C04-A1BB-4279-81A4-0CBF2693AF91}"/>
                  </a:ext>
                </a:extLst>
              </p:cNvPr>
              <p:cNvGrpSpPr/>
              <p:nvPr/>
            </p:nvGrpSpPr>
            <p:grpSpPr>
              <a:xfrm rot="266498">
                <a:off x="2392393" y="2892292"/>
                <a:ext cx="1620163" cy="1458484"/>
                <a:chOff x="8768010" y="-131344"/>
                <a:chExt cx="2605669" cy="2191234"/>
              </a:xfrm>
            </p:grpSpPr>
            <p:sp>
              <p:nvSpPr>
                <p:cNvPr id="343" name="Freeform: Shape 3">
                  <a:extLst>
                    <a:ext uri="{FF2B5EF4-FFF2-40B4-BE49-F238E27FC236}">
                      <a16:creationId xmlns:a16="http://schemas.microsoft.com/office/drawing/2014/main" id="{0C7BECE5-64F1-4732-917F-CB82092DC455}"/>
                    </a:ext>
                  </a:extLst>
                </p:cNvPr>
                <p:cNvSpPr/>
                <p:nvPr/>
              </p:nvSpPr>
              <p:spPr>
                <a:xfrm>
                  <a:off x="8774172" y="-131344"/>
                  <a:ext cx="2594209" cy="2188200"/>
                </a:xfrm>
                <a:custGeom>
                  <a:avLst/>
                  <a:gdLst>
                    <a:gd name="connsiteX0" fmla="*/ 2517826 w 2546370"/>
                    <a:gd name="connsiteY0" fmla="*/ 72718 h 2147850"/>
                    <a:gd name="connsiteX1" fmla="*/ 2287009 w 2546370"/>
                    <a:gd name="connsiteY1" fmla="*/ 3994 h 2147850"/>
                    <a:gd name="connsiteX2" fmla="*/ 1806226 w 2546370"/>
                    <a:gd name="connsiteY2" fmla="*/ 54146 h 2147850"/>
                    <a:gd name="connsiteX3" fmla="*/ 1175204 w 2546370"/>
                    <a:gd name="connsiteY3" fmla="*/ 313507 h 2147850"/>
                    <a:gd name="connsiteX4" fmla="*/ 1117608 w 2546370"/>
                    <a:gd name="connsiteY4" fmla="*/ 280120 h 2147850"/>
                    <a:gd name="connsiteX5" fmla="*/ 666888 w 2546370"/>
                    <a:gd name="connsiteY5" fmla="*/ 378112 h 2147850"/>
                    <a:gd name="connsiteX6" fmla="*/ 232644 w 2546370"/>
                    <a:gd name="connsiteY6" fmla="*/ 515489 h 2147850"/>
                    <a:gd name="connsiteX7" fmla="*/ 204894 w 2546370"/>
                    <a:gd name="connsiteY7" fmla="*/ 586093 h 2147850"/>
                    <a:gd name="connsiteX8" fmla="*/ 366119 w 2546370"/>
                    <a:gd name="connsiteY8" fmla="*/ 840250 h 2147850"/>
                    <a:gd name="connsiteX9" fmla="*/ 310113 w 2546370"/>
                    <a:gd name="connsiteY9" fmla="*/ 885489 h 2147850"/>
                    <a:gd name="connsiteX10" fmla="*/ 238787 w 2546370"/>
                    <a:gd name="connsiteY10" fmla="*/ 1043606 h 2147850"/>
                    <a:gd name="connsiteX11" fmla="*/ 227947 w 2546370"/>
                    <a:gd name="connsiteY11" fmla="*/ 1185680 h 2147850"/>
                    <a:gd name="connsiteX12" fmla="*/ 124029 w 2546370"/>
                    <a:gd name="connsiteY12" fmla="*/ 1264377 h 2147850"/>
                    <a:gd name="connsiteX13" fmla="*/ 34565 w 2546370"/>
                    <a:gd name="connsiteY13" fmla="*/ 1363308 h 2147850"/>
                    <a:gd name="connsiteX14" fmla="*/ 323627 w 2546370"/>
                    <a:gd name="connsiteY14" fmla="*/ 2005099 h 2147850"/>
                    <a:gd name="connsiteX15" fmla="*/ 548372 w 2546370"/>
                    <a:gd name="connsiteY15" fmla="*/ 2069054 h 2147850"/>
                    <a:gd name="connsiteX16" fmla="*/ 746886 w 2546370"/>
                    <a:gd name="connsiteY16" fmla="*/ 1994259 h 2147850"/>
                    <a:gd name="connsiteX17" fmla="*/ 804409 w 2546370"/>
                    <a:gd name="connsiteY17" fmla="*/ 1972507 h 2147850"/>
                    <a:gd name="connsiteX18" fmla="*/ 833099 w 2546370"/>
                    <a:gd name="connsiteY18" fmla="*/ 1983202 h 2147850"/>
                    <a:gd name="connsiteX19" fmla="*/ 984929 w 2546370"/>
                    <a:gd name="connsiteY19" fmla="*/ 2034439 h 2147850"/>
                    <a:gd name="connsiteX20" fmla="*/ 1187633 w 2546370"/>
                    <a:gd name="connsiteY20" fmla="*/ 1969183 h 2147850"/>
                    <a:gd name="connsiteX21" fmla="*/ 1369598 w 2546370"/>
                    <a:gd name="connsiteY21" fmla="*/ 2124626 h 2147850"/>
                    <a:gd name="connsiteX22" fmla="*/ 1565582 w 2546370"/>
                    <a:gd name="connsiteY22" fmla="*/ 2082495 h 2147850"/>
                    <a:gd name="connsiteX23" fmla="*/ 1957551 w 2546370"/>
                    <a:gd name="connsiteY23" fmla="*/ 1386795 h 2147850"/>
                    <a:gd name="connsiteX24" fmla="*/ 1959790 w 2546370"/>
                    <a:gd name="connsiteY24" fmla="*/ 1314674 h 2147850"/>
                    <a:gd name="connsiteX25" fmla="*/ 2181140 w 2546370"/>
                    <a:gd name="connsiteY25" fmla="*/ 1066948 h 2147850"/>
                    <a:gd name="connsiteX26" fmla="*/ 2382328 w 2546370"/>
                    <a:gd name="connsiteY26" fmla="*/ 774633 h 2147850"/>
                    <a:gd name="connsiteX27" fmla="*/ 2510960 w 2546370"/>
                    <a:gd name="connsiteY27" fmla="*/ 482681 h 2147850"/>
                    <a:gd name="connsiteX28" fmla="*/ 2546370 w 2546370"/>
                    <a:gd name="connsiteY28" fmla="*/ 139997 h 2147850"/>
                    <a:gd name="connsiteX29" fmla="*/ 2517826 w 2546370"/>
                    <a:gd name="connsiteY29" fmla="*/ 72718 h 2147850"/>
                    <a:gd name="connsiteX30" fmla="*/ 1099253 w 2546370"/>
                    <a:gd name="connsiteY30" fmla="*/ 1095059 h 2147850"/>
                    <a:gd name="connsiteX31" fmla="*/ 1099036 w 2546370"/>
                    <a:gd name="connsiteY31" fmla="*/ 1094119 h 2147850"/>
                    <a:gd name="connsiteX32" fmla="*/ 1100409 w 2546370"/>
                    <a:gd name="connsiteY32" fmla="*/ 1094192 h 2147850"/>
                    <a:gd name="connsiteX33" fmla="*/ 1099253 w 2546370"/>
                    <a:gd name="connsiteY33" fmla="*/ 1095059 h 214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546370" h="2147850">
                      <a:moveTo>
                        <a:pt x="2517826" y="72718"/>
                      </a:moveTo>
                      <a:cubicBezTo>
                        <a:pt x="2446138" y="31671"/>
                        <a:pt x="2368018" y="10208"/>
                        <a:pt x="2287009" y="3994"/>
                      </a:cubicBezTo>
                      <a:cubicBezTo>
                        <a:pt x="2124122" y="-8436"/>
                        <a:pt x="1963188" y="8113"/>
                        <a:pt x="1806226" y="54146"/>
                      </a:cubicBezTo>
                      <a:cubicBezTo>
                        <a:pt x="1586106" y="118679"/>
                        <a:pt x="1377186" y="204675"/>
                        <a:pt x="1175204" y="313507"/>
                      </a:cubicBezTo>
                      <a:cubicBezTo>
                        <a:pt x="1163135" y="290021"/>
                        <a:pt x="1147237" y="273905"/>
                        <a:pt x="1117608" y="280120"/>
                      </a:cubicBezTo>
                      <a:cubicBezTo>
                        <a:pt x="969030" y="311194"/>
                        <a:pt x="816116" y="342558"/>
                        <a:pt x="666888" y="378112"/>
                      </a:cubicBezTo>
                      <a:cubicBezTo>
                        <a:pt x="523657" y="412222"/>
                        <a:pt x="360048" y="438671"/>
                        <a:pt x="232644" y="515489"/>
                      </a:cubicBezTo>
                      <a:cubicBezTo>
                        <a:pt x="205834" y="531677"/>
                        <a:pt x="195499" y="555958"/>
                        <a:pt x="204894" y="586093"/>
                      </a:cubicBezTo>
                      <a:cubicBezTo>
                        <a:pt x="231488" y="671221"/>
                        <a:pt x="271307" y="805708"/>
                        <a:pt x="366119" y="840250"/>
                      </a:cubicBezTo>
                      <a:cubicBezTo>
                        <a:pt x="360988" y="838372"/>
                        <a:pt x="317701" y="878913"/>
                        <a:pt x="310113" y="885489"/>
                      </a:cubicBezTo>
                      <a:cubicBezTo>
                        <a:pt x="265163" y="924801"/>
                        <a:pt x="237558" y="983481"/>
                        <a:pt x="238787" y="1043606"/>
                      </a:cubicBezTo>
                      <a:cubicBezTo>
                        <a:pt x="235174" y="1090940"/>
                        <a:pt x="231561" y="1138274"/>
                        <a:pt x="227947" y="1185680"/>
                      </a:cubicBezTo>
                      <a:cubicBezTo>
                        <a:pt x="226791" y="1200928"/>
                        <a:pt x="139493" y="1251803"/>
                        <a:pt x="124029" y="1264377"/>
                      </a:cubicBezTo>
                      <a:cubicBezTo>
                        <a:pt x="88764" y="1292994"/>
                        <a:pt x="56244" y="1322623"/>
                        <a:pt x="34565" y="1363308"/>
                      </a:cubicBezTo>
                      <a:cubicBezTo>
                        <a:pt x="-88576" y="1594414"/>
                        <a:pt x="143179" y="1879574"/>
                        <a:pt x="323627" y="2005099"/>
                      </a:cubicBezTo>
                      <a:cubicBezTo>
                        <a:pt x="384908" y="2047735"/>
                        <a:pt x="472711" y="2080327"/>
                        <a:pt x="548372" y="2069054"/>
                      </a:cubicBezTo>
                      <a:cubicBezTo>
                        <a:pt x="619843" y="2058431"/>
                        <a:pt x="687989" y="2036607"/>
                        <a:pt x="746886" y="1994259"/>
                      </a:cubicBezTo>
                      <a:cubicBezTo>
                        <a:pt x="765386" y="1980962"/>
                        <a:pt x="781357" y="1969905"/>
                        <a:pt x="804409" y="1972507"/>
                      </a:cubicBezTo>
                      <a:cubicBezTo>
                        <a:pt x="813948" y="1976048"/>
                        <a:pt x="823559" y="1979445"/>
                        <a:pt x="833099" y="1983202"/>
                      </a:cubicBezTo>
                      <a:cubicBezTo>
                        <a:pt x="882818" y="2002859"/>
                        <a:pt x="931958" y="2025116"/>
                        <a:pt x="984929" y="2034439"/>
                      </a:cubicBezTo>
                      <a:cubicBezTo>
                        <a:pt x="1063409" y="2048314"/>
                        <a:pt x="1127942" y="2015505"/>
                        <a:pt x="1187633" y="1969183"/>
                      </a:cubicBezTo>
                      <a:cubicBezTo>
                        <a:pt x="1183297" y="1972579"/>
                        <a:pt x="1350520" y="2113642"/>
                        <a:pt x="1369598" y="2124626"/>
                      </a:cubicBezTo>
                      <a:cubicBezTo>
                        <a:pt x="1439334" y="2165095"/>
                        <a:pt x="1518537" y="2153677"/>
                        <a:pt x="1565582" y="2082495"/>
                      </a:cubicBezTo>
                      <a:cubicBezTo>
                        <a:pt x="1712281" y="1860568"/>
                        <a:pt x="1817428" y="1612914"/>
                        <a:pt x="1957551" y="1386795"/>
                      </a:cubicBezTo>
                      <a:cubicBezTo>
                        <a:pt x="1973449" y="1361141"/>
                        <a:pt x="1978001" y="1339389"/>
                        <a:pt x="1959790" y="1314674"/>
                      </a:cubicBezTo>
                      <a:cubicBezTo>
                        <a:pt x="1960080" y="1315107"/>
                        <a:pt x="2163290" y="1088627"/>
                        <a:pt x="2181140" y="1066948"/>
                      </a:cubicBezTo>
                      <a:cubicBezTo>
                        <a:pt x="2255574" y="976182"/>
                        <a:pt x="2325816" y="877684"/>
                        <a:pt x="2382328" y="774633"/>
                      </a:cubicBezTo>
                      <a:cubicBezTo>
                        <a:pt x="2432624" y="682928"/>
                        <a:pt x="2480681" y="584792"/>
                        <a:pt x="2510960" y="482681"/>
                      </a:cubicBezTo>
                      <a:cubicBezTo>
                        <a:pt x="2543841" y="371681"/>
                        <a:pt x="2545648" y="254827"/>
                        <a:pt x="2546370" y="139997"/>
                      </a:cubicBezTo>
                      <a:cubicBezTo>
                        <a:pt x="2543190" y="114993"/>
                        <a:pt x="2545286" y="88472"/>
                        <a:pt x="2517826" y="72718"/>
                      </a:cubicBezTo>
                      <a:close/>
                      <a:moveTo>
                        <a:pt x="1099253" y="1095059"/>
                      </a:moveTo>
                      <a:cubicBezTo>
                        <a:pt x="1099180" y="1094770"/>
                        <a:pt x="1099108" y="1094408"/>
                        <a:pt x="1099036" y="1094119"/>
                      </a:cubicBezTo>
                      <a:cubicBezTo>
                        <a:pt x="1099470" y="1094119"/>
                        <a:pt x="1099903" y="1094192"/>
                        <a:pt x="1100409" y="1094192"/>
                      </a:cubicBezTo>
                      <a:cubicBezTo>
                        <a:pt x="1100047" y="1094481"/>
                        <a:pt x="1099686" y="1094770"/>
                        <a:pt x="1099253" y="1095059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4" name="Freeform: Shape 4">
                  <a:extLst>
                    <a:ext uri="{FF2B5EF4-FFF2-40B4-BE49-F238E27FC236}">
                      <a16:creationId xmlns:a16="http://schemas.microsoft.com/office/drawing/2014/main" id="{709A84D4-FE8B-4060-BD00-72802D5CD184}"/>
                    </a:ext>
                  </a:extLst>
                </p:cNvPr>
                <p:cNvSpPr/>
                <p:nvPr/>
              </p:nvSpPr>
              <p:spPr>
                <a:xfrm>
                  <a:off x="8930716" y="-56304"/>
                  <a:ext cx="2437664" cy="2116158"/>
                </a:xfrm>
                <a:custGeom>
                  <a:avLst/>
                  <a:gdLst>
                    <a:gd name="connsiteX0" fmla="*/ 2365613 w 2392711"/>
                    <a:gd name="connsiteY0" fmla="*/ 0 h 2077135"/>
                    <a:gd name="connsiteX1" fmla="*/ 0 w 2392711"/>
                    <a:gd name="connsiteY1" fmla="*/ 1766459 h 2077135"/>
                    <a:gd name="connsiteX2" fmla="*/ 97775 w 2392711"/>
                    <a:gd name="connsiteY2" fmla="*/ 1873557 h 2077135"/>
                    <a:gd name="connsiteX3" fmla="*/ 110855 w 2392711"/>
                    <a:gd name="connsiteY3" fmla="*/ 1880494 h 2077135"/>
                    <a:gd name="connsiteX4" fmla="*/ 236380 w 2392711"/>
                    <a:gd name="connsiteY4" fmla="*/ 1967646 h 2077135"/>
                    <a:gd name="connsiteX5" fmla="*/ 368048 w 2392711"/>
                    <a:gd name="connsiteY5" fmla="*/ 1999443 h 2077135"/>
                    <a:gd name="connsiteX6" fmla="*/ 436556 w 2392711"/>
                    <a:gd name="connsiteY6" fmla="*/ 1986435 h 2077135"/>
                    <a:gd name="connsiteX7" fmla="*/ 593300 w 2392711"/>
                    <a:gd name="connsiteY7" fmla="*/ 1920529 h 2077135"/>
                    <a:gd name="connsiteX8" fmla="*/ 650823 w 2392711"/>
                    <a:gd name="connsiteY8" fmla="*/ 1898777 h 2077135"/>
                    <a:gd name="connsiteX9" fmla="*/ 650823 w 2392711"/>
                    <a:gd name="connsiteY9" fmla="*/ 1898777 h 2077135"/>
                    <a:gd name="connsiteX10" fmla="*/ 650823 w 2392711"/>
                    <a:gd name="connsiteY10" fmla="*/ 1898777 h 2077135"/>
                    <a:gd name="connsiteX11" fmla="*/ 679513 w 2392711"/>
                    <a:gd name="connsiteY11" fmla="*/ 1909473 h 2077135"/>
                    <a:gd name="connsiteX12" fmla="*/ 831342 w 2392711"/>
                    <a:gd name="connsiteY12" fmla="*/ 1960709 h 2077135"/>
                    <a:gd name="connsiteX13" fmla="*/ 1034047 w 2392711"/>
                    <a:gd name="connsiteY13" fmla="*/ 1895453 h 2077135"/>
                    <a:gd name="connsiteX14" fmla="*/ 1034047 w 2392711"/>
                    <a:gd name="connsiteY14" fmla="*/ 1895453 h 2077135"/>
                    <a:gd name="connsiteX15" fmla="*/ 1132762 w 2392711"/>
                    <a:gd name="connsiteY15" fmla="*/ 1990699 h 2077135"/>
                    <a:gd name="connsiteX16" fmla="*/ 1257565 w 2392711"/>
                    <a:gd name="connsiteY16" fmla="*/ 2072070 h 2077135"/>
                    <a:gd name="connsiteX17" fmla="*/ 1419439 w 2392711"/>
                    <a:gd name="connsiteY17" fmla="*/ 1998937 h 2077135"/>
                    <a:gd name="connsiteX18" fmla="*/ 1499655 w 2392711"/>
                    <a:gd name="connsiteY18" fmla="*/ 1852383 h 2077135"/>
                    <a:gd name="connsiteX19" fmla="*/ 1706551 w 2392711"/>
                    <a:gd name="connsiteY19" fmla="*/ 1484045 h 2077135"/>
                    <a:gd name="connsiteX20" fmla="*/ 1803965 w 2392711"/>
                    <a:gd name="connsiteY20" fmla="*/ 1313282 h 2077135"/>
                    <a:gd name="connsiteX21" fmla="*/ 1806205 w 2392711"/>
                    <a:gd name="connsiteY21" fmla="*/ 1241161 h 2077135"/>
                    <a:gd name="connsiteX22" fmla="*/ 1806205 w 2392711"/>
                    <a:gd name="connsiteY22" fmla="*/ 1241161 h 2077135"/>
                    <a:gd name="connsiteX23" fmla="*/ 1806205 w 2392711"/>
                    <a:gd name="connsiteY23" fmla="*/ 1241161 h 2077135"/>
                    <a:gd name="connsiteX24" fmla="*/ 2085728 w 2392711"/>
                    <a:gd name="connsiteY24" fmla="*/ 920808 h 2077135"/>
                    <a:gd name="connsiteX25" fmla="*/ 2164136 w 2392711"/>
                    <a:gd name="connsiteY25" fmla="*/ 803376 h 2077135"/>
                    <a:gd name="connsiteX26" fmla="*/ 2164136 w 2392711"/>
                    <a:gd name="connsiteY26" fmla="*/ 803376 h 2077135"/>
                    <a:gd name="connsiteX27" fmla="*/ 2228670 w 2392711"/>
                    <a:gd name="connsiteY27" fmla="*/ 701193 h 2077135"/>
                    <a:gd name="connsiteX28" fmla="*/ 2361927 w 2392711"/>
                    <a:gd name="connsiteY28" fmla="*/ 393486 h 2077135"/>
                    <a:gd name="connsiteX29" fmla="*/ 2391628 w 2392711"/>
                    <a:gd name="connsiteY29" fmla="*/ 237609 h 2077135"/>
                    <a:gd name="connsiteX30" fmla="*/ 2392712 w 2392711"/>
                    <a:gd name="connsiteY30" fmla="*/ 66557 h 2077135"/>
                    <a:gd name="connsiteX31" fmla="*/ 2365613 w 2392711"/>
                    <a:gd name="connsiteY31" fmla="*/ 0 h 2077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92711" h="2077135">
                      <a:moveTo>
                        <a:pt x="2365613" y="0"/>
                      </a:moveTo>
                      <a:lnTo>
                        <a:pt x="0" y="1766459"/>
                      </a:lnTo>
                      <a:cubicBezTo>
                        <a:pt x="30134" y="1804109"/>
                        <a:pt x="63088" y="1839519"/>
                        <a:pt x="97775" y="1873557"/>
                      </a:cubicBezTo>
                      <a:cubicBezTo>
                        <a:pt x="102184" y="1875797"/>
                        <a:pt x="107459" y="1877170"/>
                        <a:pt x="110855" y="1880494"/>
                      </a:cubicBezTo>
                      <a:cubicBezTo>
                        <a:pt x="148000" y="1916338"/>
                        <a:pt x="185650" y="1951892"/>
                        <a:pt x="236380" y="1967646"/>
                      </a:cubicBezTo>
                      <a:cubicBezTo>
                        <a:pt x="279450" y="1981088"/>
                        <a:pt x="320498" y="2000383"/>
                        <a:pt x="368048" y="1999443"/>
                      </a:cubicBezTo>
                      <a:cubicBezTo>
                        <a:pt x="392474" y="1998937"/>
                        <a:pt x="413142" y="1988097"/>
                        <a:pt x="436556" y="1986435"/>
                      </a:cubicBezTo>
                      <a:cubicBezTo>
                        <a:pt x="496031" y="1982172"/>
                        <a:pt x="546617" y="1954133"/>
                        <a:pt x="593300" y="1920529"/>
                      </a:cubicBezTo>
                      <a:cubicBezTo>
                        <a:pt x="611799" y="1907232"/>
                        <a:pt x="627771" y="1896176"/>
                        <a:pt x="650823" y="1898777"/>
                      </a:cubicBezTo>
                      <a:cubicBezTo>
                        <a:pt x="650823" y="1898777"/>
                        <a:pt x="650823" y="1898777"/>
                        <a:pt x="650823" y="1898777"/>
                      </a:cubicBezTo>
                      <a:cubicBezTo>
                        <a:pt x="650823" y="1898777"/>
                        <a:pt x="650823" y="1898777"/>
                        <a:pt x="650823" y="1898777"/>
                      </a:cubicBezTo>
                      <a:cubicBezTo>
                        <a:pt x="660363" y="1902318"/>
                        <a:pt x="669974" y="1905715"/>
                        <a:pt x="679513" y="1909473"/>
                      </a:cubicBezTo>
                      <a:cubicBezTo>
                        <a:pt x="729231" y="1929129"/>
                        <a:pt x="778372" y="1951387"/>
                        <a:pt x="831342" y="1960709"/>
                      </a:cubicBezTo>
                      <a:cubicBezTo>
                        <a:pt x="909823" y="1974584"/>
                        <a:pt x="974356" y="1941775"/>
                        <a:pt x="1034047" y="1895453"/>
                      </a:cubicBezTo>
                      <a:lnTo>
                        <a:pt x="1034047" y="1895453"/>
                      </a:lnTo>
                      <a:cubicBezTo>
                        <a:pt x="1066856" y="1927322"/>
                        <a:pt x="1098653" y="1960275"/>
                        <a:pt x="1132762" y="1990699"/>
                      </a:cubicBezTo>
                      <a:cubicBezTo>
                        <a:pt x="1170051" y="2023941"/>
                        <a:pt x="1210448" y="2054076"/>
                        <a:pt x="1257565" y="2072070"/>
                      </a:cubicBezTo>
                      <a:cubicBezTo>
                        <a:pt x="1308512" y="2091509"/>
                        <a:pt x="1393207" y="2052414"/>
                        <a:pt x="1419439" y="1998937"/>
                      </a:cubicBezTo>
                      <a:cubicBezTo>
                        <a:pt x="1443937" y="1948857"/>
                        <a:pt x="1471254" y="1899933"/>
                        <a:pt x="1499655" y="1852383"/>
                      </a:cubicBezTo>
                      <a:cubicBezTo>
                        <a:pt x="1571848" y="1731338"/>
                        <a:pt x="1637032" y="1606535"/>
                        <a:pt x="1706551" y="1484045"/>
                      </a:cubicBezTo>
                      <a:cubicBezTo>
                        <a:pt x="1738926" y="1427028"/>
                        <a:pt x="1769422" y="1368926"/>
                        <a:pt x="1803965" y="1313282"/>
                      </a:cubicBezTo>
                      <a:cubicBezTo>
                        <a:pt x="1819863" y="1287627"/>
                        <a:pt x="1824416" y="1265876"/>
                        <a:pt x="1806205" y="1241161"/>
                      </a:cubicBezTo>
                      <a:lnTo>
                        <a:pt x="1806205" y="1241161"/>
                      </a:lnTo>
                      <a:cubicBezTo>
                        <a:pt x="1806205" y="1241161"/>
                        <a:pt x="1806205" y="1241161"/>
                        <a:pt x="1806205" y="1241161"/>
                      </a:cubicBezTo>
                      <a:cubicBezTo>
                        <a:pt x="1907955" y="1141868"/>
                        <a:pt x="1997564" y="1031952"/>
                        <a:pt x="2085728" y="920808"/>
                      </a:cubicBezTo>
                      <a:cubicBezTo>
                        <a:pt x="2109432" y="880050"/>
                        <a:pt x="2143251" y="846013"/>
                        <a:pt x="2164136" y="803376"/>
                      </a:cubicBezTo>
                      <a:cubicBezTo>
                        <a:pt x="2164136" y="803376"/>
                        <a:pt x="2164136" y="803376"/>
                        <a:pt x="2164136" y="803376"/>
                      </a:cubicBezTo>
                      <a:cubicBezTo>
                        <a:pt x="2185743" y="769339"/>
                        <a:pt x="2209302" y="736458"/>
                        <a:pt x="2228670" y="701193"/>
                      </a:cubicBezTo>
                      <a:cubicBezTo>
                        <a:pt x="2282579" y="602839"/>
                        <a:pt x="2333165" y="502679"/>
                        <a:pt x="2361927" y="393486"/>
                      </a:cubicBezTo>
                      <a:cubicBezTo>
                        <a:pt x="2375368" y="342322"/>
                        <a:pt x="2391195" y="291302"/>
                        <a:pt x="2391628" y="237609"/>
                      </a:cubicBezTo>
                      <a:cubicBezTo>
                        <a:pt x="2392062" y="180592"/>
                        <a:pt x="2392350" y="123574"/>
                        <a:pt x="2392712" y="66557"/>
                      </a:cubicBezTo>
                      <a:cubicBezTo>
                        <a:pt x="2389532" y="41769"/>
                        <a:pt x="2391483" y="15826"/>
                        <a:pt x="23656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: Shape 8">
                  <a:extLst>
                    <a:ext uri="{FF2B5EF4-FFF2-40B4-BE49-F238E27FC236}">
                      <a16:creationId xmlns:a16="http://schemas.microsoft.com/office/drawing/2014/main" id="{32CDA963-A166-4E9F-8637-677E8860546F}"/>
                    </a:ext>
                  </a:extLst>
                </p:cNvPr>
                <p:cNvSpPr/>
                <p:nvPr/>
              </p:nvSpPr>
              <p:spPr>
                <a:xfrm>
                  <a:off x="8768010" y="1076673"/>
                  <a:ext cx="825607" cy="911522"/>
                </a:xfrm>
                <a:custGeom>
                  <a:avLst/>
                  <a:gdLst>
                    <a:gd name="connsiteX0" fmla="*/ 250036 w 810382"/>
                    <a:gd name="connsiteY0" fmla="*/ 768915 h 894713"/>
                    <a:gd name="connsiteX1" fmla="*/ 175169 w 810382"/>
                    <a:gd name="connsiteY1" fmla="*/ 689351 h 894713"/>
                    <a:gd name="connsiteX2" fmla="*/ 33456 w 810382"/>
                    <a:gd name="connsiteY2" fmla="*/ 184865 h 894713"/>
                    <a:gd name="connsiteX3" fmla="*/ 121548 w 810382"/>
                    <a:gd name="connsiteY3" fmla="*/ 84994 h 894713"/>
                    <a:gd name="connsiteX4" fmla="*/ 233993 w 810382"/>
                    <a:gd name="connsiteY4" fmla="*/ 10 h 894713"/>
                    <a:gd name="connsiteX5" fmla="*/ 240496 w 810382"/>
                    <a:gd name="connsiteY5" fmla="*/ 59990 h 894713"/>
                    <a:gd name="connsiteX6" fmla="*/ 775478 w 810382"/>
                    <a:gd name="connsiteY6" fmla="*/ 767831 h 894713"/>
                    <a:gd name="connsiteX7" fmla="*/ 810382 w 810382"/>
                    <a:gd name="connsiteY7" fmla="*/ 786765 h 894713"/>
                    <a:gd name="connsiteX8" fmla="*/ 691000 w 810382"/>
                    <a:gd name="connsiteY8" fmla="*/ 849491 h 894713"/>
                    <a:gd name="connsiteX9" fmla="*/ 520381 w 810382"/>
                    <a:gd name="connsiteY9" fmla="*/ 894657 h 894713"/>
                    <a:gd name="connsiteX10" fmla="*/ 250036 w 810382"/>
                    <a:gd name="connsiteY10" fmla="*/ 768915 h 894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10382" h="894713">
                      <a:moveTo>
                        <a:pt x="250036" y="768915"/>
                      </a:moveTo>
                      <a:cubicBezTo>
                        <a:pt x="223442" y="743550"/>
                        <a:pt x="198583" y="716306"/>
                        <a:pt x="175169" y="689351"/>
                      </a:cubicBezTo>
                      <a:cubicBezTo>
                        <a:pt x="60122" y="556671"/>
                        <a:pt x="-59983" y="360181"/>
                        <a:pt x="33456" y="184865"/>
                      </a:cubicBezTo>
                      <a:cubicBezTo>
                        <a:pt x="54557" y="145191"/>
                        <a:pt x="87077" y="113105"/>
                        <a:pt x="121548" y="84994"/>
                      </a:cubicBezTo>
                      <a:cubicBezTo>
                        <a:pt x="128846" y="79068"/>
                        <a:pt x="233849" y="-1002"/>
                        <a:pt x="233993" y="10"/>
                      </a:cubicBezTo>
                      <a:cubicBezTo>
                        <a:pt x="238690" y="25664"/>
                        <a:pt x="238184" y="42718"/>
                        <a:pt x="240496" y="59990"/>
                      </a:cubicBezTo>
                      <a:cubicBezTo>
                        <a:pt x="273955" y="307499"/>
                        <a:pt x="501447" y="627563"/>
                        <a:pt x="775478" y="767831"/>
                      </a:cubicBezTo>
                      <a:cubicBezTo>
                        <a:pt x="787258" y="773829"/>
                        <a:pt x="798748" y="780477"/>
                        <a:pt x="810382" y="786765"/>
                      </a:cubicBezTo>
                      <a:cubicBezTo>
                        <a:pt x="784150" y="772456"/>
                        <a:pt x="712535" y="838796"/>
                        <a:pt x="691000" y="849491"/>
                      </a:cubicBezTo>
                      <a:cubicBezTo>
                        <a:pt x="640848" y="874495"/>
                        <a:pt x="576676" y="893501"/>
                        <a:pt x="520381" y="894657"/>
                      </a:cubicBezTo>
                      <a:cubicBezTo>
                        <a:pt x="412561" y="896753"/>
                        <a:pt x="324469" y="839952"/>
                        <a:pt x="250036" y="7689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6" name="Freeform: Shape 21">
                  <a:extLst>
                    <a:ext uri="{FF2B5EF4-FFF2-40B4-BE49-F238E27FC236}">
                      <a16:creationId xmlns:a16="http://schemas.microsoft.com/office/drawing/2014/main" id="{23F1BD43-9F69-4A72-9AD3-C38DA0B78D8A}"/>
                    </a:ext>
                  </a:extLst>
                </p:cNvPr>
                <p:cNvSpPr/>
                <p:nvPr/>
              </p:nvSpPr>
              <p:spPr>
                <a:xfrm>
                  <a:off x="8979448" y="-131271"/>
                  <a:ext cx="2394231" cy="2191161"/>
                </a:xfrm>
                <a:custGeom>
                  <a:avLst/>
                  <a:gdLst>
                    <a:gd name="connsiteX0" fmla="*/ 1754931 w 2394230"/>
                    <a:gd name="connsiteY0" fmla="*/ 1327151 h 2191162"/>
                    <a:gd name="connsiteX1" fmla="*/ 1791255 w 2394230"/>
                    <a:gd name="connsiteY1" fmla="*/ 1339372 h 2191162"/>
                    <a:gd name="connsiteX2" fmla="*/ 1788973 w 2394230"/>
                    <a:gd name="connsiteY2" fmla="*/ 1412848 h 2191162"/>
                    <a:gd name="connsiteX3" fmla="*/ 1689729 w 2394230"/>
                    <a:gd name="connsiteY3" fmla="*/ 1586820 h 2191162"/>
                    <a:gd name="connsiteX4" fmla="*/ 1478946 w 2394230"/>
                    <a:gd name="connsiteY4" fmla="*/ 1962077 h 2191162"/>
                    <a:gd name="connsiteX5" fmla="*/ 1397224 w 2394230"/>
                    <a:gd name="connsiteY5" fmla="*/ 2111385 h 2191162"/>
                    <a:gd name="connsiteX6" fmla="*/ 1236947 w 2394230"/>
                    <a:gd name="connsiteY6" fmla="*/ 2187511 h 2191162"/>
                    <a:gd name="connsiteX7" fmla="*/ 1106928 w 2394230"/>
                    <a:gd name="connsiteY7" fmla="*/ 2107999 h 2191162"/>
                    <a:gd name="connsiteX8" fmla="*/ 1004665 w 2394230"/>
                    <a:gd name="connsiteY8" fmla="*/ 2006104 h 2191162"/>
                    <a:gd name="connsiteX9" fmla="*/ 1118045 w 2394230"/>
                    <a:gd name="connsiteY9" fmla="*/ 1841703 h 2191162"/>
                    <a:gd name="connsiteX10" fmla="*/ 1287966 w 2394230"/>
                    <a:gd name="connsiteY10" fmla="*/ 1683340 h 2191162"/>
                    <a:gd name="connsiteX11" fmla="*/ 1719546 w 2394230"/>
                    <a:gd name="connsiteY11" fmla="*/ 1343200 h 2191162"/>
                    <a:gd name="connsiteX12" fmla="*/ 1754931 w 2394230"/>
                    <a:gd name="connsiteY12" fmla="*/ 1327151 h 2191162"/>
                    <a:gd name="connsiteX13" fmla="*/ 914404 w 2394230"/>
                    <a:gd name="connsiteY13" fmla="*/ 1114601 h 2191162"/>
                    <a:gd name="connsiteX14" fmla="*/ 914625 w 2394230"/>
                    <a:gd name="connsiteY14" fmla="*/ 1115557 h 2191162"/>
                    <a:gd name="connsiteX15" fmla="*/ 915803 w 2394230"/>
                    <a:gd name="connsiteY15" fmla="*/ 1114674 h 2191162"/>
                    <a:gd name="connsiteX16" fmla="*/ 914404 w 2394230"/>
                    <a:gd name="connsiteY16" fmla="*/ 1114601 h 2191162"/>
                    <a:gd name="connsiteX17" fmla="*/ 1319699 w 2394230"/>
                    <a:gd name="connsiteY17" fmla="*/ 810712 h 2191162"/>
                    <a:gd name="connsiteX18" fmla="*/ 1353124 w 2394230"/>
                    <a:gd name="connsiteY18" fmla="*/ 822317 h 2191162"/>
                    <a:gd name="connsiteX19" fmla="*/ 1370574 w 2394230"/>
                    <a:gd name="connsiteY19" fmla="*/ 843225 h 2191162"/>
                    <a:gd name="connsiteX20" fmla="*/ 1351946 w 2394230"/>
                    <a:gd name="connsiteY20" fmla="*/ 909707 h 2191162"/>
                    <a:gd name="connsiteX21" fmla="*/ 954086 w 2394230"/>
                    <a:gd name="connsiteY21" fmla="*/ 1310144 h 2191162"/>
                    <a:gd name="connsiteX22" fmla="*/ 746028 w 2394230"/>
                    <a:gd name="connsiteY22" fmla="*/ 1505834 h 2191162"/>
                    <a:gd name="connsiteX23" fmla="*/ 569774 w 2394230"/>
                    <a:gd name="connsiteY23" fmla="*/ 1573788 h 2191162"/>
                    <a:gd name="connsiteX24" fmla="*/ 471193 w 2394230"/>
                    <a:gd name="connsiteY24" fmla="*/ 1476753 h 2191162"/>
                    <a:gd name="connsiteX25" fmla="*/ 409937 w 2394230"/>
                    <a:gd name="connsiteY25" fmla="*/ 1381853 h 2191162"/>
                    <a:gd name="connsiteX26" fmla="*/ 368709 w 2394230"/>
                    <a:gd name="connsiteY26" fmla="*/ 1300204 h 2191162"/>
                    <a:gd name="connsiteX27" fmla="*/ 391312 w 2394230"/>
                    <a:gd name="connsiteY27" fmla="*/ 1231294 h 2191162"/>
                    <a:gd name="connsiteX28" fmla="*/ 830032 w 2394230"/>
                    <a:gd name="connsiteY28" fmla="*/ 1015430 h 2191162"/>
                    <a:gd name="connsiteX29" fmla="*/ 1284728 w 2394230"/>
                    <a:gd name="connsiteY29" fmla="*/ 817384 h 2191162"/>
                    <a:gd name="connsiteX30" fmla="*/ 1319699 w 2394230"/>
                    <a:gd name="connsiteY30" fmla="*/ 810712 h 2191162"/>
                    <a:gd name="connsiteX31" fmla="*/ 953467 w 2394230"/>
                    <a:gd name="connsiteY31" fmla="*/ 284618 h 2191162"/>
                    <a:gd name="connsiteX32" fmla="*/ 992002 w 2394230"/>
                    <a:gd name="connsiteY32" fmla="*/ 319322 h 2191162"/>
                    <a:gd name="connsiteX33" fmla="*/ 961080 w 2394230"/>
                    <a:gd name="connsiteY33" fmla="*/ 379104 h 2191162"/>
                    <a:gd name="connsiteX34" fmla="*/ 305171 w 2394230"/>
                    <a:gd name="connsiteY34" fmla="*/ 830267 h 2191162"/>
                    <a:gd name="connsiteX35" fmla="*/ 167717 w 2394230"/>
                    <a:gd name="connsiteY35" fmla="*/ 855962 h 2191162"/>
                    <a:gd name="connsiteX36" fmla="*/ 3464 w 2394230"/>
                    <a:gd name="connsiteY36" fmla="*/ 597029 h 2191162"/>
                    <a:gd name="connsiteX37" fmla="*/ 31734 w 2394230"/>
                    <a:gd name="connsiteY37" fmla="*/ 525100 h 2191162"/>
                    <a:gd name="connsiteX38" fmla="*/ 442184 w 2394230"/>
                    <a:gd name="connsiteY38" fmla="*/ 389779 h 2191162"/>
                    <a:gd name="connsiteX39" fmla="*/ 933325 w 2394230"/>
                    <a:gd name="connsiteY39" fmla="*/ 285309 h 2191162"/>
                    <a:gd name="connsiteX40" fmla="*/ 953467 w 2394230"/>
                    <a:gd name="connsiteY40" fmla="*/ 284618 h 2191162"/>
                    <a:gd name="connsiteX41" fmla="*/ 2000566 w 2394230"/>
                    <a:gd name="connsiteY41" fmla="*/ 115 h 2191162"/>
                    <a:gd name="connsiteX42" fmla="*/ 2124621 w 2394230"/>
                    <a:gd name="connsiteY42" fmla="*/ 4069 h 2191162"/>
                    <a:gd name="connsiteX43" fmla="*/ 2359775 w 2394230"/>
                    <a:gd name="connsiteY43" fmla="*/ 74084 h 2191162"/>
                    <a:gd name="connsiteX44" fmla="*/ 2388782 w 2394230"/>
                    <a:gd name="connsiteY44" fmla="*/ 142701 h 2191162"/>
                    <a:gd name="connsiteX45" fmla="*/ 2221731 w 2394230"/>
                    <a:gd name="connsiteY45" fmla="*/ 789260 h 2191162"/>
                    <a:gd name="connsiteX46" fmla="*/ 2155986 w 2394230"/>
                    <a:gd name="connsiteY46" fmla="*/ 893436 h 2191162"/>
                    <a:gd name="connsiteX47" fmla="*/ 1912293 w 2394230"/>
                    <a:gd name="connsiteY47" fmla="*/ 736104 h 2191162"/>
                    <a:gd name="connsiteX48" fmla="*/ 1741414 w 2394230"/>
                    <a:gd name="connsiteY48" fmla="*/ 573544 h 2191162"/>
                    <a:gd name="connsiteX49" fmla="*/ 1601823 w 2394230"/>
                    <a:gd name="connsiteY49" fmla="*/ 360699 h 2191162"/>
                    <a:gd name="connsiteX50" fmla="*/ 1523120 w 2394230"/>
                    <a:gd name="connsiteY50" fmla="*/ 92711 h 2191162"/>
                    <a:gd name="connsiteX51" fmla="*/ 1634807 w 2394230"/>
                    <a:gd name="connsiteY51" fmla="*/ 55163 h 2191162"/>
                    <a:gd name="connsiteX52" fmla="*/ 2000566 w 2394230"/>
                    <a:gd name="connsiteY52" fmla="*/ 115 h 2191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394230" h="2191162">
                      <a:moveTo>
                        <a:pt x="1754931" y="1327151"/>
                      </a:moveTo>
                      <a:cubicBezTo>
                        <a:pt x="1766775" y="1326083"/>
                        <a:pt x="1778776" y="1329727"/>
                        <a:pt x="1791255" y="1339372"/>
                      </a:cubicBezTo>
                      <a:cubicBezTo>
                        <a:pt x="1809808" y="1364478"/>
                        <a:pt x="1805170" y="1386712"/>
                        <a:pt x="1788973" y="1412848"/>
                      </a:cubicBezTo>
                      <a:cubicBezTo>
                        <a:pt x="1753855" y="1469538"/>
                        <a:pt x="1722712" y="1528805"/>
                        <a:pt x="1689729" y="1586820"/>
                      </a:cubicBezTo>
                      <a:cubicBezTo>
                        <a:pt x="1618904" y="1711611"/>
                        <a:pt x="1552496" y="1838759"/>
                        <a:pt x="1478946" y="1962077"/>
                      </a:cubicBezTo>
                      <a:cubicBezTo>
                        <a:pt x="1450012" y="2010521"/>
                        <a:pt x="1422182" y="2060364"/>
                        <a:pt x="1397224" y="2111385"/>
                      </a:cubicBezTo>
                      <a:cubicBezTo>
                        <a:pt x="1371162" y="2164615"/>
                        <a:pt x="1294962" y="2203561"/>
                        <a:pt x="1236947" y="2187511"/>
                      </a:cubicBezTo>
                      <a:cubicBezTo>
                        <a:pt x="1187618" y="2173891"/>
                        <a:pt x="1144549" y="2141644"/>
                        <a:pt x="1106928" y="2107999"/>
                      </a:cubicBezTo>
                      <a:cubicBezTo>
                        <a:pt x="1093822" y="2096292"/>
                        <a:pt x="1003267" y="2021049"/>
                        <a:pt x="1004665" y="2006104"/>
                      </a:cubicBezTo>
                      <a:cubicBezTo>
                        <a:pt x="1011438" y="1934247"/>
                        <a:pt x="1070116" y="1889043"/>
                        <a:pt x="1118045" y="1841703"/>
                      </a:cubicBezTo>
                      <a:cubicBezTo>
                        <a:pt x="1173189" y="1787296"/>
                        <a:pt x="1229804" y="1734508"/>
                        <a:pt x="1287966" y="1683340"/>
                      </a:cubicBezTo>
                      <a:cubicBezTo>
                        <a:pt x="1425863" y="1561935"/>
                        <a:pt x="1575097" y="1455918"/>
                        <a:pt x="1719546" y="1343200"/>
                      </a:cubicBezTo>
                      <a:cubicBezTo>
                        <a:pt x="1731399" y="1333998"/>
                        <a:pt x="1743087" y="1328218"/>
                        <a:pt x="1754931" y="1327151"/>
                      </a:cubicBezTo>
                      <a:close/>
                      <a:moveTo>
                        <a:pt x="914404" y="1114601"/>
                      </a:moveTo>
                      <a:cubicBezTo>
                        <a:pt x="914477" y="1114895"/>
                        <a:pt x="914552" y="1115263"/>
                        <a:pt x="914625" y="1115557"/>
                      </a:cubicBezTo>
                      <a:cubicBezTo>
                        <a:pt x="915066" y="1115263"/>
                        <a:pt x="915435" y="1114968"/>
                        <a:pt x="915803" y="1114674"/>
                      </a:cubicBezTo>
                      <a:cubicBezTo>
                        <a:pt x="915287" y="1114674"/>
                        <a:pt x="914846" y="1114601"/>
                        <a:pt x="914404" y="1114601"/>
                      </a:cubicBezTo>
                      <a:close/>
                      <a:moveTo>
                        <a:pt x="1319699" y="810712"/>
                      </a:moveTo>
                      <a:cubicBezTo>
                        <a:pt x="1331056" y="811457"/>
                        <a:pt x="1342154" y="815249"/>
                        <a:pt x="1353124" y="822317"/>
                      </a:cubicBezTo>
                      <a:cubicBezTo>
                        <a:pt x="1362548" y="826292"/>
                        <a:pt x="1369984" y="831887"/>
                        <a:pt x="1370574" y="843225"/>
                      </a:cubicBezTo>
                      <a:cubicBezTo>
                        <a:pt x="1370941" y="870760"/>
                        <a:pt x="1372634" y="887914"/>
                        <a:pt x="1351946" y="909707"/>
                      </a:cubicBezTo>
                      <a:cubicBezTo>
                        <a:pt x="1222370" y="1046131"/>
                        <a:pt x="1089701" y="1179684"/>
                        <a:pt x="954086" y="1310144"/>
                      </a:cubicBezTo>
                      <a:cubicBezTo>
                        <a:pt x="885470" y="1376183"/>
                        <a:pt x="816117" y="1441414"/>
                        <a:pt x="746028" y="1505834"/>
                      </a:cubicBezTo>
                      <a:cubicBezTo>
                        <a:pt x="692651" y="1554868"/>
                        <a:pt x="641483" y="1629227"/>
                        <a:pt x="569774" y="1573788"/>
                      </a:cubicBezTo>
                      <a:cubicBezTo>
                        <a:pt x="533036" y="1545370"/>
                        <a:pt x="504396" y="1508705"/>
                        <a:pt x="471193" y="1476753"/>
                      </a:cubicBezTo>
                      <a:cubicBezTo>
                        <a:pt x="450726" y="1445095"/>
                        <a:pt x="429964" y="1413732"/>
                        <a:pt x="409937" y="1381853"/>
                      </a:cubicBezTo>
                      <a:cubicBezTo>
                        <a:pt x="393667" y="1356011"/>
                        <a:pt x="380121" y="1328697"/>
                        <a:pt x="368709" y="1300204"/>
                      </a:cubicBezTo>
                      <a:cubicBezTo>
                        <a:pt x="356634" y="1270166"/>
                        <a:pt x="362746" y="1249404"/>
                        <a:pt x="391312" y="1231294"/>
                      </a:cubicBezTo>
                      <a:cubicBezTo>
                        <a:pt x="528103" y="1144712"/>
                        <a:pt x="682638" y="1081912"/>
                        <a:pt x="830032" y="1015430"/>
                      </a:cubicBezTo>
                      <a:cubicBezTo>
                        <a:pt x="980738" y="947476"/>
                        <a:pt x="1132623" y="882171"/>
                        <a:pt x="1284728" y="817384"/>
                      </a:cubicBezTo>
                      <a:cubicBezTo>
                        <a:pt x="1296729" y="812267"/>
                        <a:pt x="1308343" y="809966"/>
                        <a:pt x="1319699" y="810712"/>
                      </a:cubicBezTo>
                      <a:close/>
                      <a:moveTo>
                        <a:pt x="953467" y="284618"/>
                      </a:moveTo>
                      <a:cubicBezTo>
                        <a:pt x="971323" y="287697"/>
                        <a:pt x="982781" y="301377"/>
                        <a:pt x="992002" y="319322"/>
                      </a:cubicBezTo>
                      <a:cubicBezTo>
                        <a:pt x="997081" y="347226"/>
                        <a:pt x="983167" y="364012"/>
                        <a:pt x="961080" y="379104"/>
                      </a:cubicBezTo>
                      <a:cubicBezTo>
                        <a:pt x="742124" y="529002"/>
                        <a:pt x="523316" y="679119"/>
                        <a:pt x="305171" y="830267"/>
                      </a:cubicBezTo>
                      <a:cubicBezTo>
                        <a:pt x="262249" y="860010"/>
                        <a:pt x="217633" y="869140"/>
                        <a:pt x="167717" y="855962"/>
                      </a:cubicBezTo>
                      <a:cubicBezTo>
                        <a:pt x="65233" y="818634"/>
                        <a:pt x="32397" y="689573"/>
                        <a:pt x="3464" y="597029"/>
                      </a:cubicBezTo>
                      <a:cubicBezTo>
                        <a:pt x="-6108" y="566328"/>
                        <a:pt x="4421" y="541591"/>
                        <a:pt x="31734" y="525100"/>
                      </a:cubicBezTo>
                      <a:cubicBezTo>
                        <a:pt x="151005" y="453169"/>
                        <a:pt x="307969" y="424236"/>
                        <a:pt x="442184" y="389779"/>
                      </a:cubicBezTo>
                      <a:cubicBezTo>
                        <a:pt x="604597" y="348109"/>
                        <a:pt x="769586" y="319543"/>
                        <a:pt x="933325" y="285309"/>
                      </a:cubicBezTo>
                      <a:cubicBezTo>
                        <a:pt x="940853" y="283744"/>
                        <a:pt x="947516" y="283592"/>
                        <a:pt x="953467" y="284618"/>
                      </a:cubicBezTo>
                      <a:close/>
                      <a:moveTo>
                        <a:pt x="2000566" y="115"/>
                      </a:moveTo>
                      <a:cubicBezTo>
                        <a:pt x="2041772" y="-417"/>
                        <a:pt x="2083135" y="903"/>
                        <a:pt x="2124621" y="4069"/>
                      </a:cubicBezTo>
                      <a:cubicBezTo>
                        <a:pt x="2206197" y="10326"/>
                        <a:pt x="2288728" y="33370"/>
                        <a:pt x="2359775" y="74084"/>
                      </a:cubicBezTo>
                      <a:cubicBezTo>
                        <a:pt x="2387750" y="90134"/>
                        <a:pt x="2385616" y="117080"/>
                        <a:pt x="2388782" y="142701"/>
                      </a:cubicBezTo>
                      <a:cubicBezTo>
                        <a:pt x="2417053" y="375939"/>
                        <a:pt x="2331429" y="589225"/>
                        <a:pt x="2221731" y="789260"/>
                      </a:cubicBezTo>
                      <a:cubicBezTo>
                        <a:pt x="2202000" y="825187"/>
                        <a:pt x="2177999" y="858760"/>
                        <a:pt x="2155986" y="893436"/>
                      </a:cubicBezTo>
                      <a:cubicBezTo>
                        <a:pt x="2139789" y="918763"/>
                        <a:pt x="1932539" y="751859"/>
                        <a:pt x="1912293" y="736104"/>
                      </a:cubicBezTo>
                      <a:cubicBezTo>
                        <a:pt x="1849934" y="687659"/>
                        <a:pt x="1792360" y="633326"/>
                        <a:pt x="1741414" y="573544"/>
                      </a:cubicBezTo>
                      <a:cubicBezTo>
                        <a:pt x="1686342" y="508829"/>
                        <a:pt x="1639003" y="437709"/>
                        <a:pt x="1601823" y="360699"/>
                      </a:cubicBezTo>
                      <a:cubicBezTo>
                        <a:pt x="1588129" y="332280"/>
                        <a:pt x="1486456" y="118479"/>
                        <a:pt x="1523120" y="92711"/>
                      </a:cubicBezTo>
                      <a:cubicBezTo>
                        <a:pt x="1556619" y="69226"/>
                        <a:pt x="1597333" y="66133"/>
                        <a:pt x="1634807" y="55163"/>
                      </a:cubicBezTo>
                      <a:cubicBezTo>
                        <a:pt x="1754740" y="19990"/>
                        <a:pt x="1876949" y="1713"/>
                        <a:pt x="2000566" y="1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7" name="Freeform: Shape 24">
                  <a:extLst>
                    <a:ext uri="{FF2B5EF4-FFF2-40B4-BE49-F238E27FC236}">
                      <a16:creationId xmlns:a16="http://schemas.microsoft.com/office/drawing/2014/main" id="{AAA31039-0CB9-4457-9910-FB0F02871E28}"/>
                    </a:ext>
                  </a:extLst>
                </p:cNvPr>
                <p:cNvSpPr/>
                <p:nvPr/>
              </p:nvSpPr>
              <p:spPr>
                <a:xfrm>
                  <a:off x="8830635" y="-95620"/>
                  <a:ext cx="2383721" cy="1860601"/>
                </a:xfrm>
                <a:custGeom>
                  <a:avLst/>
                  <a:gdLst>
                    <a:gd name="connsiteX0" fmla="*/ 115613 w 2383721"/>
                    <a:gd name="connsiteY0" fmla="*/ 1324334 h 1860601"/>
                    <a:gd name="connsiteX1" fmla="*/ 156989 w 2383721"/>
                    <a:gd name="connsiteY1" fmla="*/ 1366888 h 1860601"/>
                    <a:gd name="connsiteX2" fmla="*/ 351280 w 2383721"/>
                    <a:gd name="connsiteY2" fmla="*/ 1708058 h 1860601"/>
                    <a:gd name="connsiteX3" fmla="*/ 366226 w 2383721"/>
                    <a:gd name="connsiteY3" fmla="*/ 1770859 h 1860601"/>
                    <a:gd name="connsiteX4" fmla="*/ 258736 w 2383721"/>
                    <a:gd name="connsiteY4" fmla="*/ 1853096 h 1860601"/>
                    <a:gd name="connsiteX5" fmla="*/ 208673 w 2383721"/>
                    <a:gd name="connsiteY5" fmla="*/ 1851035 h 1860601"/>
                    <a:gd name="connsiteX6" fmla="*/ 16663 w 2383721"/>
                    <a:gd name="connsiteY6" fmla="*/ 1605796 h 1860601"/>
                    <a:gd name="connsiteX7" fmla="*/ 63341 w 2383721"/>
                    <a:gd name="connsiteY7" fmla="*/ 1344728 h 1860601"/>
                    <a:gd name="connsiteX8" fmla="*/ 115613 w 2383721"/>
                    <a:gd name="connsiteY8" fmla="*/ 1324334 h 1860601"/>
                    <a:gd name="connsiteX9" fmla="*/ 1437223 w 2383721"/>
                    <a:gd name="connsiteY9" fmla="*/ 852411 h 1860601"/>
                    <a:gd name="connsiteX10" fmla="*/ 1374496 w 2383721"/>
                    <a:gd name="connsiteY10" fmla="*/ 909837 h 1860601"/>
                    <a:gd name="connsiteX11" fmla="*/ 733238 w 2383721"/>
                    <a:gd name="connsiteY11" fmla="*/ 1388020 h 1860601"/>
                    <a:gd name="connsiteX12" fmla="*/ 679345 w 2383721"/>
                    <a:gd name="connsiteY12" fmla="*/ 1389272 h 1860601"/>
                    <a:gd name="connsiteX13" fmla="*/ 690537 w 2383721"/>
                    <a:gd name="connsiteY13" fmla="*/ 1346644 h 1860601"/>
                    <a:gd name="connsiteX14" fmla="*/ 1066677 w 2383721"/>
                    <a:gd name="connsiteY14" fmla="*/ 1081968 h 1860601"/>
                    <a:gd name="connsiteX15" fmla="*/ 1393271 w 2383721"/>
                    <a:gd name="connsiteY15" fmla="*/ 866767 h 1860601"/>
                    <a:gd name="connsiteX16" fmla="*/ 1437223 w 2383721"/>
                    <a:gd name="connsiteY16" fmla="*/ 852411 h 1860601"/>
                    <a:gd name="connsiteX17" fmla="*/ 1012122 w 2383721"/>
                    <a:gd name="connsiteY17" fmla="*/ 306348 h 1860601"/>
                    <a:gd name="connsiteX18" fmla="*/ 1035239 w 2383721"/>
                    <a:gd name="connsiteY18" fmla="*/ 322692 h 1860601"/>
                    <a:gd name="connsiteX19" fmla="*/ 1018306 w 2383721"/>
                    <a:gd name="connsiteY19" fmla="*/ 343380 h 1860601"/>
                    <a:gd name="connsiteX20" fmla="*/ 772626 w 2383721"/>
                    <a:gd name="connsiteY20" fmla="*/ 425911 h 1860601"/>
                    <a:gd name="connsiteX21" fmla="*/ 343550 w 2383721"/>
                    <a:gd name="connsiteY21" fmla="*/ 626460 h 1860601"/>
                    <a:gd name="connsiteX22" fmla="*/ 302689 w 2383721"/>
                    <a:gd name="connsiteY22" fmla="*/ 656278 h 1860601"/>
                    <a:gd name="connsiteX23" fmla="*/ 253583 w 2383721"/>
                    <a:gd name="connsiteY23" fmla="*/ 644572 h 1860601"/>
                    <a:gd name="connsiteX24" fmla="*/ 212132 w 2383721"/>
                    <a:gd name="connsiteY24" fmla="*/ 562556 h 1860601"/>
                    <a:gd name="connsiteX25" fmla="*/ 229802 w 2383721"/>
                    <a:gd name="connsiteY25" fmla="*/ 514774 h 1860601"/>
                    <a:gd name="connsiteX26" fmla="*/ 420340 w 2383721"/>
                    <a:gd name="connsiteY26" fmla="*/ 446379 h 1860601"/>
                    <a:gd name="connsiteX27" fmla="*/ 894104 w 2383721"/>
                    <a:gd name="connsiteY27" fmla="*/ 326005 h 1860601"/>
                    <a:gd name="connsiteX28" fmla="*/ 1012122 w 2383721"/>
                    <a:gd name="connsiteY28" fmla="*/ 306348 h 1860601"/>
                    <a:gd name="connsiteX29" fmla="*/ 2142532 w 2383721"/>
                    <a:gd name="connsiteY29" fmla="*/ 0 h 1860601"/>
                    <a:gd name="connsiteX30" fmla="*/ 2340285 w 2383721"/>
                    <a:gd name="connsiteY30" fmla="*/ 23044 h 1860601"/>
                    <a:gd name="connsiteX31" fmla="*/ 2383428 w 2383721"/>
                    <a:gd name="connsiteY31" fmla="*/ 61697 h 1860601"/>
                    <a:gd name="connsiteX32" fmla="*/ 2349119 w 2383721"/>
                    <a:gd name="connsiteY32" fmla="*/ 108595 h 1860601"/>
                    <a:gd name="connsiteX33" fmla="*/ 1857611 w 2383721"/>
                    <a:gd name="connsiteY33" fmla="*/ 316801 h 1860601"/>
                    <a:gd name="connsiteX34" fmla="*/ 1792013 w 2383721"/>
                    <a:gd name="connsiteY34" fmla="*/ 294787 h 1860601"/>
                    <a:gd name="connsiteX35" fmla="*/ 1725899 w 2383721"/>
                    <a:gd name="connsiteY35" fmla="*/ 128325 h 1860601"/>
                    <a:gd name="connsiteX36" fmla="*/ 1757484 w 2383721"/>
                    <a:gd name="connsiteY36" fmla="*/ 70163 h 1860601"/>
                    <a:gd name="connsiteX37" fmla="*/ 2142532 w 2383721"/>
                    <a:gd name="connsiteY37" fmla="*/ 0 h 1860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383721" h="1860601">
                      <a:moveTo>
                        <a:pt x="115613" y="1324334"/>
                      </a:moveTo>
                      <a:cubicBezTo>
                        <a:pt x="137331" y="1330740"/>
                        <a:pt x="151394" y="1343108"/>
                        <a:pt x="156989" y="1366888"/>
                      </a:cubicBezTo>
                      <a:cubicBezTo>
                        <a:pt x="188131" y="1499631"/>
                        <a:pt x="253804" y="1612937"/>
                        <a:pt x="351280" y="1708058"/>
                      </a:cubicBezTo>
                      <a:cubicBezTo>
                        <a:pt x="368950" y="1725360"/>
                        <a:pt x="391331" y="1750613"/>
                        <a:pt x="366226" y="1770859"/>
                      </a:cubicBezTo>
                      <a:cubicBezTo>
                        <a:pt x="335156" y="1792504"/>
                        <a:pt x="291056" y="1833218"/>
                        <a:pt x="258736" y="1853096"/>
                      </a:cubicBezTo>
                      <a:cubicBezTo>
                        <a:pt x="242613" y="1862962"/>
                        <a:pt x="225458" y="1863918"/>
                        <a:pt x="208673" y="1851035"/>
                      </a:cubicBezTo>
                      <a:cubicBezTo>
                        <a:pt x="123342" y="1785878"/>
                        <a:pt x="54212" y="1708279"/>
                        <a:pt x="16663" y="1605796"/>
                      </a:cubicBezTo>
                      <a:cubicBezTo>
                        <a:pt x="-18602" y="1509717"/>
                        <a:pt x="4516" y="1423578"/>
                        <a:pt x="63341" y="1344728"/>
                      </a:cubicBezTo>
                      <a:cubicBezTo>
                        <a:pt x="75047" y="1329046"/>
                        <a:pt x="93010" y="1317707"/>
                        <a:pt x="115613" y="1324334"/>
                      </a:cubicBezTo>
                      <a:close/>
                      <a:moveTo>
                        <a:pt x="1437223" y="852411"/>
                      </a:moveTo>
                      <a:cubicBezTo>
                        <a:pt x="1417860" y="871406"/>
                        <a:pt x="1392459" y="895701"/>
                        <a:pt x="1374496" y="909837"/>
                      </a:cubicBezTo>
                      <a:cubicBezTo>
                        <a:pt x="1256626" y="1002897"/>
                        <a:pt x="793314" y="1341195"/>
                        <a:pt x="733238" y="1388020"/>
                      </a:cubicBezTo>
                      <a:cubicBezTo>
                        <a:pt x="704672" y="1410254"/>
                        <a:pt x="691788" y="1412905"/>
                        <a:pt x="679345" y="1389272"/>
                      </a:cubicBezTo>
                      <a:cubicBezTo>
                        <a:pt x="666829" y="1365638"/>
                        <a:pt x="673750" y="1358423"/>
                        <a:pt x="690537" y="1346644"/>
                      </a:cubicBezTo>
                      <a:cubicBezTo>
                        <a:pt x="815769" y="1258296"/>
                        <a:pt x="940488" y="1168991"/>
                        <a:pt x="1066677" y="1081968"/>
                      </a:cubicBezTo>
                      <a:cubicBezTo>
                        <a:pt x="1174020" y="1007976"/>
                        <a:pt x="1282467" y="935531"/>
                        <a:pt x="1393271" y="866767"/>
                      </a:cubicBezTo>
                      <a:cubicBezTo>
                        <a:pt x="1401000" y="861982"/>
                        <a:pt x="1419406" y="849392"/>
                        <a:pt x="1437223" y="852411"/>
                      </a:cubicBezTo>
                      <a:close/>
                      <a:moveTo>
                        <a:pt x="1012122" y="306348"/>
                      </a:moveTo>
                      <a:cubicBezTo>
                        <a:pt x="1025300" y="303770"/>
                        <a:pt x="1031633" y="312090"/>
                        <a:pt x="1035239" y="322692"/>
                      </a:cubicBezTo>
                      <a:cubicBezTo>
                        <a:pt x="1040319" y="337784"/>
                        <a:pt x="1028540" y="339993"/>
                        <a:pt x="1018306" y="343380"/>
                      </a:cubicBezTo>
                      <a:cubicBezTo>
                        <a:pt x="936363" y="370694"/>
                        <a:pt x="853685" y="396168"/>
                        <a:pt x="772626" y="425911"/>
                      </a:cubicBezTo>
                      <a:cubicBezTo>
                        <a:pt x="623980" y="480392"/>
                        <a:pt x="476734" y="538481"/>
                        <a:pt x="343550" y="626460"/>
                      </a:cubicBezTo>
                      <a:cubicBezTo>
                        <a:pt x="329487" y="635737"/>
                        <a:pt x="316088" y="646044"/>
                        <a:pt x="302689" y="656278"/>
                      </a:cubicBezTo>
                      <a:cubicBezTo>
                        <a:pt x="274860" y="677481"/>
                        <a:pt x="269927" y="676524"/>
                        <a:pt x="253583" y="644572"/>
                      </a:cubicBezTo>
                      <a:cubicBezTo>
                        <a:pt x="239668" y="617258"/>
                        <a:pt x="228036" y="588619"/>
                        <a:pt x="212132" y="562556"/>
                      </a:cubicBezTo>
                      <a:cubicBezTo>
                        <a:pt x="196377" y="536714"/>
                        <a:pt x="205506" y="523609"/>
                        <a:pt x="229802" y="514774"/>
                      </a:cubicBezTo>
                      <a:cubicBezTo>
                        <a:pt x="293192" y="491657"/>
                        <a:pt x="355919" y="466477"/>
                        <a:pt x="420340" y="446379"/>
                      </a:cubicBezTo>
                      <a:cubicBezTo>
                        <a:pt x="576052" y="397787"/>
                        <a:pt x="733974" y="357294"/>
                        <a:pt x="894104" y="326005"/>
                      </a:cubicBezTo>
                      <a:cubicBezTo>
                        <a:pt x="933271" y="318421"/>
                        <a:pt x="972807" y="312900"/>
                        <a:pt x="1012122" y="306348"/>
                      </a:cubicBezTo>
                      <a:close/>
                      <a:moveTo>
                        <a:pt x="2142532" y="0"/>
                      </a:moveTo>
                      <a:cubicBezTo>
                        <a:pt x="2207027" y="6626"/>
                        <a:pt x="2274465" y="7067"/>
                        <a:pt x="2340285" y="23044"/>
                      </a:cubicBezTo>
                      <a:cubicBezTo>
                        <a:pt x="2363035" y="28566"/>
                        <a:pt x="2380850" y="36591"/>
                        <a:pt x="2383428" y="61697"/>
                      </a:cubicBezTo>
                      <a:cubicBezTo>
                        <a:pt x="2386079" y="86802"/>
                        <a:pt x="2370471" y="99612"/>
                        <a:pt x="2349119" y="108595"/>
                      </a:cubicBezTo>
                      <a:cubicBezTo>
                        <a:pt x="2245311" y="152326"/>
                        <a:pt x="1917835" y="291622"/>
                        <a:pt x="1857611" y="316801"/>
                      </a:cubicBezTo>
                      <a:cubicBezTo>
                        <a:pt x="1825143" y="330421"/>
                        <a:pt x="1810934" y="324900"/>
                        <a:pt x="1792013" y="294787"/>
                      </a:cubicBezTo>
                      <a:cubicBezTo>
                        <a:pt x="1759618" y="243325"/>
                        <a:pt x="1740329" y="186783"/>
                        <a:pt x="1725899" y="128325"/>
                      </a:cubicBezTo>
                      <a:cubicBezTo>
                        <a:pt x="1718979" y="100349"/>
                        <a:pt x="1732230" y="79366"/>
                        <a:pt x="1757484" y="70163"/>
                      </a:cubicBezTo>
                      <a:cubicBezTo>
                        <a:pt x="1856727" y="33793"/>
                        <a:pt x="2115071" y="1914"/>
                        <a:pt x="2142532" y="0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3" name="그룹 332">
              <a:extLst>
                <a:ext uri="{FF2B5EF4-FFF2-40B4-BE49-F238E27FC236}">
                  <a16:creationId xmlns:a16="http://schemas.microsoft.com/office/drawing/2014/main" id="{733E1BE0-F9CE-4B7A-B6A5-9C6274B27ECA}"/>
                </a:ext>
              </a:extLst>
            </p:cNvPr>
            <p:cNvGrpSpPr/>
            <p:nvPr/>
          </p:nvGrpSpPr>
          <p:grpSpPr>
            <a:xfrm rot="1118604">
              <a:off x="3003197" y="1846932"/>
              <a:ext cx="1663027" cy="1574965"/>
              <a:chOff x="2435501" y="1445326"/>
              <a:chExt cx="1663027" cy="1471288"/>
            </a:xfrm>
          </p:grpSpPr>
          <p:sp>
            <p:nvSpPr>
              <p:cNvPr id="334" name="Freeform: Shape 18">
                <a:extLst>
                  <a:ext uri="{FF2B5EF4-FFF2-40B4-BE49-F238E27FC236}">
                    <a16:creationId xmlns:a16="http://schemas.microsoft.com/office/drawing/2014/main" id="{CC1E2CAD-50ED-499C-9441-C789C9FDEC60}"/>
                  </a:ext>
                </a:extLst>
              </p:cNvPr>
              <p:cNvSpPr/>
              <p:nvPr/>
            </p:nvSpPr>
            <p:spPr>
              <a:xfrm rot="1442746">
                <a:off x="3316174" y="2070671"/>
                <a:ext cx="181911" cy="117964"/>
              </a:xfrm>
              <a:custGeom>
                <a:avLst/>
                <a:gdLst>
                  <a:gd name="connsiteX0" fmla="*/ 748 w 181911"/>
                  <a:gd name="connsiteY0" fmla="*/ 99809 h 127657"/>
                  <a:gd name="connsiteX1" fmla="*/ 0 w 181911"/>
                  <a:gd name="connsiteY1" fmla="*/ 9123 h 127657"/>
                  <a:gd name="connsiteX2" fmla="*/ 128325 w 181911"/>
                  <a:gd name="connsiteY2" fmla="*/ 7890 h 127657"/>
                  <a:gd name="connsiteX3" fmla="*/ 179655 w 181911"/>
                  <a:gd name="connsiteY3" fmla="*/ 72207 h 127657"/>
                  <a:gd name="connsiteX4" fmla="*/ 154694 w 181911"/>
                  <a:gd name="connsiteY4" fmla="*/ 122128 h 127657"/>
                  <a:gd name="connsiteX5" fmla="*/ 114634 w 181911"/>
                  <a:gd name="connsiteY5" fmla="*/ 113324 h 127657"/>
                  <a:gd name="connsiteX6" fmla="*/ 52431 w 181911"/>
                  <a:gd name="connsiteY6" fmla="*/ 109230 h 127657"/>
                  <a:gd name="connsiteX7" fmla="*/ 748 w 181911"/>
                  <a:gd name="connsiteY7" fmla="*/ 99809 h 12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911" h="127657">
                    <a:moveTo>
                      <a:pt x="748" y="99809"/>
                    </a:moveTo>
                    <a:cubicBezTo>
                      <a:pt x="484" y="69566"/>
                      <a:pt x="220" y="39366"/>
                      <a:pt x="0" y="9123"/>
                    </a:cubicBezTo>
                    <a:cubicBezTo>
                      <a:pt x="42746" y="4985"/>
                      <a:pt x="85403" y="-8442"/>
                      <a:pt x="128325" y="7890"/>
                    </a:cubicBezTo>
                    <a:cubicBezTo>
                      <a:pt x="158788" y="18632"/>
                      <a:pt x="170146" y="45706"/>
                      <a:pt x="179655" y="72207"/>
                    </a:cubicBezTo>
                    <a:cubicBezTo>
                      <a:pt x="187799" y="94922"/>
                      <a:pt x="172611" y="110858"/>
                      <a:pt x="154694" y="122128"/>
                    </a:cubicBezTo>
                    <a:cubicBezTo>
                      <a:pt x="139595" y="131637"/>
                      <a:pt x="125728" y="128996"/>
                      <a:pt x="114634" y="113324"/>
                    </a:cubicBezTo>
                    <a:cubicBezTo>
                      <a:pt x="95968" y="86998"/>
                      <a:pt x="73209" y="111255"/>
                      <a:pt x="52431" y="109230"/>
                    </a:cubicBezTo>
                    <a:cubicBezTo>
                      <a:pt x="34690" y="109098"/>
                      <a:pt x="15980" y="113896"/>
                      <a:pt x="748" y="99809"/>
                    </a:cubicBezTo>
                    <a:close/>
                  </a:path>
                </a:pathLst>
              </a:custGeom>
              <a:solidFill>
                <a:srgbClr val="FDB197"/>
              </a:solidFill>
              <a:ln w="7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자유형: 도형 334">
                <a:extLst>
                  <a:ext uri="{FF2B5EF4-FFF2-40B4-BE49-F238E27FC236}">
                    <a16:creationId xmlns:a16="http://schemas.microsoft.com/office/drawing/2014/main" id="{E53E32B1-2EED-44FB-9C70-868D0E74C81F}"/>
                  </a:ext>
                </a:extLst>
              </p:cNvPr>
              <p:cNvSpPr/>
              <p:nvPr/>
            </p:nvSpPr>
            <p:spPr>
              <a:xfrm rot="18719519">
                <a:off x="3174803" y="1511799"/>
                <a:ext cx="221047" cy="128787"/>
              </a:xfrm>
              <a:custGeom>
                <a:avLst/>
                <a:gdLst>
                  <a:gd name="connsiteX0" fmla="*/ 215283 w 221047"/>
                  <a:gd name="connsiteY0" fmla="*/ 4799 h 128787"/>
                  <a:gd name="connsiteX1" fmla="*/ 221034 w 221047"/>
                  <a:gd name="connsiteY1" fmla="*/ 17318 h 128787"/>
                  <a:gd name="connsiteX2" fmla="*/ 203729 w 221047"/>
                  <a:gd name="connsiteY2" fmla="*/ 35987 h 128787"/>
                  <a:gd name="connsiteX3" fmla="*/ 162908 w 221047"/>
                  <a:gd name="connsiteY3" fmla="*/ 37536 h 128787"/>
                  <a:gd name="connsiteX4" fmla="*/ 179655 w 221047"/>
                  <a:gd name="connsiteY4" fmla="*/ 73337 h 128787"/>
                  <a:gd name="connsiteX5" fmla="*/ 154694 w 221047"/>
                  <a:gd name="connsiteY5" fmla="*/ 123258 h 128787"/>
                  <a:gd name="connsiteX6" fmla="*/ 114634 w 221047"/>
                  <a:gd name="connsiteY6" fmla="*/ 114454 h 128787"/>
                  <a:gd name="connsiteX7" fmla="*/ 52431 w 221047"/>
                  <a:gd name="connsiteY7" fmla="*/ 110360 h 128787"/>
                  <a:gd name="connsiteX8" fmla="*/ 748 w 221047"/>
                  <a:gd name="connsiteY8" fmla="*/ 100939 h 128787"/>
                  <a:gd name="connsiteX9" fmla="*/ 0 w 221047"/>
                  <a:gd name="connsiteY9" fmla="*/ 10253 h 128787"/>
                  <a:gd name="connsiteX10" fmla="*/ 96178 w 221047"/>
                  <a:gd name="connsiteY10" fmla="*/ 1741 h 128787"/>
                  <a:gd name="connsiteX11" fmla="*/ 109639 w 221047"/>
                  <a:gd name="connsiteY11" fmla="*/ 4789 h 128787"/>
                  <a:gd name="connsiteX12" fmla="*/ 109591 w 221047"/>
                  <a:gd name="connsiteY12" fmla="*/ 3533 h 128787"/>
                  <a:gd name="connsiteX13" fmla="*/ 202364 w 221047"/>
                  <a:gd name="connsiteY13" fmla="*/ 13 h 128787"/>
                  <a:gd name="connsiteX14" fmla="*/ 215283 w 221047"/>
                  <a:gd name="connsiteY14" fmla="*/ 4799 h 12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1047" h="128787">
                    <a:moveTo>
                      <a:pt x="215283" y="4799"/>
                    </a:moveTo>
                    <a:cubicBezTo>
                      <a:pt x="218662" y="7931"/>
                      <a:pt x="220845" y="12351"/>
                      <a:pt x="221034" y="17318"/>
                    </a:cubicBezTo>
                    <a:cubicBezTo>
                      <a:pt x="221411" y="27252"/>
                      <a:pt x="213663" y="35610"/>
                      <a:pt x="203729" y="35987"/>
                    </a:cubicBezTo>
                    <a:lnTo>
                      <a:pt x="162908" y="37536"/>
                    </a:lnTo>
                    <a:lnTo>
                      <a:pt x="179655" y="73337"/>
                    </a:lnTo>
                    <a:cubicBezTo>
                      <a:pt x="187799" y="96052"/>
                      <a:pt x="172611" y="111988"/>
                      <a:pt x="154694" y="123258"/>
                    </a:cubicBezTo>
                    <a:cubicBezTo>
                      <a:pt x="139595" y="132767"/>
                      <a:pt x="125728" y="130126"/>
                      <a:pt x="114634" y="114454"/>
                    </a:cubicBezTo>
                    <a:cubicBezTo>
                      <a:pt x="95968" y="88128"/>
                      <a:pt x="73209" y="112385"/>
                      <a:pt x="52431" y="110360"/>
                    </a:cubicBezTo>
                    <a:cubicBezTo>
                      <a:pt x="34690" y="110228"/>
                      <a:pt x="15980" y="115026"/>
                      <a:pt x="748" y="100939"/>
                    </a:cubicBezTo>
                    <a:cubicBezTo>
                      <a:pt x="484" y="70696"/>
                      <a:pt x="220" y="40496"/>
                      <a:pt x="0" y="10253"/>
                    </a:cubicBezTo>
                    <a:cubicBezTo>
                      <a:pt x="32059" y="7149"/>
                      <a:pt x="64069" y="-1179"/>
                      <a:pt x="96178" y="1741"/>
                    </a:cubicBezTo>
                    <a:lnTo>
                      <a:pt x="109639" y="4789"/>
                    </a:lnTo>
                    <a:lnTo>
                      <a:pt x="109591" y="3533"/>
                    </a:lnTo>
                    <a:lnTo>
                      <a:pt x="202364" y="13"/>
                    </a:lnTo>
                    <a:cubicBezTo>
                      <a:pt x="207331" y="-175"/>
                      <a:pt x="211904" y="1668"/>
                      <a:pt x="215283" y="4799"/>
                    </a:cubicBezTo>
                    <a:close/>
                  </a:path>
                </a:pathLst>
              </a:custGeom>
              <a:solidFill>
                <a:srgbClr val="FDB197"/>
              </a:solidFill>
              <a:ln w="72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6" name="자유형: 도형 335">
                <a:extLst>
                  <a:ext uri="{FF2B5EF4-FFF2-40B4-BE49-F238E27FC236}">
                    <a16:creationId xmlns:a16="http://schemas.microsoft.com/office/drawing/2014/main" id="{17B3CDB5-CA04-428B-9118-CC583B3DA93B}"/>
                  </a:ext>
                </a:extLst>
              </p:cNvPr>
              <p:cNvSpPr/>
              <p:nvPr/>
            </p:nvSpPr>
            <p:spPr>
              <a:xfrm>
                <a:off x="2585956" y="1735142"/>
                <a:ext cx="1512572" cy="1181472"/>
              </a:xfrm>
              <a:custGeom>
                <a:avLst/>
                <a:gdLst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15273 w 3219960"/>
                  <a:gd name="connsiteY29" fmla="*/ 34711 h 2515115"/>
                  <a:gd name="connsiteX30" fmla="*/ 1466547 w 3219960"/>
                  <a:gd name="connsiteY30" fmla="*/ 41120 h 2515115"/>
                  <a:gd name="connsiteX31" fmla="*/ 1453656 w 3219960"/>
                  <a:gd name="connsiteY31" fmla="*/ 160232 h 2515115"/>
                  <a:gd name="connsiteX32" fmla="*/ 1444870 w 3219960"/>
                  <a:gd name="connsiteY32" fmla="*/ 199983 h 2515115"/>
                  <a:gd name="connsiteX33" fmla="*/ 1456609 w 3219960"/>
                  <a:gd name="connsiteY33" fmla="*/ 435398 h 2515115"/>
                  <a:gd name="connsiteX34" fmla="*/ 1415776 w 3219960"/>
                  <a:gd name="connsiteY34" fmla="*/ 466076 h 2515115"/>
                  <a:gd name="connsiteX35" fmla="*/ 1021283 w 3219960"/>
                  <a:gd name="connsiteY35" fmla="*/ 562575 h 2515115"/>
                  <a:gd name="connsiteX36" fmla="*/ 927305 w 3219960"/>
                  <a:gd name="connsiteY36" fmla="*/ 586844 h 2515115"/>
                  <a:gd name="connsiteX37" fmla="*/ 914342 w 3219960"/>
                  <a:gd name="connsiteY37" fmla="*/ 617090 h 2515115"/>
                  <a:gd name="connsiteX38" fmla="*/ 1120807 w 3219960"/>
                  <a:gd name="connsiteY38" fmla="*/ 887863 h 2515115"/>
                  <a:gd name="connsiteX39" fmla="*/ 1235741 w 3219960"/>
                  <a:gd name="connsiteY39" fmla="*/ 926678 h 2515115"/>
                  <a:gd name="connsiteX40" fmla="*/ 1280534 w 3219960"/>
                  <a:gd name="connsiteY40" fmla="*/ 946266 h 2515115"/>
                  <a:gd name="connsiteX41" fmla="*/ 1308547 w 3219960"/>
                  <a:gd name="connsiteY41" fmla="*/ 951883 h 2515115"/>
                  <a:gd name="connsiteX42" fmla="*/ 1550947 w 3219960"/>
                  <a:gd name="connsiteY42" fmla="*/ 922934 h 2515115"/>
                  <a:gd name="connsiteX43" fmla="*/ 1721693 w 3219960"/>
                  <a:gd name="connsiteY43" fmla="*/ 938993 h 2515115"/>
                  <a:gd name="connsiteX44" fmla="*/ 1885309 w 3219960"/>
                  <a:gd name="connsiteY44" fmla="*/ 1003086 h 2515115"/>
                  <a:gd name="connsiteX45" fmla="*/ 2877016 w 3219960"/>
                  <a:gd name="connsiteY45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15273 w 3219960"/>
                  <a:gd name="connsiteY29" fmla="*/ 34711 h 2515115"/>
                  <a:gd name="connsiteX30" fmla="*/ 1453656 w 3219960"/>
                  <a:gd name="connsiteY30" fmla="*/ 160232 h 2515115"/>
                  <a:gd name="connsiteX31" fmla="*/ 1444870 w 3219960"/>
                  <a:gd name="connsiteY31" fmla="*/ 199983 h 2515115"/>
                  <a:gd name="connsiteX32" fmla="*/ 1456609 w 3219960"/>
                  <a:gd name="connsiteY32" fmla="*/ 435398 h 2515115"/>
                  <a:gd name="connsiteX33" fmla="*/ 1415776 w 3219960"/>
                  <a:gd name="connsiteY33" fmla="*/ 466076 h 2515115"/>
                  <a:gd name="connsiteX34" fmla="*/ 1021283 w 3219960"/>
                  <a:gd name="connsiteY34" fmla="*/ 562575 h 2515115"/>
                  <a:gd name="connsiteX35" fmla="*/ 927305 w 3219960"/>
                  <a:gd name="connsiteY35" fmla="*/ 586844 h 2515115"/>
                  <a:gd name="connsiteX36" fmla="*/ 914342 w 3219960"/>
                  <a:gd name="connsiteY36" fmla="*/ 617090 h 2515115"/>
                  <a:gd name="connsiteX37" fmla="*/ 1120807 w 3219960"/>
                  <a:gd name="connsiteY37" fmla="*/ 887863 h 2515115"/>
                  <a:gd name="connsiteX38" fmla="*/ 1235741 w 3219960"/>
                  <a:gd name="connsiteY38" fmla="*/ 926678 h 2515115"/>
                  <a:gd name="connsiteX39" fmla="*/ 1280534 w 3219960"/>
                  <a:gd name="connsiteY39" fmla="*/ 946266 h 2515115"/>
                  <a:gd name="connsiteX40" fmla="*/ 1308547 w 3219960"/>
                  <a:gd name="connsiteY40" fmla="*/ 951883 h 2515115"/>
                  <a:gd name="connsiteX41" fmla="*/ 1550947 w 3219960"/>
                  <a:gd name="connsiteY41" fmla="*/ 922934 h 2515115"/>
                  <a:gd name="connsiteX42" fmla="*/ 1721693 w 3219960"/>
                  <a:gd name="connsiteY42" fmla="*/ 938993 h 2515115"/>
                  <a:gd name="connsiteX43" fmla="*/ 1885309 w 3219960"/>
                  <a:gd name="connsiteY43" fmla="*/ 1003086 h 2515115"/>
                  <a:gd name="connsiteX44" fmla="*/ 2877016 w 3219960"/>
                  <a:gd name="connsiteY44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53656 w 3219960"/>
                  <a:gd name="connsiteY29" fmla="*/ 160232 h 2515115"/>
                  <a:gd name="connsiteX30" fmla="*/ 1444870 w 3219960"/>
                  <a:gd name="connsiteY30" fmla="*/ 199983 h 2515115"/>
                  <a:gd name="connsiteX31" fmla="*/ 1456609 w 3219960"/>
                  <a:gd name="connsiteY31" fmla="*/ 435398 h 2515115"/>
                  <a:gd name="connsiteX32" fmla="*/ 1415776 w 3219960"/>
                  <a:gd name="connsiteY32" fmla="*/ 466076 h 2515115"/>
                  <a:gd name="connsiteX33" fmla="*/ 1021283 w 3219960"/>
                  <a:gd name="connsiteY33" fmla="*/ 562575 h 2515115"/>
                  <a:gd name="connsiteX34" fmla="*/ 927305 w 3219960"/>
                  <a:gd name="connsiteY34" fmla="*/ 586844 h 2515115"/>
                  <a:gd name="connsiteX35" fmla="*/ 914342 w 3219960"/>
                  <a:gd name="connsiteY35" fmla="*/ 617090 h 2515115"/>
                  <a:gd name="connsiteX36" fmla="*/ 1120807 w 3219960"/>
                  <a:gd name="connsiteY36" fmla="*/ 887863 h 2515115"/>
                  <a:gd name="connsiteX37" fmla="*/ 1235741 w 3219960"/>
                  <a:gd name="connsiteY37" fmla="*/ 926678 h 2515115"/>
                  <a:gd name="connsiteX38" fmla="*/ 1280534 w 3219960"/>
                  <a:gd name="connsiteY38" fmla="*/ 946266 h 2515115"/>
                  <a:gd name="connsiteX39" fmla="*/ 1308547 w 3219960"/>
                  <a:gd name="connsiteY39" fmla="*/ 951883 h 2515115"/>
                  <a:gd name="connsiteX40" fmla="*/ 1550947 w 3219960"/>
                  <a:gd name="connsiteY40" fmla="*/ 922934 h 2515115"/>
                  <a:gd name="connsiteX41" fmla="*/ 1721693 w 3219960"/>
                  <a:gd name="connsiteY41" fmla="*/ 938993 h 2515115"/>
                  <a:gd name="connsiteX42" fmla="*/ 1885309 w 3219960"/>
                  <a:gd name="connsiteY42" fmla="*/ 1003086 h 2515115"/>
                  <a:gd name="connsiteX43" fmla="*/ 2877016 w 3219960"/>
                  <a:gd name="connsiteY43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44870 w 3219960"/>
                  <a:gd name="connsiteY29" fmla="*/ 199983 h 2515115"/>
                  <a:gd name="connsiteX30" fmla="*/ 1456609 w 3219960"/>
                  <a:gd name="connsiteY30" fmla="*/ 435398 h 2515115"/>
                  <a:gd name="connsiteX31" fmla="*/ 1415776 w 3219960"/>
                  <a:gd name="connsiteY31" fmla="*/ 466076 h 2515115"/>
                  <a:gd name="connsiteX32" fmla="*/ 1021283 w 3219960"/>
                  <a:gd name="connsiteY32" fmla="*/ 562575 h 2515115"/>
                  <a:gd name="connsiteX33" fmla="*/ 927305 w 3219960"/>
                  <a:gd name="connsiteY33" fmla="*/ 586844 h 2515115"/>
                  <a:gd name="connsiteX34" fmla="*/ 914342 w 3219960"/>
                  <a:gd name="connsiteY34" fmla="*/ 617090 h 2515115"/>
                  <a:gd name="connsiteX35" fmla="*/ 1120807 w 3219960"/>
                  <a:gd name="connsiteY35" fmla="*/ 887863 h 2515115"/>
                  <a:gd name="connsiteX36" fmla="*/ 1235741 w 3219960"/>
                  <a:gd name="connsiteY36" fmla="*/ 926678 h 2515115"/>
                  <a:gd name="connsiteX37" fmla="*/ 1280534 w 3219960"/>
                  <a:gd name="connsiteY37" fmla="*/ 946266 h 2515115"/>
                  <a:gd name="connsiteX38" fmla="*/ 1308547 w 3219960"/>
                  <a:gd name="connsiteY38" fmla="*/ 951883 h 2515115"/>
                  <a:gd name="connsiteX39" fmla="*/ 1550947 w 3219960"/>
                  <a:gd name="connsiteY39" fmla="*/ 922934 h 2515115"/>
                  <a:gd name="connsiteX40" fmla="*/ 1721693 w 3219960"/>
                  <a:gd name="connsiteY40" fmla="*/ 938993 h 2515115"/>
                  <a:gd name="connsiteX41" fmla="*/ 1885309 w 3219960"/>
                  <a:gd name="connsiteY41" fmla="*/ 1003086 h 2515115"/>
                  <a:gd name="connsiteX42" fmla="*/ 2877016 w 3219960"/>
                  <a:gd name="connsiteY42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44870 w 3219960"/>
                  <a:gd name="connsiteY29" fmla="*/ 199983 h 2515115"/>
                  <a:gd name="connsiteX30" fmla="*/ 1456609 w 3219960"/>
                  <a:gd name="connsiteY30" fmla="*/ 435398 h 2515115"/>
                  <a:gd name="connsiteX31" fmla="*/ 1415776 w 3219960"/>
                  <a:gd name="connsiteY31" fmla="*/ 466076 h 2515115"/>
                  <a:gd name="connsiteX32" fmla="*/ 1021283 w 3219960"/>
                  <a:gd name="connsiteY32" fmla="*/ 562575 h 2515115"/>
                  <a:gd name="connsiteX33" fmla="*/ 927305 w 3219960"/>
                  <a:gd name="connsiteY33" fmla="*/ 586844 h 2515115"/>
                  <a:gd name="connsiteX34" fmla="*/ 914342 w 3219960"/>
                  <a:gd name="connsiteY34" fmla="*/ 617090 h 2515115"/>
                  <a:gd name="connsiteX35" fmla="*/ 1120807 w 3219960"/>
                  <a:gd name="connsiteY35" fmla="*/ 887863 h 2515115"/>
                  <a:gd name="connsiteX36" fmla="*/ 1235741 w 3219960"/>
                  <a:gd name="connsiteY36" fmla="*/ 926678 h 2515115"/>
                  <a:gd name="connsiteX37" fmla="*/ 1280534 w 3219960"/>
                  <a:gd name="connsiteY37" fmla="*/ 946266 h 2515115"/>
                  <a:gd name="connsiteX38" fmla="*/ 1308547 w 3219960"/>
                  <a:gd name="connsiteY38" fmla="*/ 951883 h 2515115"/>
                  <a:gd name="connsiteX39" fmla="*/ 1550947 w 3219960"/>
                  <a:gd name="connsiteY39" fmla="*/ 922934 h 2515115"/>
                  <a:gd name="connsiteX40" fmla="*/ 1721693 w 3219960"/>
                  <a:gd name="connsiteY40" fmla="*/ 938993 h 2515115"/>
                  <a:gd name="connsiteX41" fmla="*/ 1885309 w 3219960"/>
                  <a:gd name="connsiteY41" fmla="*/ 1003086 h 2515115"/>
                  <a:gd name="connsiteX42" fmla="*/ 2877016 w 3219960"/>
                  <a:gd name="connsiteY42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44870 w 3219960"/>
                  <a:gd name="connsiteY29" fmla="*/ 199983 h 2515115"/>
                  <a:gd name="connsiteX30" fmla="*/ 1456609 w 3219960"/>
                  <a:gd name="connsiteY30" fmla="*/ 435398 h 2515115"/>
                  <a:gd name="connsiteX31" fmla="*/ 1021283 w 3219960"/>
                  <a:gd name="connsiteY31" fmla="*/ 562575 h 2515115"/>
                  <a:gd name="connsiteX32" fmla="*/ 927305 w 3219960"/>
                  <a:gd name="connsiteY32" fmla="*/ 586844 h 2515115"/>
                  <a:gd name="connsiteX33" fmla="*/ 914342 w 3219960"/>
                  <a:gd name="connsiteY33" fmla="*/ 617090 h 2515115"/>
                  <a:gd name="connsiteX34" fmla="*/ 1120807 w 3219960"/>
                  <a:gd name="connsiteY34" fmla="*/ 887863 h 2515115"/>
                  <a:gd name="connsiteX35" fmla="*/ 1235741 w 3219960"/>
                  <a:gd name="connsiteY35" fmla="*/ 926678 h 2515115"/>
                  <a:gd name="connsiteX36" fmla="*/ 1280534 w 3219960"/>
                  <a:gd name="connsiteY36" fmla="*/ 946266 h 2515115"/>
                  <a:gd name="connsiteX37" fmla="*/ 1308547 w 3219960"/>
                  <a:gd name="connsiteY37" fmla="*/ 951883 h 2515115"/>
                  <a:gd name="connsiteX38" fmla="*/ 1550947 w 3219960"/>
                  <a:gd name="connsiteY38" fmla="*/ 922934 h 2515115"/>
                  <a:gd name="connsiteX39" fmla="*/ 1721693 w 3219960"/>
                  <a:gd name="connsiteY39" fmla="*/ 938993 h 2515115"/>
                  <a:gd name="connsiteX40" fmla="*/ 1885309 w 3219960"/>
                  <a:gd name="connsiteY40" fmla="*/ 1003086 h 2515115"/>
                  <a:gd name="connsiteX41" fmla="*/ 2877016 w 3219960"/>
                  <a:gd name="connsiteY41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44870 w 3219960"/>
                  <a:gd name="connsiteY29" fmla="*/ 199983 h 2515115"/>
                  <a:gd name="connsiteX30" fmla="*/ 1021283 w 3219960"/>
                  <a:gd name="connsiteY30" fmla="*/ 562575 h 2515115"/>
                  <a:gd name="connsiteX31" fmla="*/ 927305 w 3219960"/>
                  <a:gd name="connsiteY31" fmla="*/ 586844 h 2515115"/>
                  <a:gd name="connsiteX32" fmla="*/ 914342 w 3219960"/>
                  <a:gd name="connsiteY32" fmla="*/ 617090 h 2515115"/>
                  <a:gd name="connsiteX33" fmla="*/ 1120807 w 3219960"/>
                  <a:gd name="connsiteY33" fmla="*/ 887863 h 2515115"/>
                  <a:gd name="connsiteX34" fmla="*/ 1235741 w 3219960"/>
                  <a:gd name="connsiteY34" fmla="*/ 926678 h 2515115"/>
                  <a:gd name="connsiteX35" fmla="*/ 1280534 w 3219960"/>
                  <a:gd name="connsiteY35" fmla="*/ 946266 h 2515115"/>
                  <a:gd name="connsiteX36" fmla="*/ 1308547 w 3219960"/>
                  <a:gd name="connsiteY36" fmla="*/ 951883 h 2515115"/>
                  <a:gd name="connsiteX37" fmla="*/ 1550947 w 3219960"/>
                  <a:gd name="connsiteY37" fmla="*/ 922934 h 2515115"/>
                  <a:gd name="connsiteX38" fmla="*/ 1721693 w 3219960"/>
                  <a:gd name="connsiteY38" fmla="*/ 938993 h 2515115"/>
                  <a:gd name="connsiteX39" fmla="*/ 1885309 w 3219960"/>
                  <a:gd name="connsiteY39" fmla="*/ 1003086 h 2515115"/>
                  <a:gd name="connsiteX40" fmla="*/ 2877016 w 3219960"/>
                  <a:gd name="connsiteY40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444870 w 3219960"/>
                  <a:gd name="connsiteY29" fmla="*/ 199983 h 2515115"/>
                  <a:gd name="connsiteX30" fmla="*/ 927305 w 3219960"/>
                  <a:gd name="connsiteY30" fmla="*/ 586844 h 2515115"/>
                  <a:gd name="connsiteX31" fmla="*/ 914342 w 3219960"/>
                  <a:gd name="connsiteY31" fmla="*/ 617090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50947 w 3219960"/>
                  <a:gd name="connsiteY36" fmla="*/ 922934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927305 w 3219960"/>
                  <a:gd name="connsiteY30" fmla="*/ 586844 h 2515115"/>
                  <a:gd name="connsiteX31" fmla="*/ 914342 w 3219960"/>
                  <a:gd name="connsiteY31" fmla="*/ 617090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50947 w 3219960"/>
                  <a:gd name="connsiteY36" fmla="*/ 922934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1591296 w 3219960"/>
                  <a:gd name="connsiteY30" fmla="*/ 898976 h 2515115"/>
                  <a:gd name="connsiteX31" fmla="*/ 914342 w 3219960"/>
                  <a:gd name="connsiteY31" fmla="*/ 617090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50947 w 3219960"/>
                  <a:gd name="connsiteY36" fmla="*/ 922934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1591296 w 3219960"/>
                  <a:gd name="connsiteY30" fmla="*/ 898976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50947 w 3219960"/>
                  <a:gd name="connsiteY36" fmla="*/ 922934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1591296 w 3219960"/>
                  <a:gd name="connsiteY30" fmla="*/ 898976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1621712 w 3219960"/>
                  <a:gd name="connsiteY30" fmla="*/ 878700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1621712 w 3219960"/>
                  <a:gd name="connsiteY30" fmla="*/ 878700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710746 h 2515115"/>
                  <a:gd name="connsiteX30" fmla="*/ 1621712 w 3219960"/>
                  <a:gd name="connsiteY30" fmla="*/ 878700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15125 w 3219960"/>
                  <a:gd name="connsiteY29" fmla="*/ 675261 h 2515115"/>
                  <a:gd name="connsiteX30" fmla="*/ 1621712 w 3219960"/>
                  <a:gd name="connsiteY30" fmla="*/ 878700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20194 w 3219960"/>
                  <a:gd name="connsiteY29" fmla="*/ 660053 h 2515115"/>
                  <a:gd name="connsiteX30" fmla="*/ 1621712 w 3219960"/>
                  <a:gd name="connsiteY30" fmla="*/ 878700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20194 w 3219960"/>
                  <a:gd name="connsiteY29" fmla="*/ 660053 h 2515115"/>
                  <a:gd name="connsiteX30" fmla="*/ 1601435 w 3219960"/>
                  <a:gd name="connsiteY30" fmla="*/ 919253 h 2515115"/>
                  <a:gd name="connsiteX31" fmla="*/ 934619 w 3219960"/>
                  <a:gd name="connsiteY31" fmla="*/ 667783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20194 w 3219960"/>
                  <a:gd name="connsiteY29" fmla="*/ 660053 h 2515115"/>
                  <a:gd name="connsiteX30" fmla="*/ 1601435 w 3219960"/>
                  <a:gd name="connsiteY30" fmla="*/ 919253 h 2515115"/>
                  <a:gd name="connsiteX31" fmla="*/ 939688 w 3219960"/>
                  <a:gd name="connsiteY31" fmla="*/ 698197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  <a:gd name="connsiteX0" fmla="*/ 2877016 w 3219960"/>
                  <a:gd name="connsiteY0" fmla="*/ 2046427 h 2515115"/>
                  <a:gd name="connsiteX1" fmla="*/ 2930667 w 3219960"/>
                  <a:gd name="connsiteY1" fmla="*/ 2062342 h 2515115"/>
                  <a:gd name="connsiteX2" fmla="*/ 3069582 w 3219960"/>
                  <a:gd name="connsiteY2" fmla="*/ 1982910 h 2515115"/>
                  <a:gd name="connsiteX3" fmla="*/ 3117832 w 3219960"/>
                  <a:gd name="connsiteY3" fmla="*/ 1945823 h 2515115"/>
                  <a:gd name="connsiteX4" fmla="*/ 3219228 w 3219960"/>
                  <a:gd name="connsiteY4" fmla="*/ 1997889 h 2515115"/>
                  <a:gd name="connsiteX5" fmla="*/ 3171194 w 3219960"/>
                  <a:gd name="connsiteY5" fmla="*/ 2128955 h 2515115"/>
                  <a:gd name="connsiteX6" fmla="*/ 2948094 w 3219960"/>
                  <a:gd name="connsiteY6" fmla="*/ 2362425 h 2515115"/>
                  <a:gd name="connsiteX7" fmla="*/ 2852459 w 3219960"/>
                  <a:gd name="connsiteY7" fmla="*/ 2464613 h 2515115"/>
                  <a:gd name="connsiteX8" fmla="*/ 2700582 w 3219960"/>
                  <a:gd name="connsiteY8" fmla="*/ 2465837 h 2515115"/>
                  <a:gd name="connsiteX9" fmla="*/ 2440970 w 3219960"/>
                  <a:gd name="connsiteY9" fmla="*/ 2173100 h 2515115"/>
                  <a:gd name="connsiteX10" fmla="*/ 1765117 w 3219960"/>
                  <a:gd name="connsiteY10" fmla="*/ 1551041 h 2515115"/>
                  <a:gd name="connsiteX11" fmla="*/ 1542522 w 3219960"/>
                  <a:gd name="connsiteY11" fmla="*/ 1492638 h 2515115"/>
                  <a:gd name="connsiteX12" fmla="*/ 1381786 w 3219960"/>
                  <a:gd name="connsiteY12" fmla="*/ 1503800 h 2515115"/>
                  <a:gd name="connsiteX13" fmla="*/ 1162935 w 3219960"/>
                  <a:gd name="connsiteY13" fmla="*/ 1595906 h 2515115"/>
                  <a:gd name="connsiteX14" fmla="*/ 1006016 w 3219960"/>
                  <a:gd name="connsiteY14" fmla="*/ 1632561 h 2515115"/>
                  <a:gd name="connsiteX15" fmla="*/ 929897 w 3219960"/>
                  <a:gd name="connsiteY15" fmla="*/ 1615134 h 2515115"/>
                  <a:gd name="connsiteX16" fmla="*/ 678495 w 3219960"/>
                  <a:gd name="connsiteY16" fmla="*/ 1386273 h 2515115"/>
                  <a:gd name="connsiteX17" fmla="*/ 466630 w 3219960"/>
                  <a:gd name="connsiteY17" fmla="*/ 1110531 h 2515115"/>
                  <a:gd name="connsiteX18" fmla="*/ 166907 w 3219960"/>
                  <a:gd name="connsiteY18" fmla="*/ 772208 h 2515115"/>
                  <a:gd name="connsiteX19" fmla="*/ 44699 w 3219960"/>
                  <a:gd name="connsiteY19" fmla="*/ 538954 h 2515115"/>
                  <a:gd name="connsiteX20" fmla="*/ 31952 w 3219960"/>
                  <a:gd name="connsiteY20" fmla="*/ 350493 h 2515115"/>
                  <a:gd name="connsiteX21" fmla="*/ 48012 w 3219960"/>
                  <a:gd name="connsiteY21" fmla="*/ 226125 h 2515115"/>
                  <a:gd name="connsiteX22" fmla="*/ 38289 w 3219960"/>
                  <a:gd name="connsiteY22" fmla="*/ 177587 h 2515115"/>
                  <a:gd name="connsiteX23" fmla="*/ 8332 w 3219960"/>
                  <a:gd name="connsiteY23" fmla="*/ 116303 h 2515115"/>
                  <a:gd name="connsiteX24" fmla="*/ 41098 w 3219960"/>
                  <a:gd name="connsiteY24" fmla="*/ 52426 h 2515115"/>
                  <a:gd name="connsiteX25" fmla="*/ 321449 w 3219960"/>
                  <a:gd name="connsiteY25" fmla="*/ 0 h 2515115"/>
                  <a:gd name="connsiteX26" fmla="*/ 488810 w 3219960"/>
                  <a:gd name="connsiteY26" fmla="*/ 93402 h 2515115"/>
                  <a:gd name="connsiteX27" fmla="*/ 613395 w 3219960"/>
                  <a:gd name="connsiteY27" fmla="*/ 188461 h 2515115"/>
                  <a:gd name="connsiteX28" fmla="*/ 687569 w 3219960"/>
                  <a:gd name="connsiteY28" fmla="*/ 213522 h 2515115"/>
                  <a:gd name="connsiteX29" fmla="*/ 1620194 w 3219960"/>
                  <a:gd name="connsiteY29" fmla="*/ 660053 h 2515115"/>
                  <a:gd name="connsiteX30" fmla="*/ 1601435 w 3219960"/>
                  <a:gd name="connsiteY30" fmla="*/ 919253 h 2515115"/>
                  <a:gd name="connsiteX31" fmla="*/ 980241 w 3219960"/>
                  <a:gd name="connsiteY31" fmla="*/ 693128 h 2515115"/>
                  <a:gd name="connsiteX32" fmla="*/ 1120807 w 3219960"/>
                  <a:gd name="connsiteY32" fmla="*/ 887863 h 2515115"/>
                  <a:gd name="connsiteX33" fmla="*/ 1235741 w 3219960"/>
                  <a:gd name="connsiteY33" fmla="*/ 926678 h 2515115"/>
                  <a:gd name="connsiteX34" fmla="*/ 1280534 w 3219960"/>
                  <a:gd name="connsiteY34" fmla="*/ 946266 h 2515115"/>
                  <a:gd name="connsiteX35" fmla="*/ 1308547 w 3219960"/>
                  <a:gd name="connsiteY35" fmla="*/ 951883 h 2515115"/>
                  <a:gd name="connsiteX36" fmla="*/ 1540809 w 3219960"/>
                  <a:gd name="connsiteY36" fmla="*/ 928005 h 2515115"/>
                  <a:gd name="connsiteX37" fmla="*/ 1721693 w 3219960"/>
                  <a:gd name="connsiteY37" fmla="*/ 938993 h 2515115"/>
                  <a:gd name="connsiteX38" fmla="*/ 1885309 w 3219960"/>
                  <a:gd name="connsiteY38" fmla="*/ 1003086 h 2515115"/>
                  <a:gd name="connsiteX39" fmla="*/ 2877016 w 3219960"/>
                  <a:gd name="connsiteY39" fmla="*/ 2046427 h 2515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19960" h="2515115">
                    <a:moveTo>
                      <a:pt x="2877016" y="2046427"/>
                    </a:moveTo>
                    <a:cubicBezTo>
                      <a:pt x="2892859" y="2062774"/>
                      <a:pt x="2907191" y="2068031"/>
                      <a:pt x="2930667" y="2062342"/>
                    </a:cubicBezTo>
                    <a:cubicBezTo>
                      <a:pt x="2985182" y="2049091"/>
                      <a:pt x="3027310" y="2016469"/>
                      <a:pt x="3069582" y="1982910"/>
                    </a:cubicBezTo>
                    <a:cubicBezTo>
                      <a:pt x="3085497" y="1970308"/>
                      <a:pt x="3100980" y="1956985"/>
                      <a:pt x="3117832" y="1945823"/>
                    </a:cubicBezTo>
                    <a:cubicBezTo>
                      <a:pt x="3171338" y="1910464"/>
                      <a:pt x="3212818" y="1933077"/>
                      <a:pt x="3219228" y="1997889"/>
                    </a:cubicBezTo>
                    <a:cubicBezTo>
                      <a:pt x="3224341" y="2050172"/>
                      <a:pt x="3202088" y="2091364"/>
                      <a:pt x="3171194" y="2128955"/>
                    </a:cubicBezTo>
                    <a:cubicBezTo>
                      <a:pt x="3102636" y="2212276"/>
                      <a:pt x="3022773" y="2284866"/>
                      <a:pt x="2948094" y="2362425"/>
                    </a:cubicBezTo>
                    <a:cubicBezTo>
                      <a:pt x="2915760" y="2396056"/>
                      <a:pt x="2883209" y="2429542"/>
                      <a:pt x="2852459" y="2464613"/>
                    </a:cubicBezTo>
                    <a:cubicBezTo>
                      <a:pt x="2794848" y="2530362"/>
                      <a:pt x="2758409" y="2533099"/>
                      <a:pt x="2700582" y="2465837"/>
                    </a:cubicBezTo>
                    <a:cubicBezTo>
                      <a:pt x="2615533" y="2366890"/>
                      <a:pt x="2527316" y="2270823"/>
                      <a:pt x="2440970" y="2173100"/>
                    </a:cubicBezTo>
                    <a:cubicBezTo>
                      <a:pt x="2338710" y="2057373"/>
                      <a:pt x="1930462" y="1584384"/>
                      <a:pt x="1765117" y="1551041"/>
                    </a:cubicBezTo>
                    <a:cubicBezTo>
                      <a:pt x="1690511" y="1533326"/>
                      <a:pt x="1616048" y="1514314"/>
                      <a:pt x="1542522" y="1492638"/>
                    </a:cubicBezTo>
                    <a:cubicBezTo>
                      <a:pt x="1485847" y="1475931"/>
                      <a:pt x="1434357" y="1482556"/>
                      <a:pt x="1381786" y="1503800"/>
                    </a:cubicBezTo>
                    <a:cubicBezTo>
                      <a:pt x="1308404" y="1533470"/>
                      <a:pt x="1236318" y="1566092"/>
                      <a:pt x="1162935" y="1595906"/>
                    </a:cubicBezTo>
                    <a:cubicBezTo>
                      <a:pt x="1112309" y="1616502"/>
                      <a:pt x="1059955" y="1627304"/>
                      <a:pt x="1006016" y="1632561"/>
                    </a:cubicBezTo>
                    <a:cubicBezTo>
                      <a:pt x="978651" y="1635226"/>
                      <a:pt x="953157" y="1628169"/>
                      <a:pt x="929897" y="1615134"/>
                    </a:cubicBezTo>
                    <a:cubicBezTo>
                      <a:pt x="828357" y="1558459"/>
                      <a:pt x="735387" y="1493574"/>
                      <a:pt x="678495" y="1386273"/>
                    </a:cubicBezTo>
                    <a:cubicBezTo>
                      <a:pt x="623692" y="1282861"/>
                      <a:pt x="547933" y="1194427"/>
                      <a:pt x="466630" y="1110531"/>
                    </a:cubicBezTo>
                    <a:cubicBezTo>
                      <a:pt x="384965" y="1026274"/>
                      <a:pt x="188655" y="797341"/>
                      <a:pt x="166907" y="772208"/>
                    </a:cubicBezTo>
                    <a:cubicBezTo>
                      <a:pt x="107783" y="703795"/>
                      <a:pt x="67455" y="625371"/>
                      <a:pt x="44699" y="538954"/>
                    </a:cubicBezTo>
                    <a:cubicBezTo>
                      <a:pt x="28568" y="477670"/>
                      <a:pt x="23310" y="414586"/>
                      <a:pt x="31952" y="350493"/>
                    </a:cubicBezTo>
                    <a:cubicBezTo>
                      <a:pt x="37569" y="309085"/>
                      <a:pt x="39658" y="267245"/>
                      <a:pt x="48012" y="226125"/>
                    </a:cubicBezTo>
                    <a:cubicBezTo>
                      <a:pt x="51468" y="209201"/>
                      <a:pt x="45779" y="193070"/>
                      <a:pt x="38289" y="177587"/>
                    </a:cubicBezTo>
                    <a:cubicBezTo>
                      <a:pt x="28351" y="157135"/>
                      <a:pt x="17333" y="137115"/>
                      <a:pt x="8332" y="116303"/>
                    </a:cubicBezTo>
                    <a:cubicBezTo>
                      <a:pt x="-8448" y="77703"/>
                      <a:pt x="-1030" y="63805"/>
                      <a:pt x="41098" y="52426"/>
                    </a:cubicBezTo>
                    <a:cubicBezTo>
                      <a:pt x="36489" y="79360"/>
                      <a:pt x="187719" y="28950"/>
                      <a:pt x="321449" y="0"/>
                    </a:cubicBezTo>
                    <a:cubicBezTo>
                      <a:pt x="346078" y="36151"/>
                      <a:pt x="440489" y="63084"/>
                      <a:pt x="488810" y="93402"/>
                    </a:cubicBezTo>
                    <a:cubicBezTo>
                      <a:pt x="503501" y="102620"/>
                      <a:pt x="602952" y="171754"/>
                      <a:pt x="613395" y="188461"/>
                    </a:cubicBezTo>
                    <a:cubicBezTo>
                      <a:pt x="631758" y="217915"/>
                      <a:pt x="519769" y="134923"/>
                      <a:pt x="687569" y="213522"/>
                    </a:cubicBezTo>
                    <a:cubicBezTo>
                      <a:pt x="855369" y="292121"/>
                      <a:pt x="1492021" y="623074"/>
                      <a:pt x="1620194" y="660053"/>
                    </a:cubicBezTo>
                    <a:cubicBezTo>
                      <a:pt x="1609457" y="722273"/>
                      <a:pt x="1598263" y="825030"/>
                      <a:pt x="1601435" y="919253"/>
                    </a:cubicBezTo>
                    <a:cubicBezTo>
                      <a:pt x="1488017" y="912093"/>
                      <a:pt x="1060346" y="698360"/>
                      <a:pt x="980241" y="693128"/>
                    </a:cubicBezTo>
                    <a:cubicBezTo>
                      <a:pt x="900136" y="687896"/>
                      <a:pt x="1078224" y="848938"/>
                      <a:pt x="1120807" y="887863"/>
                    </a:cubicBezTo>
                    <a:cubicBezTo>
                      <a:pt x="1163390" y="926788"/>
                      <a:pt x="1191020" y="932728"/>
                      <a:pt x="1235741" y="926678"/>
                    </a:cubicBezTo>
                    <a:cubicBezTo>
                      <a:pt x="1254609" y="924158"/>
                      <a:pt x="1271820" y="924590"/>
                      <a:pt x="1280534" y="946266"/>
                    </a:cubicBezTo>
                    <a:cubicBezTo>
                      <a:pt x="1286583" y="961317"/>
                      <a:pt x="1265168" y="954926"/>
                      <a:pt x="1308547" y="951883"/>
                    </a:cubicBezTo>
                    <a:cubicBezTo>
                      <a:pt x="1351926" y="948840"/>
                      <a:pt x="1459793" y="936142"/>
                      <a:pt x="1540809" y="928005"/>
                    </a:cubicBezTo>
                    <a:lnTo>
                      <a:pt x="1721693" y="938993"/>
                    </a:lnTo>
                    <a:cubicBezTo>
                      <a:pt x="1781320" y="946266"/>
                      <a:pt x="1839364" y="959733"/>
                      <a:pt x="1885309" y="1003086"/>
                    </a:cubicBezTo>
                    <a:cubicBezTo>
                      <a:pt x="2164436" y="1300648"/>
                      <a:pt x="2742782" y="1908304"/>
                      <a:pt x="2877016" y="20464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37" name="자유형: 도형 336">
                <a:extLst>
                  <a:ext uri="{FF2B5EF4-FFF2-40B4-BE49-F238E27FC236}">
                    <a16:creationId xmlns:a16="http://schemas.microsoft.com/office/drawing/2014/main" id="{3ECBEB15-CC44-41F9-A1BF-104D4C410C4C}"/>
                  </a:ext>
                </a:extLst>
              </p:cNvPr>
              <p:cNvSpPr/>
              <p:nvPr/>
            </p:nvSpPr>
            <p:spPr>
              <a:xfrm>
                <a:off x="2552188" y="1458483"/>
                <a:ext cx="222197" cy="306529"/>
              </a:xfrm>
              <a:custGeom>
                <a:avLst/>
                <a:gdLst>
                  <a:gd name="connsiteX0" fmla="*/ 112839 w 473012"/>
                  <a:gd name="connsiteY0" fmla="*/ 652538 h 652538"/>
                  <a:gd name="connsiteX1" fmla="*/ 78129 w 473012"/>
                  <a:gd name="connsiteY1" fmla="*/ 601336 h 652538"/>
                  <a:gd name="connsiteX2" fmla="*/ 82018 w 473012"/>
                  <a:gd name="connsiteY2" fmla="*/ 577211 h 652538"/>
                  <a:gd name="connsiteX3" fmla="*/ 57893 w 473012"/>
                  <a:gd name="connsiteY3" fmla="*/ 438656 h 652538"/>
                  <a:gd name="connsiteX4" fmla="*/ 26855 w 473012"/>
                  <a:gd name="connsiteY4" fmla="*/ 408770 h 652538"/>
                  <a:gd name="connsiteX5" fmla="*/ 7987 w 473012"/>
                  <a:gd name="connsiteY5" fmla="*/ 312631 h 652538"/>
                  <a:gd name="connsiteX6" fmla="*/ 98581 w 473012"/>
                  <a:gd name="connsiteY6" fmla="*/ 298229 h 652538"/>
                  <a:gd name="connsiteX7" fmla="*/ 41618 w 473012"/>
                  <a:gd name="connsiteY7" fmla="*/ 193520 h 652538"/>
                  <a:gd name="connsiteX8" fmla="*/ 67687 w 473012"/>
                  <a:gd name="connsiteY8" fmla="*/ 22486 h 652538"/>
                  <a:gd name="connsiteX9" fmla="*/ 125010 w 473012"/>
                  <a:gd name="connsiteY9" fmla="*/ 2898 h 652538"/>
                  <a:gd name="connsiteX10" fmla="*/ 253915 w 473012"/>
                  <a:gd name="connsiteY10" fmla="*/ 99253 h 652538"/>
                  <a:gd name="connsiteX11" fmla="*/ 305334 w 473012"/>
                  <a:gd name="connsiteY11" fmla="*/ 141886 h 652538"/>
                  <a:gd name="connsiteX12" fmla="*/ 358840 w 473012"/>
                  <a:gd name="connsiteY12" fmla="*/ 160969 h 652538"/>
                  <a:gd name="connsiteX13" fmla="*/ 381813 w 473012"/>
                  <a:gd name="connsiteY13" fmla="*/ 216852 h 652538"/>
                  <a:gd name="connsiteX14" fmla="*/ 387142 w 473012"/>
                  <a:gd name="connsiteY14" fmla="*/ 245658 h 652538"/>
                  <a:gd name="connsiteX15" fmla="*/ 427325 w 473012"/>
                  <a:gd name="connsiteY15" fmla="*/ 323433 h 652538"/>
                  <a:gd name="connsiteX16" fmla="*/ 448210 w 473012"/>
                  <a:gd name="connsiteY16" fmla="*/ 364266 h 652538"/>
                  <a:gd name="connsiteX17" fmla="*/ 433735 w 473012"/>
                  <a:gd name="connsiteY17" fmla="*/ 470774 h 652538"/>
                  <a:gd name="connsiteX18" fmla="*/ 417604 w 473012"/>
                  <a:gd name="connsiteY18" fmla="*/ 478408 h 652538"/>
                  <a:gd name="connsiteX19" fmla="*/ 386925 w 473012"/>
                  <a:gd name="connsiteY19" fmla="*/ 561224 h 652538"/>
                  <a:gd name="connsiteX20" fmla="*/ 393263 w 473012"/>
                  <a:gd name="connsiteY20" fmla="*/ 588734 h 652538"/>
                  <a:gd name="connsiteX21" fmla="*/ 112839 w 473012"/>
                  <a:gd name="connsiteY21" fmla="*/ 652538 h 6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3012" h="652538">
                    <a:moveTo>
                      <a:pt x="112839" y="652538"/>
                    </a:moveTo>
                    <a:cubicBezTo>
                      <a:pt x="109383" y="629926"/>
                      <a:pt x="88571" y="619196"/>
                      <a:pt x="78129" y="601336"/>
                    </a:cubicBezTo>
                    <a:cubicBezTo>
                      <a:pt x="75320" y="592622"/>
                      <a:pt x="78201" y="584989"/>
                      <a:pt x="82018" y="577211"/>
                    </a:cubicBezTo>
                    <a:cubicBezTo>
                      <a:pt x="108591" y="522769"/>
                      <a:pt x="101677" y="481144"/>
                      <a:pt x="57893" y="438656"/>
                    </a:cubicBezTo>
                    <a:cubicBezTo>
                      <a:pt x="47595" y="428646"/>
                      <a:pt x="36145" y="419788"/>
                      <a:pt x="26855" y="408770"/>
                    </a:cubicBezTo>
                    <a:cubicBezTo>
                      <a:pt x="-79" y="376940"/>
                      <a:pt x="-7496" y="338845"/>
                      <a:pt x="7987" y="312631"/>
                    </a:cubicBezTo>
                    <a:cubicBezTo>
                      <a:pt x="22678" y="287786"/>
                      <a:pt x="45651" y="283754"/>
                      <a:pt x="98581" y="298229"/>
                    </a:cubicBezTo>
                    <a:cubicBezTo>
                      <a:pt x="78489" y="262077"/>
                      <a:pt x="55444" y="230103"/>
                      <a:pt x="41618" y="193520"/>
                    </a:cubicBezTo>
                    <a:cubicBezTo>
                      <a:pt x="18285" y="131876"/>
                      <a:pt x="20589" y="73472"/>
                      <a:pt x="67687" y="22486"/>
                    </a:cubicBezTo>
                    <a:cubicBezTo>
                      <a:pt x="83026" y="5923"/>
                      <a:pt x="100741" y="-5671"/>
                      <a:pt x="125010" y="2898"/>
                    </a:cubicBezTo>
                    <a:cubicBezTo>
                      <a:pt x="178588" y="20974"/>
                      <a:pt x="227198" y="47331"/>
                      <a:pt x="253915" y="99253"/>
                    </a:cubicBezTo>
                    <a:cubicBezTo>
                      <a:pt x="266014" y="122730"/>
                      <a:pt x="281713" y="135044"/>
                      <a:pt x="305334" y="141886"/>
                    </a:cubicBezTo>
                    <a:cubicBezTo>
                      <a:pt x="323553" y="147143"/>
                      <a:pt x="342133" y="152472"/>
                      <a:pt x="358840" y="160969"/>
                    </a:cubicBezTo>
                    <a:cubicBezTo>
                      <a:pt x="381021" y="172348"/>
                      <a:pt x="407449" y="183870"/>
                      <a:pt x="381813" y="216852"/>
                    </a:cubicBezTo>
                    <a:cubicBezTo>
                      <a:pt x="374683" y="225998"/>
                      <a:pt x="379436" y="235864"/>
                      <a:pt x="387142" y="245658"/>
                    </a:cubicBezTo>
                    <a:cubicBezTo>
                      <a:pt x="405289" y="268847"/>
                      <a:pt x="416164" y="296284"/>
                      <a:pt x="427325" y="323433"/>
                    </a:cubicBezTo>
                    <a:cubicBezTo>
                      <a:pt x="433087" y="337476"/>
                      <a:pt x="436112" y="353103"/>
                      <a:pt x="448210" y="364266"/>
                    </a:cubicBezTo>
                    <a:cubicBezTo>
                      <a:pt x="485297" y="398400"/>
                      <a:pt x="481048" y="433543"/>
                      <a:pt x="433735" y="470774"/>
                    </a:cubicBezTo>
                    <a:cubicBezTo>
                      <a:pt x="429198" y="474375"/>
                      <a:pt x="422860" y="475599"/>
                      <a:pt x="417604" y="478408"/>
                    </a:cubicBezTo>
                    <a:cubicBezTo>
                      <a:pt x="367986" y="504909"/>
                      <a:pt x="368058" y="504981"/>
                      <a:pt x="386925" y="561224"/>
                    </a:cubicBezTo>
                    <a:cubicBezTo>
                      <a:pt x="389014" y="570370"/>
                      <a:pt x="391174" y="579588"/>
                      <a:pt x="393263" y="588734"/>
                    </a:cubicBezTo>
                    <a:cubicBezTo>
                      <a:pt x="325209" y="614731"/>
                      <a:pt x="136100" y="648289"/>
                      <a:pt x="112839" y="652538"/>
                    </a:cubicBezTo>
                    <a:close/>
                  </a:path>
                </a:pathLst>
              </a:custGeom>
              <a:solidFill>
                <a:srgbClr val="FEB197"/>
              </a:solidFill>
              <a:ln w="7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8" name="자유형: 도형 337">
                <a:extLst>
                  <a:ext uri="{FF2B5EF4-FFF2-40B4-BE49-F238E27FC236}">
                    <a16:creationId xmlns:a16="http://schemas.microsoft.com/office/drawing/2014/main" id="{3375F776-A86F-4FB9-BD20-E484F7B31050}"/>
                  </a:ext>
                </a:extLst>
              </p:cNvPr>
              <p:cNvSpPr/>
              <p:nvPr/>
            </p:nvSpPr>
            <p:spPr>
              <a:xfrm>
                <a:off x="2435501" y="1445326"/>
                <a:ext cx="181093" cy="295634"/>
              </a:xfrm>
              <a:custGeom>
                <a:avLst/>
                <a:gdLst>
                  <a:gd name="connsiteX0" fmla="*/ 385510 w 385510"/>
                  <a:gd name="connsiteY0" fmla="*/ 26443 h 629345"/>
                  <a:gd name="connsiteX1" fmla="*/ 294772 w 385510"/>
                  <a:gd name="connsiteY1" fmla="*/ 192291 h 629345"/>
                  <a:gd name="connsiteX2" fmla="*/ 359225 w 385510"/>
                  <a:gd name="connsiteY2" fmla="*/ 315580 h 629345"/>
                  <a:gd name="connsiteX3" fmla="*/ 380901 w 385510"/>
                  <a:gd name="connsiteY3" fmla="*/ 353315 h 629345"/>
                  <a:gd name="connsiteX4" fmla="*/ 329699 w 385510"/>
                  <a:gd name="connsiteY4" fmla="*/ 336032 h 629345"/>
                  <a:gd name="connsiteX5" fmla="*/ 270648 w 385510"/>
                  <a:gd name="connsiteY5" fmla="*/ 338048 h 629345"/>
                  <a:gd name="connsiteX6" fmla="*/ 269783 w 385510"/>
                  <a:gd name="connsiteY6" fmla="*/ 405381 h 629345"/>
                  <a:gd name="connsiteX7" fmla="*/ 308239 w 385510"/>
                  <a:gd name="connsiteY7" fmla="*/ 447510 h 629345"/>
                  <a:gd name="connsiteX8" fmla="*/ 361601 w 385510"/>
                  <a:gd name="connsiteY8" fmla="*/ 530614 h 629345"/>
                  <a:gd name="connsiteX9" fmla="*/ 326530 w 385510"/>
                  <a:gd name="connsiteY9" fmla="*/ 629345 h 629345"/>
                  <a:gd name="connsiteX10" fmla="*/ 278497 w 385510"/>
                  <a:gd name="connsiteY10" fmla="*/ 615591 h 629345"/>
                  <a:gd name="connsiteX11" fmla="*/ 175949 w 385510"/>
                  <a:gd name="connsiteY11" fmla="*/ 574183 h 629345"/>
                  <a:gd name="connsiteX12" fmla="*/ 39482 w 385510"/>
                  <a:gd name="connsiteY12" fmla="*/ 148939 h 629345"/>
                  <a:gd name="connsiteX13" fmla="*/ 320697 w 385510"/>
                  <a:gd name="connsiteY13" fmla="*/ 4838 h 629345"/>
                  <a:gd name="connsiteX14" fmla="*/ 385510 w 385510"/>
                  <a:gd name="connsiteY14" fmla="*/ 26443 h 629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510" h="629345">
                    <a:moveTo>
                      <a:pt x="385510" y="26443"/>
                    </a:moveTo>
                    <a:cubicBezTo>
                      <a:pt x="320409" y="46463"/>
                      <a:pt x="272160" y="124454"/>
                      <a:pt x="294772" y="192291"/>
                    </a:cubicBezTo>
                    <a:cubicBezTo>
                      <a:pt x="309607" y="236796"/>
                      <a:pt x="334524" y="276188"/>
                      <a:pt x="359225" y="315580"/>
                    </a:cubicBezTo>
                    <a:cubicBezTo>
                      <a:pt x="366067" y="326526"/>
                      <a:pt x="372116" y="337904"/>
                      <a:pt x="380901" y="353315"/>
                    </a:cubicBezTo>
                    <a:cubicBezTo>
                      <a:pt x="358577" y="353171"/>
                      <a:pt x="345038" y="341721"/>
                      <a:pt x="329699" y="336032"/>
                    </a:cubicBezTo>
                    <a:cubicBezTo>
                      <a:pt x="309679" y="328542"/>
                      <a:pt x="287787" y="316732"/>
                      <a:pt x="270648" y="338048"/>
                    </a:cubicBezTo>
                    <a:cubicBezTo>
                      <a:pt x="254013" y="358716"/>
                      <a:pt x="257901" y="383057"/>
                      <a:pt x="269783" y="405381"/>
                    </a:cubicBezTo>
                    <a:cubicBezTo>
                      <a:pt x="278929" y="422449"/>
                      <a:pt x="293548" y="435195"/>
                      <a:pt x="308239" y="447510"/>
                    </a:cubicBezTo>
                    <a:cubicBezTo>
                      <a:pt x="334668" y="469618"/>
                      <a:pt x="353032" y="497559"/>
                      <a:pt x="361601" y="530614"/>
                    </a:cubicBezTo>
                    <a:cubicBezTo>
                      <a:pt x="371900" y="570582"/>
                      <a:pt x="356633" y="602988"/>
                      <a:pt x="326530" y="629345"/>
                    </a:cubicBezTo>
                    <a:cubicBezTo>
                      <a:pt x="310543" y="624736"/>
                      <a:pt x="294556" y="620200"/>
                      <a:pt x="278497" y="615591"/>
                    </a:cubicBezTo>
                    <a:cubicBezTo>
                      <a:pt x="244290" y="601764"/>
                      <a:pt x="210084" y="587937"/>
                      <a:pt x="175949" y="574183"/>
                    </a:cubicBezTo>
                    <a:cubicBezTo>
                      <a:pt x="12117" y="480996"/>
                      <a:pt x="-46575" y="304849"/>
                      <a:pt x="39482" y="148939"/>
                    </a:cubicBezTo>
                    <a:cubicBezTo>
                      <a:pt x="105087" y="30043"/>
                      <a:pt x="203891" y="-15974"/>
                      <a:pt x="320697" y="4838"/>
                    </a:cubicBezTo>
                    <a:cubicBezTo>
                      <a:pt x="330419" y="6567"/>
                      <a:pt x="380253" y="14632"/>
                      <a:pt x="385510" y="26443"/>
                    </a:cubicBezTo>
                    <a:close/>
                  </a:path>
                </a:pathLst>
              </a:custGeom>
              <a:solidFill>
                <a:srgbClr val="000201"/>
              </a:solidFill>
              <a:ln w="7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9" name="사다리꼴 338">
                <a:extLst>
                  <a:ext uri="{FF2B5EF4-FFF2-40B4-BE49-F238E27FC236}">
                    <a16:creationId xmlns:a16="http://schemas.microsoft.com/office/drawing/2014/main" id="{CF7EB1A2-EEFD-4EA0-8F46-4AD43A4DB5A6}"/>
                  </a:ext>
                </a:extLst>
              </p:cNvPr>
              <p:cNvSpPr/>
              <p:nvPr/>
            </p:nvSpPr>
            <p:spPr>
              <a:xfrm rot="4073532">
                <a:off x="2852790" y="1727805"/>
                <a:ext cx="166117" cy="252461"/>
              </a:xfrm>
              <a:prstGeom prst="trapezoid">
                <a:avLst>
                  <a:gd name="adj" fmla="val 4315"/>
                </a:avLst>
              </a:prstGeom>
              <a:solidFill>
                <a:srgbClr val="000000"/>
              </a:solidFill>
              <a:ln w="7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사다리꼴 339">
                <a:extLst>
                  <a:ext uri="{FF2B5EF4-FFF2-40B4-BE49-F238E27FC236}">
                    <a16:creationId xmlns:a16="http://schemas.microsoft.com/office/drawing/2014/main" id="{3FAF9DE7-C170-45E6-BF57-EB7086D18933}"/>
                  </a:ext>
                </a:extLst>
              </p:cNvPr>
              <p:cNvSpPr/>
              <p:nvPr/>
            </p:nvSpPr>
            <p:spPr>
              <a:xfrm rot="2772166">
                <a:off x="3057429" y="1566874"/>
                <a:ext cx="149797" cy="310383"/>
              </a:xfrm>
              <a:prstGeom prst="trapezoid">
                <a:avLst>
                  <a:gd name="adj" fmla="val 4315"/>
                </a:avLst>
              </a:prstGeom>
              <a:solidFill>
                <a:srgbClr val="000000"/>
              </a:solidFill>
              <a:ln w="7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1" name="Graphic 58">
            <a:extLst>
              <a:ext uri="{FF2B5EF4-FFF2-40B4-BE49-F238E27FC236}">
                <a16:creationId xmlns:a16="http://schemas.microsoft.com/office/drawing/2014/main" id="{2DCAF1F1-F946-4592-B116-288956EBC945}"/>
              </a:ext>
            </a:extLst>
          </p:cNvPr>
          <p:cNvGrpSpPr/>
          <p:nvPr/>
        </p:nvGrpSpPr>
        <p:grpSpPr>
          <a:xfrm>
            <a:off x="8566116" y="3142340"/>
            <a:ext cx="2114140" cy="3468575"/>
            <a:chOff x="5095920" y="2830970"/>
            <a:chExt cx="2335782" cy="3832214"/>
          </a:xfrm>
        </p:grpSpPr>
        <p:sp>
          <p:nvSpPr>
            <p:cNvPr id="352" name="Freeform: Shape 3">
              <a:extLst>
                <a:ext uri="{FF2B5EF4-FFF2-40B4-BE49-F238E27FC236}">
                  <a16:creationId xmlns:a16="http://schemas.microsoft.com/office/drawing/2014/main" id="{96600B88-92F6-4320-B776-F4DBB14DFB34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5">
              <a:extLst>
                <a:ext uri="{FF2B5EF4-FFF2-40B4-BE49-F238E27FC236}">
                  <a16:creationId xmlns:a16="http://schemas.microsoft.com/office/drawing/2014/main" id="{61D1E808-2F5B-41A7-B029-8765695F61A9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27">
              <a:extLst>
                <a:ext uri="{FF2B5EF4-FFF2-40B4-BE49-F238E27FC236}">
                  <a16:creationId xmlns:a16="http://schemas.microsoft.com/office/drawing/2014/main" id="{D3063386-9B86-41F4-BF63-EC47CFBB1B1D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28">
              <a:extLst>
                <a:ext uri="{FF2B5EF4-FFF2-40B4-BE49-F238E27FC236}">
                  <a16:creationId xmlns:a16="http://schemas.microsoft.com/office/drawing/2014/main" id="{60ABBE4A-2780-4ECF-B6C0-07A2CABD35A3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29">
              <a:extLst>
                <a:ext uri="{FF2B5EF4-FFF2-40B4-BE49-F238E27FC236}">
                  <a16:creationId xmlns:a16="http://schemas.microsoft.com/office/drawing/2014/main" id="{AF8EDE08-5E35-4311-9C97-CC04944E0989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0">
              <a:extLst>
                <a:ext uri="{FF2B5EF4-FFF2-40B4-BE49-F238E27FC236}">
                  <a16:creationId xmlns:a16="http://schemas.microsoft.com/office/drawing/2014/main" id="{131F81AD-D021-4DAF-BF4F-F5CB25428DB1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1">
              <a:extLst>
                <a:ext uri="{FF2B5EF4-FFF2-40B4-BE49-F238E27FC236}">
                  <a16:creationId xmlns:a16="http://schemas.microsoft.com/office/drawing/2014/main" id="{14F157DC-7C57-482F-992A-A3139D6C6A3E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2">
              <a:extLst>
                <a:ext uri="{FF2B5EF4-FFF2-40B4-BE49-F238E27FC236}">
                  <a16:creationId xmlns:a16="http://schemas.microsoft.com/office/drawing/2014/main" id="{31B207A8-1AE9-4D92-9577-953543B9DA84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3">
              <a:extLst>
                <a:ext uri="{FF2B5EF4-FFF2-40B4-BE49-F238E27FC236}">
                  <a16:creationId xmlns:a16="http://schemas.microsoft.com/office/drawing/2014/main" id="{E4A630BC-0D47-4F80-8919-AF4DDF8F0A5E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4">
              <a:extLst>
                <a:ext uri="{FF2B5EF4-FFF2-40B4-BE49-F238E27FC236}">
                  <a16:creationId xmlns:a16="http://schemas.microsoft.com/office/drawing/2014/main" id="{8B94DF35-B8D1-4992-95D6-FAD188A2909A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5">
              <a:extLst>
                <a:ext uri="{FF2B5EF4-FFF2-40B4-BE49-F238E27FC236}">
                  <a16:creationId xmlns:a16="http://schemas.microsoft.com/office/drawing/2014/main" id="{FD3E6BAE-5697-48CE-943B-158361CD57BB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">
              <a:extLst>
                <a:ext uri="{FF2B5EF4-FFF2-40B4-BE49-F238E27FC236}">
                  <a16:creationId xmlns:a16="http://schemas.microsoft.com/office/drawing/2014/main" id="{B2EDAB9B-5C8D-433F-A38C-242315B62FB0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7">
              <a:extLst>
                <a:ext uri="{FF2B5EF4-FFF2-40B4-BE49-F238E27FC236}">
                  <a16:creationId xmlns:a16="http://schemas.microsoft.com/office/drawing/2014/main" id="{6EDB3F73-3504-46A2-9B13-9AAF0FFBBE3C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5" name="Graphic 58">
              <a:extLst>
                <a:ext uri="{FF2B5EF4-FFF2-40B4-BE49-F238E27FC236}">
                  <a16:creationId xmlns:a16="http://schemas.microsoft.com/office/drawing/2014/main" id="{49F66402-E3EF-4C67-9EB5-EDB86D19A8CC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73" name="Freeform: Shape 39">
                <a:extLst>
                  <a:ext uri="{FF2B5EF4-FFF2-40B4-BE49-F238E27FC236}">
                    <a16:creationId xmlns:a16="http://schemas.microsoft.com/office/drawing/2014/main" id="{032097CB-DF4B-4AB4-83DC-53CAFF780614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40">
                <a:extLst>
                  <a:ext uri="{FF2B5EF4-FFF2-40B4-BE49-F238E27FC236}">
                    <a16:creationId xmlns:a16="http://schemas.microsoft.com/office/drawing/2014/main" id="{042ECE88-AED8-4D21-AAA5-1A5A741B88B3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41">
                <a:extLst>
                  <a:ext uri="{FF2B5EF4-FFF2-40B4-BE49-F238E27FC236}">
                    <a16:creationId xmlns:a16="http://schemas.microsoft.com/office/drawing/2014/main" id="{B9A370BA-72F9-47D8-A5CB-CD45470A8471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6" name="Freeform: Shape 42">
              <a:extLst>
                <a:ext uri="{FF2B5EF4-FFF2-40B4-BE49-F238E27FC236}">
                  <a16:creationId xmlns:a16="http://schemas.microsoft.com/office/drawing/2014/main" id="{695E1A98-B1C5-461C-AC82-BD976A3842FF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59">
              <a:extLst>
                <a:ext uri="{FF2B5EF4-FFF2-40B4-BE49-F238E27FC236}">
                  <a16:creationId xmlns:a16="http://schemas.microsoft.com/office/drawing/2014/main" id="{5AD87B75-54FF-45C3-B86E-8690AE7EBD87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60">
              <a:extLst>
                <a:ext uri="{FF2B5EF4-FFF2-40B4-BE49-F238E27FC236}">
                  <a16:creationId xmlns:a16="http://schemas.microsoft.com/office/drawing/2014/main" id="{1D473962-7C65-4118-9520-93C0ACC863D5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61">
              <a:extLst>
                <a:ext uri="{FF2B5EF4-FFF2-40B4-BE49-F238E27FC236}">
                  <a16:creationId xmlns:a16="http://schemas.microsoft.com/office/drawing/2014/main" id="{770F087D-15A2-4427-ADF5-486962BB0D96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62">
              <a:extLst>
                <a:ext uri="{FF2B5EF4-FFF2-40B4-BE49-F238E27FC236}">
                  <a16:creationId xmlns:a16="http://schemas.microsoft.com/office/drawing/2014/main" id="{0CF9E830-E88A-4BE3-8561-6A1AC519D87F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63">
              <a:extLst>
                <a:ext uri="{FF2B5EF4-FFF2-40B4-BE49-F238E27FC236}">
                  <a16:creationId xmlns:a16="http://schemas.microsoft.com/office/drawing/2014/main" id="{4EA29726-51D3-4812-8051-564A9D7AE927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64">
              <a:extLst>
                <a:ext uri="{FF2B5EF4-FFF2-40B4-BE49-F238E27FC236}">
                  <a16:creationId xmlns:a16="http://schemas.microsoft.com/office/drawing/2014/main" id="{4C34D2E0-542E-4F52-B340-11BE35F6CA75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6" name="Graphic 9">
            <a:extLst>
              <a:ext uri="{FF2B5EF4-FFF2-40B4-BE49-F238E27FC236}">
                <a16:creationId xmlns:a16="http://schemas.microsoft.com/office/drawing/2014/main" id="{95980110-4758-4971-BD2B-86DE2D31A75A}"/>
              </a:ext>
            </a:extLst>
          </p:cNvPr>
          <p:cNvGrpSpPr/>
          <p:nvPr/>
        </p:nvGrpSpPr>
        <p:grpSpPr>
          <a:xfrm>
            <a:off x="10598473" y="3337987"/>
            <a:ext cx="1259320" cy="3292438"/>
            <a:chOff x="8610121" y="2158909"/>
            <a:chExt cx="1581150" cy="4133850"/>
          </a:xfrm>
        </p:grpSpPr>
        <p:sp>
          <p:nvSpPr>
            <p:cNvPr id="377" name="Freeform: Shape 11">
              <a:extLst>
                <a:ext uri="{FF2B5EF4-FFF2-40B4-BE49-F238E27FC236}">
                  <a16:creationId xmlns:a16="http://schemas.microsoft.com/office/drawing/2014/main" id="{6D56B85E-44C0-4DA3-ADDE-A44024999B57}"/>
                </a:ext>
              </a:extLst>
            </p:cNvPr>
            <p:cNvSpPr/>
            <p:nvPr/>
          </p:nvSpPr>
          <p:spPr>
            <a:xfrm>
              <a:off x="8625361" y="2734978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12">
              <a:extLst>
                <a:ext uri="{FF2B5EF4-FFF2-40B4-BE49-F238E27FC236}">
                  <a16:creationId xmlns:a16="http://schemas.microsoft.com/office/drawing/2014/main" id="{316048F0-286E-425F-996F-09C02F568ED0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13">
              <a:extLst>
                <a:ext uri="{FF2B5EF4-FFF2-40B4-BE49-F238E27FC236}">
                  <a16:creationId xmlns:a16="http://schemas.microsoft.com/office/drawing/2014/main" id="{97075E73-FAB2-409E-B796-96787ADE0039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14">
              <a:extLst>
                <a:ext uri="{FF2B5EF4-FFF2-40B4-BE49-F238E27FC236}">
                  <a16:creationId xmlns:a16="http://schemas.microsoft.com/office/drawing/2014/main" id="{74A59B9F-76B5-452C-85CD-0FA79C0F2F5E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15">
              <a:extLst>
                <a:ext uri="{FF2B5EF4-FFF2-40B4-BE49-F238E27FC236}">
                  <a16:creationId xmlns:a16="http://schemas.microsoft.com/office/drawing/2014/main" id="{E1C36014-07CA-4DC0-A7F5-F0435FD7B882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16">
              <a:extLst>
                <a:ext uri="{FF2B5EF4-FFF2-40B4-BE49-F238E27FC236}">
                  <a16:creationId xmlns:a16="http://schemas.microsoft.com/office/drawing/2014/main" id="{70B2BAE8-BBF6-40EA-9B27-B9BE4047E5AF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17">
              <a:extLst>
                <a:ext uri="{FF2B5EF4-FFF2-40B4-BE49-F238E27FC236}">
                  <a16:creationId xmlns:a16="http://schemas.microsoft.com/office/drawing/2014/main" id="{45F8E4B0-BA31-48DF-837B-D65715F305EA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18">
              <a:extLst>
                <a:ext uri="{FF2B5EF4-FFF2-40B4-BE49-F238E27FC236}">
                  <a16:creationId xmlns:a16="http://schemas.microsoft.com/office/drawing/2014/main" id="{BC3D6F84-B6FA-4445-9774-B3676D4C96A4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19">
              <a:extLst>
                <a:ext uri="{FF2B5EF4-FFF2-40B4-BE49-F238E27FC236}">
                  <a16:creationId xmlns:a16="http://schemas.microsoft.com/office/drawing/2014/main" id="{C4FEC958-CC1E-46B1-8E97-B1EA56ED2465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20">
              <a:extLst>
                <a:ext uri="{FF2B5EF4-FFF2-40B4-BE49-F238E27FC236}">
                  <a16:creationId xmlns:a16="http://schemas.microsoft.com/office/drawing/2014/main" id="{192F3611-AF09-46DC-8927-080FE1B46F4A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7" name="그룹 386">
            <a:extLst>
              <a:ext uri="{FF2B5EF4-FFF2-40B4-BE49-F238E27FC236}">
                <a16:creationId xmlns:a16="http://schemas.microsoft.com/office/drawing/2014/main" id="{636531B2-B6EC-45F1-B7D4-1E56F77560F3}"/>
              </a:ext>
            </a:extLst>
          </p:cNvPr>
          <p:cNvGrpSpPr/>
          <p:nvPr/>
        </p:nvGrpSpPr>
        <p:grpSpPr>
          <a:xfrm>
            <a:off x="857359" y="598524"/>
            <a:ext cx="977029" cy="1200713"/>
            <a:chOff x="2659357" y="114559"/>
            <a:chExt cx="2013863" cy="2474923"/>
          </a:xfrm>
        </p:grpSpPr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DD9501F9-E36C-4F42-9154-0CE1882C9CFA}"/>
                </a:ext>
              </a:extLst>
            </p:cNvPr>
            <p:cNvSpPr/>
            <p:nvPr/>
          </p:nvSpPr>
          <p:spPr>
            <a:xfrm>
              <a:off x="2659357" y="114559"/>
              <a:ext cx="905998" cy="2474923"/>
            </a:xfrm>
            <a:custGeom>
              <a:avLst/>
              <a:gdLst>
                <a:gd name="connsiteX0" fmla="*/ 518894 w 905998"/>
                <a:gd name="connsiteY0" fmla="*/ 1081405 h 2474923"/>
                <a:gd name="connsiteX1" fmla="*/ 876213 w 905998"/>
                <a:gd name="connsiteY1" fmla="*/ 663560 h 2474923"/>
                <a:gd name="connsiteX2" fmla="*/ 802479 w 905998"/>
                <a:gd name="connsiteY2" fmla="*/ 421620 h 2474923"/>
                <a:gd name="connsiteX3" fmla="*/ 666096 w 905998"/>
                <a:gd name="connsiteY3" fmla="*/ 266521 h 2474923"/>
                <a:gd name="connsiteX4" fmla="*/ 615060 w 905998"/>
                <a:gd name="connsiteY4" fmla="*/ 146530 h 2474923"/>
                <a:gd name="connsiteX5" fmla="*/ 680796 w 905998"/>
                <a:gd name="connsiteY5" fmla="*/ 19637 h 2474923"/>
                <a:gd name="connsiteX6" fmla="*/ 588015 w 905998"/>
                <a:gd name="connsiteY6" fmla="*/ 5003 h 2474923"/>
                <a:gd name="connsiteX7" fmla="*/ 522445 w 905998"/>
                <a:gd name="connsiteY7" fmla="*/ 244156 h 2474923"/>
                <a:gd name="connsiteX8" fmla="*/ 666096 w 905998"/>
                <a:gd name="connsiteY8" fmla="*/ 408745 h 2474923"/>
                <a:gd name="connsiteX9" fmla="*/ 756786 w 905998"/>
                <a:gd name="connsiteY9" fmla="*/ 514235 h 2474923"/>
                <a:gd name="connsiteX10" fmla="*/ 757781 w 905998"/>
                <a:gd name="connsiteY10" fmla="*/ 662664 h 2474923"/>
                <a:gd name="connsiteX11" fmla="*/ 491319 w 905998"/>
                <a:gd name="connsiteY11" fmla="*/ 968847 h 2474923"/>
                <a:gd name="connsiteX12" fmla="*/ 202524 w 905998"/>
                <a:gd name="connsiteY12" fmla="*/ 1300946 h 2474923"/>
                <a:gd name="connsiteX13" fmla="*/ 6411 w 905998"/>
                <a:gd name="connsiteY13" fmla="*/ 1917692 h 2474923"/>
                <a:gd name="connsiteX14" fmla="*/ 562331 w 905998"/>
                <a:gd name="connsiteY14" fmla="*/ 2473879 h 2474923"/>
                <a:gd name="connsiteX15" fmla="*/ 549788 w 905998"/>
                <a:gd name="connsiteY15" fmla="*/ 2443649 h 2474923"/>
                <a:gd name="connsiteX16" fmla="*/ 170104 w 905998"/>
                <a:gd name="connsiteY16" fmla="*/ 2069739 h 2474923"/>
                <a:gd name="connsiteX17" fmla="*/ 183543 w 905998"/>
                <a:gd name="connsiteY17" fmla="*/ 1509537 h 2474923"/>
                <a:gd name="connsiteX18" fmla="*/ 518894 w 905998"/>
                <a:gd name="connsiteY18" fmla="*/ 1081405 h 247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98" h="2474923">
                  <a:moveTo>
                    <a:pt x="518894" y="1081405"/>
                  </a:moveTo>
                  <a:cubicBezTo>
                    <a:pt x="639715" y="942467"/>
                    <a:pt x="876213" y="663560"/>
                    <a:pt x="876213" y="663560"/>
                  </a:cubicBezTo>
                  <a:cubicBezTo>
                    <a:pt x="876213" y="663560"/>
                    <a:pt x="979081" y="580602"/>
                    <a:pt x="802479" y="421620"/>
                  </a:cubicBezTo>
                  <a:cubicBezTo>
                    <a:pt x="756686" y="370219"/>
                    <a:pt x="712453" y="317425"/>
                    <a:pt x="666096" y="266521"/>
                  </a:cubicBezTo>
                  <a:cubicBezTo>
                    <a:pt x="634671" y="232044"/>
                    <a:pt x="613865" y="193087"/>
                    <a:pt x="615060" y="146530"/>
                  </a:cubicBezTo>
                  <a:cubicBezTo>
                    <a:pt x="616387" y="94731"/>
                    <a:pt x="636330" y="50232"/>
                    <a:pt x="680796" y="19637"/>
                  </a:cubicBezTo>
                  <a:cubicBezTo>
                    <a:pt x="652192" y="92"/>
                    <a:pt x="621066" y="-5018"/>
                    <a:pt x="588015" y="5003"/>
                  </a:cubicBezTo>
                  <a:cubicBezTo>
                    <a:pt x="489461" y="34968"/>
                    <a:pt x="459795" y="166440"/>
                    <a:pt x="522445" y="244156"/>
                  </a:cubicBezTo>
                  <a:cubicBezTo>
                    <a:pt x="568105" y="300800"/>
                    <a:pt x="618179" y="353893"/>
                    <a:pt x="666096" y="408745"/>
                  </a:cubicBezTo>
                  <a:cubicBezTo>
                    <a:pt x="696591" y="443621"/>
                    <a:pt x="733757" y="487655"/>
                    <a:pt x="756786" y="514235"/>
                  </a:cubicBezTo>
                  <a:cubicBezTo>
                    <a:pt x="799924" y="564010"/>
                    <a:pt x="816516" y="590557"/>
                    <a:pt x="757781" y="662664"/>
                  </a:cubicBezTo>
                  <a:cubicBezTo>
                    <a:pt x="666262" y="775057"/>
                    <a:pt x="572884" y="874507"/>
                    <a:pt x="491319" y="968847"/>
                  </a:cubicBezTo>
                  <a:cubicBezTo>
                    <a:pt x="395120" y="1080045"/>
                    <a:pt x="290460" y="1183046"/>
                    <a:pt x="202524" y="1300946"/>
                  </a:cubicBezTo>
                  <a:cubicBezTo>
                    <a:pt x="70554" y="1477814"/>
                    <a:pt x="-26341" y="1692742"/>
                    <a:pt x="6411" y="1917692"/>
                  </a:cubicBezTo>
                  <a:cubicBezTo>
                    <a:pt x="46330" y="2191920"/>
                    <a:pt x="266867" y="2470892"/>
                    <a:pt x="562331" y="2473879"/>
                  </a:cubicBezTo>
                  <a:cubicBezTo>
                    <a:pt x="859688" y="2476832"/>
                    <a:pt x="652756" y="2475439"/>
                    <a:pt x="549788" y="2443649"/>
                  </a:cubicBezTo>
                  <a:cubicBezTo>
                    <a:pt x="373983" y="2389361"/>
                    <a:pt x="234082" y="2242259"/>
                    <a:pt x="170104" y="2069739"/>
                  </a:cubicBezTo>
                  <a:cubicBezTo>
                    <a:pt x="105728" y="1896123"/>
                    <a:pt x="105728" y="1678640"/>
                    <a:pt x="183543" y="1509537"/>
                  </a:cubicBezTo>
                  <a:cubicBezTo>
                    <a:pt x="260363" y="1342558"/>
                    <a:pt x="400164" y="1217922"/>
                    <a:pt x="518894" y="1081405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9B875416-D513-4DF9-9262-582489421683}"/>
                </a:ext>
              </a:extLst>
            </p:cNvPr>
            <p:cNvSpPr/>
            <p:nvPr/>
          </p:nvSpPr>
          <p:spPr>
            <a:xfrm>
              <a:off x="2772463" y="115305"/>
              <a:ext cx="1900757" cy="2473316"/>
            </a:xfrm>
            <a:custGeom>
              <a:avLst/>
              <a:gdLst>
                <a:gd name="connsiteX0" fmla="*/ 1872958 w 1900757"/>
                <a:gd name="connsiteY0" fmla="*/ 1614048 h 2473316"/>
                <a:gd name="connsiteX1" fmla="*/ 1584992 w 1900757"/>
                <a:gd name="connsiteY1" fmla="*/ 1159370 h 2473316"/>
                <a:gd name="connsiteX2" fmla="*/ 1140136 w 1900757"/>
                <a:gd name="connsiteY2" fmla="*/ 660889 h 2473316"/>
                <a:gd name="connsiteX3" fmla="*/ 1139174 w 1900757"/>
                <a:gd name="connsiteY3" fmla="*/ 512991 h 2473316"/>
                <a:gd name="connsiteX4" fmla="*/ 1365617 w 1900757"/>
                <a:gd name="connsiteY4" fmla="*/ 255156 h 2473316"/>
                <a:gd name="connsiteX5" fmla="*/ 1386954 w 1900757"/>
                <a:gd name="connsiteY5" fmla="*/ 67471 h 2473316"/>
                <a:gd name="connsiteX6" fmla="*/ 1279904 w 1900757"/>
                <a:gd name="connsiteY6" fmla="*/ 374 h 2473316"/>
                <a:gd name="connsiteX7" fmla="*/ 1170930 w 1900757"/>
                <a:gd name="connsiteY7" fmla="*/ 67272 h 2473316"/>
                <a:gd name="connsiteX8" fmla="*/ 1149693 w 1900757"/>
                <a:gd name="connsiteY8" fmla="*/ 131416 h 2473316"/>
                <a:gd name="connsiteX9" fmla="*/ 1032655 w 1900757"/>
                <a:gd name="connsiteY9" fmla="*/ 1635 h 2473316"/>
                <a:gd name="connsiteX10" fmla="*/ 892223 w 1900757"/>
                <a:gd name="connsiteY10" fmla="*/ 126438 h 2473316"/>
                <a:gd name="connsiteX11" fmla="*/ 763837 w 1900757"/>
                <a:gd name="connsiteY11" fmla="*/ 9 h 2473316"/>
                <a:gd name="connsiteX12" fmla="*/ 701220 w 1900757"/>
                <a:gd name="connsiteY12" fmla="*/ 18725 h 2473316"/>
                <a:gd name="connsiteX13" fmla="*/ 655261 w 1900757"/>
                <a:gd name="connsiteY13" fmla="*/ 67803 h 2473316"/>
                <a:gd name="connsiteX14" fmla="*/ 635185 w 1900757"/>
                <a:gd name="connsiteY14" fmla="*/ 128363 h 2473316"/>
                <a:gd name="connsiteX15" fmla="*/ 567657 w 1900757"/>
                <a:gd name="connsiteY15" fmla="*/ 18891 h 2473316"/>
                <a:gd name="connsiteX16" fmla="*/ 553255 w 1900757"/>
                <a:gd name="connsiteY16" fmla="*/ 25262 h 2473316"/>
                <a:gd name="connsiteX17" fmla="*/ 498005 w 1900757"/>
                <a:gd name="connsiteY17" fmla="*/ 150994 h 2473316"/>
                <a:gd name="connsiteX18" fmla="*/ 548211 w 1900757"/>
                <a:gd name="connsiteY18" fmla="*/ 266638 h 2473316"/>
                <a:gd name="connsiteX19" fmla="*/ 759755 w 1900757"/>
                <a:gd name="connsiteY19" fmla="*/ 506852 h 2473316"/>
                <a:gd name="connsiteX20" fmla="*/ 763074 w 1900757"/>
                <a:gd name="connsiteY20" fmla="*/ 662814 h 2473316"/>
                <a:gd name="connsiteX21" fmla="*/ 258189 w 1900757"/>
                <a:gd name="connsiteY21" fmla="*/ 1234265 h 2473316"/>
                <a:gd name="connsiteX22" fmla="*/ 54609 w 1900757"/>
                <a:gd name="connsiteY22" fmla="*/ 1532384 h 2473316"/>
                <a:gd name="connsiteX23" fmla="*/ 95126 w 1900757"/>
                <a:gd name="connsiteY23" fmla="*/ 2161408 h 2473316"/>
                <a:gd name="connsiteX24" fmla="*/ 578209 w 1900757"/>
                <a:gd name="connsiteY24" fmla="*/ 2473298 h 2473316"/>
                <a:gd name="connsiteX25" fmla="*/ 1161440 w 1900757"/>
                <a:gd name="connsiteY25" fmla="*/ 2472602 h 2473316"/>
                <a:gd name="connsiteX26" fmla="*/ 1611738 w 1900757"/>
                <a:gd name="connsiteY26" fmla="*/ 2378195 h 2473316"/>
                <a:gd name="connsiteX27" fmla="*/ 1860912 w 1900757"/>
                <a:gd name="connsiteY27" fmla="*/ 2048219 h 2473316"/>
                <a:gd name="connsiteX28" fmla="*/ 1872958 w 1900757"/>
                <a:gd name="connsiteY28" fmla="*/ 1614048 h 24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0757" h="2473316">
                  <a:moveTo>
                    <a:pt x="1872958" y="1614048"/>
                  </a:moveTo>
                  <a:cubicBezTo>
                    <a:pt x="1822585" y="1440134"/>
                    <a:pt x="1707870" y="1292369"/>
                    <a:pt x="1584992" y="1159370"/>
                  </a:cubicBezTo>
                  <a:cubicBezTo>
                    <a:pt x="1433212" y="995112"/>
                    <a:pt x="1286375" y="829560"/>
                    <a:pt x="1140136" y="660889"/>
                  </a:cubicBezTo>
                  <a:cubicBezTo>
                    <a:pt x="1108181" y="622961"/>
                    <a:pt x="1078316" y="569867"/>
                    <a:pt x="1139174" y="512991"/>
                  </a:cubicBezTo>
                  <a:cubicBezTo>
                    <a:pt x="1214600" y="427013"/>
                    <a:pt x="1289694" y="340703"/>
                    <a:pt x="1365617" y="255156"/>
                  </a:cubicBezTo>
                  <a:cubicBezTo>
                    <a:pt x="1412339" y="202494"/>
                    <a:pt x="1421797" y="128661"/>
                    <a:pt x="1386954" y="67471"/>
                  </a:cubicBezTo>
                  <a:cubicBezTo>
                    <a:pt x="1363493" y="26191"/>
                    <a:pt x="1328120" y="739"/>
                    <a:pt x="1279904" y="374"/>
                  </a:cubicBezTo>
                  <a:cubicBezTo>
                    <a:pt x="1230926" y="9"/>
                    <a:pt x="1195619" y="25892"/>
                    <a:pt x="1170930" y="67272"/>
                  </a:cubicBezTo>
                  <a:cubicBezTo>
                    <a:pt x="1159548" y="86353"/>
                    <a:pt x="1154571" y="107623"/>
                    <a:pt x="1149693" y="131416"/>
                  </a:cubicBezTo>
                  <a:cubicBezTo>
                    <a:pt x="1138809" y="56886"/>
                    <a:pt x="1096699" y="5883"/>
                    <a:pt x="1032655" y="1635"/>
                  </a:cubicBezTo>
                  <a:cubicBezTo>
                    <a:pt x="949100" y="-3906"/>
                    <a:pt x="910441" y="50349"/>
                    <a:pt x="892223" y="126438"/>
                  </a:cubicBezTo>
                  <a:cubicBezTo>
                    <a:pt x="873707" y="31965"/>
                    <a:pt x="811820" y="640"/>
                    <a:pt x="763837" y="9"/>
                  </a:cubicBezTo>
                  <a:cubicBezTo>
                    <a:pt x="741305" y="-289"/>
                    <a:pt x="720300" y="6547"/>
                    <a:pt x="701220" y="18725"/>
                  </a:cubicBezTo>
                  <a:cubicBezTo>
                    <a:pt x="681741" y="31169"/>
                    <a:pt x="666576" y="47661"/>
                    <a:pt x="655261" y="67803"/>
                  </a:cubicBezTo>
                  <a:cubicBezTo>
                    <a:pt x="644675" y="86651"/>
                    <a:pt x="638536" y="106926"/>
                    <a:pt x="635185" y="128363"/>
                  </a:cubicBezTo>
                  <a:cubicBezTo>
                    <a:pt x="626823" y="82769"/>
                    <a:pt x="608472" y="43911"/>
                    <a:pt x="567657" y="18891"/>
                  </a:cubicBezTo>
                  <a:cubicBezTo>
                    <a:pt x="561252" y="17331"/>
                    <a:pt x="557370" y="21877"/>
                    <a:pt x="553255" y="25262"/>
                  </a:cubicBezTo>
                  <a:cubicBezTo>
                    <a:pt x="513734" y="57848"/>
                    <a:pt x="497806" y="101584"/>
                    <a:pt x="498005" y="150994"/>
                  </a:cubicBezTo>
                  <a:cubicBezTo>
                    <a:pt x="498204" y="196024"/>
                    <a:pt x="518280" y="233488"/>
                    <a:pt x="548211" y="266638"/>
                  </a:cubicBezTo>
                  <a:cubicBezTo>
                    <a:pt x="612089" y="337385"/>
                    <a:pt x="699063" y="433384"/>
                    <a:pt x="759755" y="506852"/>
                  </a:cubicBezTo>
                  <a:cubicBezTo>
                    <a:pt x="792043" y="545909"/>
                    <a:pt x="792939" y="622994"/>
                    <a:pt x="763074" y="662814"/>
                  </a:cubicBezTo>
                  <a:cubicBezTo>
                    <a:pt x="595597" y="844360"/>
                    <a:pt x="417137" y="1042498"/>
                    <a:pt x="258189" y="1234265"/>
                  </a:cubicBezTo>
                  <a:cubicBezTo>
                    <a:pt x="182199" y="1325950"/>
                    <a:pt x="106342" y="1424505"/>
                    <a:pt x="54609" y="1532384"/>
                  </a:cubicBezTo>
                  <a:cubicBezTo>
                    <a:pt x="-36214" y="1721762"/>
                    <a:pt x="-7610" y="1983213"/>
                    <a:pt x="95126" y="2161408"/>
                  </a:cubicBezTo>
                  <a:cubicBezTo>
                    <a:pt x="193813" y="2332568"/>
                    <a:pt x="374198" y="2474559"/>
                    <a:pt x="578209" y="2473298"/>
                  </a:cubicBezTo>
                  <a:cubicBezTo>
                    <a:pt x="772597" y="2472104"/>
                    <a:pt x="967052" y="2474394"/>
                    <a:pt x="1161440" y="2472602"/>
                  </a:cubicBezTo>
                  <a:cubicBezTo>
                    <a:pt x="1325930" y="2471108"/>
                    <a:pt x="1468286" y="2475090"/>
                    <a:pt x="1611738" y="2378195"/>
                  </a:cubicBezTo>
                  <a:cubicBezTo>
                    <a:pt x="1727946" y="2299716"/>
                    <a:pt x="1814687" y="2180621"/>
                    <a:pt x="1860912" y="2048219"/>
                  </a:cubicBezTo>
                  <a:cubicBezTo>
                    <a:pt x="1909393" y="1909347"/>
                    <a:pt x="1913906" y="1755343"/>
                    <a:pt x="1872958" y="1614048"/>
                  </a:cubicBezTo>
                  <a:close/>
                </a:path>
              </a:pathLst>
            </a:custGeom>
            <a:solidFill>
              <a:srgbClr val="F4B847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E783DCCF-80E5-479D-9099-1BA28E0B63E0}"/>
                </a:ext>
              </a:extLst>
            </p:cNvPr>
            <p:cNvSpPr/>
            <p:nvPr/>
          </p:nvSpPr>
          <p:spPr>
            <a:xfrm>
              <a:off x="3353027" y="626118"/>
              <a:ext cx="623915" cy="150275"/>
            </a:xfrm>
            <a:custGeom>
              <a:avLst/>
              <a:gdLst>
                <a:gd name="connsiteX0" fmla="*/ 66866 w 623915"/>
                <a:gd name="connsiteY0" fmla="*/ 150275 h 150275"/>
                <a:gd name="connsiteX1" fmla="*/ 63547 w 623915"/>
                <a:gd name="connsiteY1" fmla="*/ 150143 h 150275"/>
                <a:gd name="connsiteX2" fmla="*/ 1 w 623915"/>
                <a:gd name="connsiteY2" fmla="*/ 77206 h 150275"/>
                <a:gd name="connsiteX3" fmla="*/ 63348 w 623915"/>
                <a:gd name="connsiteY3" fmla="*/ 2244 h 150275"/>
                <a:gd name="connsiteX4" fmla="*/ 558643 w 623915"/>
                <a:gd name="connsiteY4" fmla="*/ 2178 h 150275"/>
                <a:gd name="connsiteX5" fmla="*/ 623915 w 623915"/>
                <a:gd name="connsiteY5" fmla="*/ 75779 h 150275"/>
                <a:gd name="connsiteX6" fmla="*/ 559639 w 623915"/>
                <a:gd name="connsiteY6" fmla="*/ 150076 h 150275"/>
                <a:gd name="connsiteX7" fmla="*/ 66866 w 623915"/>
                <a:gd name="connsiteY7" fmla="*/ 150275 h 15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915" h="150275">
                  <a:moveTo>
                    <a:pt x="66866" y="150275"/>
                  </a:moveTo>
                  <a:cubicBezTo>
                    <a:pt x="65737" y="150242"/>
                    <a:pt x="64642" y="150209"/>
                    <a:pt x="63547" y="150143"/>
                  </a:cubicBezTo>
                  <a:cubicBezTo>
                    <a:pt x="24159" y="144468"/>
                    <a:pt x="200" y="116959"/>
                    <a:pt x="1" y="77206"/>
                  </a:cubicBezTo>
                  <a:cubicBezTo>
                    <a:pt x="-198" y="36390"/>
                    <a:pt x="23628" y="8184"/>
                    <a:pt x="63348" y="2244"/>
                  </a:cubicBezTo>
                  <a:cubicBezTo>
                    <a:pt x="68724" y="-2766"/>
                    <a:pt x="435467" y="2178"/>
                    <a:pt x="558643" y="2178"/>
                  </a:cubicBezTo>
                  <a:cubicBezTo>
                    <a:pt x="598662" y="6790"/>
                    <a:pt x="623815" y="35162"/>
                    <a:pt x="623915" y="75779"/>
                  </a:cubicBezTo>
                  <a:cubicBezTo>
                    <a:pt x="624014" y="116959"/>
                    <a:pt x="599757" y="144966"/>
                    <a:pt x="559639" y="150076"/>
                  </a:cubicBezTo>
                  <a:cubicBezTo>
                    <a:pt x="460387" y="149943"/>
                    <a:pt x="131905" y="150043"/>
                    <a:pt x="66866" y="150275"/>
                  </a:cubicBezTo>
                  <a:close/>
                </a:path>
              </a:pathLst>
            </a:custGeom>
            <a:solidFill>
              <a:srgbClr val="3F4A5A"/>
            </a:solidFill>
            <a:ln w="3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91" name="그룹 390">
              <a:extLst>
                <a:ext uri="{FF2B5EF4-FFF2-40B4-BE49-F238E27FC236}">
                  <a16:creationId xmlns:a16="http://schemas.microsoft.com/office/drawing/2014/main" id="{BA6CC3B0-B782-45F7-BFE3-CBE2326E71DD}"/>
                </a:ext>
              </a:extLst>
            </p:cNvPr>
            <p:cNvGrpSpPr/>
            <p:nvPr/>
          </p:nvGrpSpPr>
          <p:grpSpPr>
            <a:xfrm>
              <a:off x="3246612" y="1379056"/>
              <a:ext cx="835184" cy="833790"/>
              <a:chOff x="3400511" y="1532697"/>
              <a:chExt cx="527385" cy="526507"/>
            </a:xfrm>
          </p:grpSpPr>
          <p:sp>
            <p:nvSpPr>
              <p:cNvPr id="392" name="자유형: 도형 391">
                <a:extLst>
                  <a:ext uri="{FF2B5EF4-FFF2-40B4-BE49-F238E27FC236}">
                    <a16:creationId xmlns:a16="http://schemas.microsoft.com/office/drawing/2014/main" id="{84FAC593-2027-4ABB-8A27-2379C06C1D7E}"/>
                  </a:ext>
                </a:extLst>
              </p:cNvPr>
              <p:cNvSpPr/>
              <p:nvPr/>
            </p:nvSpPr>
            <p:spPr>
              <a:xfrm>
                <a:off x="3400511" y="1532697"/>
                <a:ext cx="527385" cy="526507"/>
              </a:xfrm>
              <a:custGeom>
                <a:avLst/>
                <a:gdLst>
                  <a:gd name="connsiteX0" fmla="*/ 262947 w 527385"/>
                  <a:gd name="connsiteY0" fmla="*/ 526366 h 526507"/>
                  <a:gd name="connsiteX1" fmla="*/ 2 w 527385"/>
                  <a:gd name="connsiteY1" fmla="*/ 264052 h 526507"/>
                  <a:gd name="connsiteX2" fmla="*/ 264042 w 527385"/>
                  <a:gd name="connsiteY2" fmla="*/ 11 h 526507"/>
                  <a:gd name="connsiteX3" fmla="*/ 527385 w 527385"/>
                  <a:gd name="connsiteY3" fmla="*/ 265843 h 526507"/>
                  <a:gd name="connsiteX4" fmla="*/ 262947 w 527385"/>
                  <a:gd name="connsiteY4" fmla="*/ 526366 h 52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385" h="526507">
                    <a:moveTo>
                      <a:pt x="262947" y="526366"/>
                    </a:moveTo>
                    <a:cubicBezTo>
                      <a:pt x="121918" y="529386"/>
                      <a:pt x="-562" y="413377"/>
                      <a:pt x="2" y="264052"/>
                    </a:cubicBezTo>
                    <a:cubicBezTo>
                      <a:pt x="566" y="119737"/>
                      <a:pt x="109009" y="1438"/>
                      <a:pt x="264042" y="11"/>
                    </a:cubicBezTo>
                    <a:cubicBezTo>
                      <a:pt x="410945" y="-1349"/>
                      <a:pt x="527385" y="118410"/>
                      <a:pt x="527385" y="265843"/>
                    </a:cubicBezTo>
                    <a:cubicBezTo>
                      <a:pt x="527385" y="405877"/>
                      <a:pt x="407328" y="531310"/>
                      <a:pt x="262947" y="526366"/>
                    </a:cubicBezTo>
                    <a:close/>
                  </a:path>
                </a:pathLst>
              </a:custGeom>
              <a:solidFill>
                <a:srgbClr val="D28915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3" name="자유형: 도형 392">
                <a:extLst>
                  <a:ext uri="{FF2B5EF4-FFF2-40B4-BE49-F238E27FC236}">
                    <a16:creationId xmlns:a16="http://schemas.microsoft.com/office/drawing/2014/main" id="{8AC4445E-4455-44CE-901D-58E324B033B2}"/>
                  </a:ext>
                </a:extLst>
              </p:cNvPr>
              <p:cNvSpPr/>
              <p:nvPr/>
            </p:nvSpPr>
            <p:spPr>
              <a:xfrm>
                <a:off x="3418635" y="1544181"/>
                <a:ext cx="492546" cy="491770"/>
              </a:xfrm>
              <a:custGeom>
                <a:avLst/>
                <a:gdLst>
                  <a:gd name="connsiteX0" fmla="*/ 245089 w 492546"/>
                  <a:gd name="connsiteY0" fmla="*/ 491654 h 491770"/>
                  <a:gd name="connsiteX1" fmla="*/ 30 w 492546"/>
                  <a:gd name="connsiteY1" fmla="*/ 242380 h 491770"/>
                  <a:gd name="connsiteX2" fmla="*/ 253385 w 492546"/>
                  <a:gd name="connsiteY2" fmla="*/ 75 h 491770"/>
                  <a:gd name="connsiteX3" fmla="*/ 492471 w 492546"/>
                  <a:gd name="connsiteY3" fmla="*/ 253132 h 491770"/>
                  <a:gd name="connsiteX4" fmla="*/ 245089 w 492546"/>
                  <a:gd name="connsiteY4" fmla="*/ 491654 h 49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546" h="491770">
                    <a:moveTo>
                      <a:pt x="245089" y="491654"/>
                    </a:moveTo>
                    <a:cubicBezTo>
                      <a:pt x="113882" y="495702"/>
                      <a:pt x="-2127" y="379594"/>
                      <a:pt x="30" y="242380"/>
                    </a:cubicBezTo>
                    <a:cubicBezTo>
                      <a:pt x="2021" y="114259"/>
                      <a:pt x="111393" y="-3409"/>
                      <a:pt x="253385" y="75"/>
                    </a:cubicBezTo>
                    <a:cubicBezTo>
                      <a:pt x="381506" y="3228"/>
                      <a:pt x="495922" y="113397"/>
                      <a:pt x="492471" y="253132"/>
                    </a:cubicBezTo>
                    <a:cubicBezTo>
                      <a:pt x="489285" y="382082"/>
                      <a:pt x="379315" y="495935"/>
                      <a:pt x="245089" y="491654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4" name="자유형: 도형 393">
                <a:extLst>
                  <a:ext uri="{FF2B5EF4-FFF2-40B4-BE49-F238E27FC236}">
                    <a16:creationId xmlns:a16="http://schemas.microsoft.com/office/drawing/2014/main" id="{7C31D272-27DF-40F1-B7A2-F779722014A7}"/>
                  </a:ext>
                </a:extLst>
              </p:cNvPr>
              <p:cNvSpPr/>
              <p:nvPr/>
            </p:nvSpPr>
            <p:spPr>
              <a:xfrm>
                <a:off x="3432036" y="1557491"/>
                <a:ext cx="465866" cy="465095"/>
              </a:xfrm>
              <a:custGeom>
                <a:avLst/>
                <a:gdLst>
                  <a:gd name="connsiteX0" fmla="*/ 232716 w 465866"/>
                  <a:gd name="connsiteY0" fmla="*/ 465004 h 465095"/>
                  <a:gd name="connsiteX1" fmla="*/ 1 w 465866"/>
                  <a:gd name="connsiteY1" fmla="*/ 231791 h 465095"/>
                  <a:gd name="connsiteX2" fmla="*/ 238092 w 465866"/>
                  <a:gd name="connsiteY2" fmla="*/ 39 h 465095"/>
                  <a:gd name="connsiteX3" fmla="*/ 465796 w 465866"/>
                  <a:gd name="connsiteY3" fmla="*/ 238926 h 465095"/>
                  <a:gd name="connsiteX4" fmla="*/ 232716 w 465866"/>
                  <a:gd name="connsiteY4" fmla="*/ 465004 h 46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866" h="465095">
                    <a:moveTo>
                      <a:pt x="232716" y="465004"/>
                    </a:moveTo>
                    <a:cubicBezTo>
                      <a:pt x="106951" y="468654"/>
                      <a:pt x="-397" y="359481"/>
                      <a:pt x="1" y="231791"/>
                    </a:cubicBezTo>
                    <a:cubicBezTo>
                      <a:pt x="399" y="106358"/>
                      <a:pt x="106487" y="-2351"/>
                      <a:pt x="238092" y="39"/>
                    </a:cubicBezTo>
                    <a:cubicBezTo>
                      <a:pt x="359410" y="2229"/>
                      <a:pt x="469048" y="106292"/>
                      <a:pt x="465796" y="238926"/>
                    </a:cubicBezTo>
                    <a:cubicBezTo>
                      <a:pt x="462843" y="358850"/>
                      <a:pt x="361235" y="468721"/>
                      <a:pt x="232716" y="46500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5" name="자유형: 도형 394">
                <a:extLst>
                  <a:ext uri="{FF2B5EF4-FFF2-40B4-BE49-F238E27FC236}">
                    <a16:creationId xmlns:a16="http://schemas.microsoft.com/office/drawing/2014/main" id="{3AC85EE4-7442-4528-9738-76DB672FB61B}"/>
                  </a:ext>
                </a:extLst>
              </p:cNvPr>
              <p:cNvSpPr/>
              <p:nvPr/>
            </p:nvSpPr>
            <p:spPr>
              <a:xfrm>
                <a:off x="3491611" y="1617312"/>
                <a:ext cx="346596" cy="345694"/>
              </a:xfrm>
              <a:custGeom>
                <a:avLst/>
                <a:gdLst>
                  <a:gd name="connsiteX0" fmla="*/ 173208 w 346596"/>
                  <a:gd name="connsiteY0" fmla="*/ 345486 h 345694"/>
                  <a:gd name="connsiteX1" fmla="*/ 57 w 346596"/>
                  <a:gd name="connsiteY1" fmla="*/ 171008 h 345694"/>
                  <a:gd name="connsiteX2" fmla="*/ 176095 w 346596"/>
                  <a:gd name="connsiteY2" fmla="*/ 14 h 345694"/>
                  <a:gd name="connsiteX3" fmla="*/ 346591 w 346596"/>
                  <a:gd name="connsiteY3" fmla="*/ 177977 h 345694"/>
                  <a:gd name="connsiteX4" fmla="*/ 173208 w 346596"/>
                  <a:gd name="connsiteY4" fmla="*/ 345486 h 34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96" h="345694">
                    <a:moveTo>
                      <a:pt x="173208" y="345486"/>
                    </a:moveTo>
                    <a:cubicBezTo>
                      <a:pt x="80859" y="350530"/>
                      <a:pt x="-2498" y="262959"/>
                      <a:pt x="57" y="171008"/>
                    </a:cubicBezTo>
                    <a:cubicBezTo>
                      <a:pt x="2712" y="76668"/>
                      <a:pt x="80925" y="-1213"/>
                      <a:pt x="176095" y="14"/>
                    </a:cubicBezTo>
                    <a:cubicBezTo>
                      <a:pt x="267747" y="1209"/>
                      <a:pt x="347388" y="78360"/>
                      <a:pt x="346591" y="177977"/>
                    </a:cubicBezTo>
                    <a:cubicBezTo>
                      <a:pt x="345861" y="264983"/>
                      <a:pt x="265723" y="350298"/>
                      <a:pt x="173208" y="345486"/>
                    </a:cubicBezTo>
                    <a:close/>
                  </a:path>
                </a:pathLst>
              </a:custGeom>
              <a:solidFill>
                <a:srgbClr val="F4B847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6" name="자유형: 도형 395">
                <a:extLst>
                  <a:ext uri="{FF2B5EF4-FFF2-40B4-BE49-F238E27FC236}">
                    <a16:creationId xmlns:a16="http://schemas.microsoft.com/office/drawing/2014/main" id="{17E06D28-38F4-4CC1-A278-1A5154568742}"/>
                  </a:ext>
                </a:extLst>
              </p:cNvPr>
              <p:cNvSpPr/>
              <p:nvPr/>
            </p:nvSpPr>
            <p:spPr>
              <a:xfrm>
                <a:off x="3605104" y="1667396"/>
                <a:ext cx="123269" cy="245563"/>
              </a:xfrm>
              <a:custGeom>
                <a:avLst/>
                <a:gdLst>
                  <a:gd name="connsiteX0" fmla="*/ 62602 w 123269"/>
                  <a:gd name="connsiteY0" fmla="*/ 4 h 245563"/>
                  <a:gd name="connsiteX1" fmla="*/ 76274 w 123269"/>
                  <a:gd name="connsiteY1" fmla="*/ 16563 h 245563"/>
                  <a:gd name="connsiteX2" fmla="*/ 92865 w 123269"/>
                  <a:gd name="connsiteY2" fmla="*/ 43839 h 245563"/>
                  <a:gd name="connsiteX3" fmla="*/ 105209 w 123269"/>
                  <a:gd name="connsiteY3" fmla="*/ 74999 h 245563"/>
                  <a:gd name="connsiteX4" fmla="*/ 76108 w 123269"/>
                  <a:gd name="connsiteY4" fmla="*/ 80474 h 245563"/>
                  <a:gd name="connsiteX5" fmla="*/ 59881 w 123269"/>
                  <a:gd name="connsiteY5" fmla="*/ 69722 h 245563"/>
                  <a:gd name="connsiteX6" fmla="*/ 39971 w 123269"/>
                  <a:gd name="connsiteY6" fmla="*/ 79677 h 245563"/>
                  <a:gd name="connsiteX7" fmla="*/ 56463 w 123269"/>
                  <a:gd name="connsiteY7" fmla="*/ 100019 h 245563"/>
                  <a:gd name="connsiteX8" fmla="*/ 89713 w 123269"/>
                  <a:gd name="connsiteY8" fmla="*/ 109543 h 245563"/>
                  <a:gd name="connsiteX9" fmla="*/ 122929 w 123269"/>
                  <a:gd name="connsiteY9" fmla="*/ 146077 h 245563"/>
                  <a:gd name="connsiteX10" fmla="*/ 96250 w 123269"/>
                  <a:gd name="connsiteY10" fmla="*/ 198374 h 245563"/>
                  <a:gd name="connsiteX11" fmla="*/ 76108 w 123269"/>
                  <a:gd name="connsiteY11" fmla="*/ 230098 h 245563"/>
                  <a:gd name="connsiteX12" fmla="*/ 59416 w 123269"/>
                  <a:gd name="connsiteY12" fmla="*/ 245561 h 245563"/>
                  <a:gd name="connsiteX13" fmla="*/ 43555 w 123269"/>
                  <a:gd name="connsiteY13" fmla="*/ 229169 h 245563"/>
                  <a:gd name="connsiteX14" fmla="*/ 25437 w 123269"/>
                  <a:gd name="connsiteY14" fmla="*/ 199735 h 245563"/>
                  <a:gd name="connsiteX15" fmla="*/ 4166 w 123269"/>
                  <a:gd name="connsiteY15" fmla="*/ 182181 h 245563"/>
                  <a:gd name="connsiteX16" fmla="*/ 8015 w 123269"/>
                  <a:gd name="connsiteY16" fmla="*/ 155966 h 245563"/>
                  <a:gd name="connsiteX17" fmla="*/ 32870 w 123269"/>
                  <a:gd name="connsiteY17" fmla="*/ 154639 h 245563"/>
                  <a:gd name="connsiteX18" fmla="*/ 46309 w 123269"/>
                  <a:gd name="connsiteY18" fmla="*/ 166917 h 245563"/>
                  <a:gd name="connsiteX19" fmla="*/ 76439 w 123269"/>
                  <a:gd name="connsiteY19" fmla="*/ 169339 h 245563"/>
                  <a:gd name="connsiteX20" fmla="*/ 70035 w 123269"/>
                  <a:gd name="connsiteY20" fmla="*/ 143456 h 245563"/>
                  <a:gd name="connsiteX21" fmla="*/ 36951 w 123269"/>
                  <a:gd name="connsiteY21" fmla="*/ 133169 h 245563"/>
                  <a:gd name="connsiteX22" fmla="*/ 118 w 123269"/>
                  <a:gd name="connsiteY22" fmla="*/ 93017 h 245563"/>
                  <a:gd name="connsiteX23" fmla="*/ 32206 w 123269"/>
                  <a:gd name="connsiteY23" fmla="*/ 41185 h 245563"/>
                  <a:gd name="connsiteX24" fmla="*/ 43190 w 123269"/>
                  <a:gd name="connsiteY24" fmla="*/ 18886 h 245563"/>
                  <a:gd name="connsiteX25" fmla="*/ 62602 w 123269"/>
                  <a:gd name="connsiteY25" fmla="*/ 4 h 2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269" h="245563">
                    <a:moveTo>
                      <a:pt x="62602" y="4"/>
                    </a:moveTo>
                    <a:cubicBezTo>
                      <a:pt x="71163" y="303"/>
                      <a:pt x="77302" y="5745"/>
                      <a:pt x="76274" y="16563"/>
                    </a:cubicBezTo>
                    <a:cubicBezTo>
                      <a:pt x="74979" y="30201"/>
                      <a:pt x="78165" y="38331"/>
                      <a:pt x="92865" y="43839"/>
                    </a:cubicBezTo>
                    <a:cubicBezTo>
                      <a:pt x="110320" y="50377"/>
                      <a:pt x="113439" y="62588"/>
                      <a:pt x="105209" y="74999"/>
                    </a:cubicBezTo>
                    <a:cubicBezTo>
                      <a:pt x="96748" y="87774"/>
                      <a:pt x="88950" y="89234"/>
                      <a:pt x="76108" y="80474"/>
                    </a:cubicBezTo>
                    <a:cubicBezTo>
                      <a:pt x="72524" y="78018"/>
                      <a:pt x="66518" y="73041"/>
                      <a:pt x="59881" y="69722"/>
                    </a:cubicBezTo>
                    <a:cubicBezTo>
                      <a:pt x="51353" y="67798"/>
                      <a:pt x="43223" y="70054"/>
                      <a:pt x="39971" y="79677"/>
                    </a:cubicBezTo>
                    <a:cubicBezTo>
                      <a:pt x="36553" y="89699"/>
                      <a:pt x="47338" y="97431"/>
                      <a:pt x="56463" y="100019"/>
                    </a:cubicBezTo>
                    <a:cubicBezTo>
                      <a:pt x="67546" y="103138"/>
                      <a:pt x="78729" y="105992"/>
                      <a:pt x="89713" y="109543"/>
                    </a:cubicBezTo>
                    <a:cubicBezTo>
                      <a:pt x="105939" y="114785"/>
                      <a:pt x="121303" y="127296"/>
                      <a:pt x="122929" y="146077"/>
                    </a:cubicBezTo>
                    <a:cubicBezTo>
                      <a:pt x="124920" y="168908"/>
                      <a:pt x="118450" y="187258"/>
                      <a:pt x="96250" y="198374"/>
                    </a:cubicBezTo>
                    <a:cubicBezTo>
                      <a:pt x="81749" y="205642"/>
                      <a:pt x="73586" y="212776"/>
                      <a:pt x="76108" y="230098"/>
                    </a:cubicBezTo>
                    <a:cubicBezTo>
                      <a:pt x="77667" y="240949"/>
                      <a:pt x="70101" y="245694"/>
                      <a:pt x="59416" y="245561"/>
                    </a:cubicBezTo>
                    <a:cubicBezTo>
                      <a:pt x="48399" y="245428"/>
                      <a:pt x="42194" y="239820"/>
                      <a:pt x="43555" y="229169"/>
                    </a:cubicBezTo>
                    <a:cubicBezTo>
                      <a:pt x="45479" y="213838"/>
                      <a:pt x="40701" y="204712"/>
                      <a:pt x="25437" y="199735"/>
                    </a:cubicBezTo>
                    <a:cubicBezTo>
                      <a:pt x="16809" y="196914"/>
                      <a:pt x="9641" y="190477"/>
                      <a:pt x="4166" y="182181"/>
                    </a:cubicBezTo>
                    <a:cubicBezTo>
                      <a:pt x="-2769" y="171629"/>
                      <a:pt x="118" y="164229"/>
                      <a:pt x="8015" y="155966"/>
                    </a:cubicBezTo>
                    <a:cubicBezTo>
                      <a:pt x="16411" y="147172"/>
                      <a:pt x="24441" y="148301"/>
                      <a:pt x="32870" y="154639"/>
                    </a:cubicBezTo>
                    <a:cubicBezTo>
                      <a:pt x="37681" y="158289"/>
                      <a:pt x="41564" y="163134"/>
                      <a:pt x="46309" y="166917"/>
                    </a:cubicBezTo>
                    <a:cubicBezTo>
                      <a:pt x="54572" y="173487"/>
                      <a:pt x="67580" y="175544"/>
                      <a:pt x="76439" y="169339"/>
                    </a:cubicBezTo>
                    <a:cubicBezTo>
                      <a:pt x="87224" y="161773"/>
                      <a:pt x="82346" y="148500"/>
                      <a:pt x="70035" y="143456"/>
                    </a:cubicBezTo>
                    <a:cubicBezTo>
                      <a:pt x="59383" y="139109"/>
                      <a:pt x="47935" y="136819"/>
                      <a:pt x="36951" y="133169"/>
                    </a:cubicBezTo>
                    <a:cubicBezTo>
                      <a:pt x="16344" y="126333"/>
                      <a:pt x="914" y="110438"/>
                      <a:pt x="118" y="93017"/>
                    </a:cubicBezTo>
                    <a:cubicBezTo>
                      <a:pt x="-1243" y="63517"/>
                      <a:pt x="9177" y="49680"/>
                      <a:pt x="32206" y="41185"/>
                    </a:cubicBezTo>
                    <a:cubicBezTo>
                      <a:pt x="45081" y="36440"/>
                      <a:pt x="43422" y="27945"/>
                      <a:pt x="43190" y="18886"/>
                    </a:cubicBezTo>
                    <a:cubicBezTo>
                      <a:pt x="42858" y="6707"/>
                      <a:pt x="47537" y="-195"/>
                      <a:pt x="62602" y="4"/>
                    </a:cubicBezTo>
                    <a:close/>
                  </a:path>
                </a:pathLst>
              </a:custGeom>
              <a:solidFill>
                <a:srgbClr val="F9D87F"/>
              </a:solidFill>
              <a:ln w="3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97" name="그룹 396">
            <a:extLst>
              <a:ext uri="{FF2B5EF4-FFF2-40B4-BE49-F238E27FC236}">
                <a16:creationId xmlns:a16="http://schemas.microsoft.com/office/drawing/2014/main" id="{D4B73FDA-CFF2-4777-99E2-36CFF2349C6D}"/>
              </a:ext>
            </a:extLst>
          </p:cNvPr>
          <p:cNvGrpSpPr/>
          <p:nvPr/>
        </p:nvGrpSpPr>
        <p:grpSpPr>
          <a:xfrm>
            <a:off x="4612930" y="4146308"/>
            <a:ext cx="1590875" cy="898071"/>
            <a:chOff x="7535370" y="1844243"/>
            <a:chExt cx="2721959" cy="1536584"/>
          </a:xfrm>
        </p:grpSpPr>
        <p:grpSp>
          <p:nvGrpSpPr>
            <p:cNvPr id="398" name="그룹 397">
              <a:extLst>
                <a:ext uri="{FF2B5EF4-FFF2-40B4-BE49-F238E27FC236}">
                  <a16:creationId xmlns:a16="http://schemas.microsoft.com/office/drawing/2014/main" id="{CD4AE797-E06E-4FDE-808C-45D9796F3344}"/>
                </a:ext>
              </a:extLst>
            </p:cNvPr>
            <p:cNvGrpSpPr/>
            <p:nvPr/>
          </p:nvGrpSpPr>
          <p:grpSpPr>
            <a:xfrm>
              <a:off x="7710304" y="1844243"/>
              <a:ext cx="2469865" cy="430894"/>
              <a:chOff x="604803" y="4307877"/>
              <a:chExt cx="3805401" cy="663892"/>
            </a:xfrm>
          </p:grpSpPr>
          <p:sp>
            <p:nvSpPr>
              <p:cNvPr id="452" name="자유형: 도형 451">
                <a:extLst>
                  <a:ext uri="{FF2B5EF4-FFF2-40B4-BE49-F238E27FC236}">
                    <a16:creationId xmlns:a16="http://schemas.microsoft.com/office/drawing/2014/main" id="{2C45EF24-21C9-4867-AF56-BC4B9724312E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3" name="자유형: 도형 452">
                <a:extLst>
                  <a:ext uri="{FF2B5EF4-FFF2-40B4-BE49-F238E27FC236}">
                    <a16:creationId xmlns:a16="http://schemas.microsoft.com/office/drawing/2014/main" id="{02437A7C-6F39-4843-BACB-2727C5DB2EBF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4" name="자유형: 도형 453">
                <a:extLst>
                  <a:ext uri="{FF2B5EF4-FFF2-40B4-BE49-F238E27FC236}">
                    <a16:creationId xmlns:a16="http://schemas.microsoft.com/office/drawing/2014/main" id="{F7320A51-B362-4077-9F68-3DD6A846996B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5" name="자유형: 도형 454">
                <a:extLst>
                  <a:ext uri="{FF2B5EF4-FFF2-40B4-BE49-F238E27FC236}">
                    <a16:creationId xmlns:a16="http://schemas.microsoft.com/office/drawing/2014/main" id="{40A97945-7CB2-451B-AE3D-F3C610563C52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6" name="자유형: 도형 455">
                <a:extLst>
                  <a:ext uri="{FF2B5EF4-FFF2-40B4-BE49-F238E27FC236}">
                    <a16:creationId xmlns:a16="http://schemas.microsoft.com/office/drawing/2014/main" id="{61E4C616-D89C-4055-AB76-6458021759A5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99" name="그룹 398">
              <a:extLst>
                <a:ext uri="{FF2B5EF4-FFF2-40B4-BE49-F238E27FC236}">
                  <a16:creationId xmlns:a16="http://schemas.microsoft.com/office/drawing/2014/main" id="{4A325D3F-A9FE-44C5-BD0C-A471DA9E769F}"/>
                </a:ext>
              </a:extLst>
            </p:cNvPr>
            <p:cNvGrpSpPr/>
            <p:nvPr/>
          </p:nvGrpSpPr>
          <p:grpSpPr>
            <a:xfrm>
              <a:off x="7535370" y="2266723"/>
              <a:ext cx="2469865" cy="430894"/>
              <a:chOff x="335277" y="4973480"/>
              <a:chExt cx="3805401" cy="663892"/>
            </a:xfrm>
          </p:grpSpPr>
          <p:sp>
            <p:nvSpPr>
              <p:cNvPr id="447" name="자유형: 도형 446">
                <a:extLst>
                  <a:ext uri="{FF2B5EF4-FFF2-40B4-BE49-F238E27FC236}">
                    <a16:creationId xmlns:a16="http://schemas.microsoft.com/office/drawing/2014/main" id="{054D338F-F2A9-4E5A-A652-83E0F3597FB5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8" name="자유형: 도형 447">
                <a:extLst>
                  <a:ext uri="{FF2B5EF4-FFF2-40B4-BE49-F238E27FC236}">
                    <a16:creationId xmlns:a16="http://schemas.microsoft.com/office/drawing/2014/main" id="{52041F11-BBA1-48B0-A36A-06EDA04066A5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9" name="자유형: 도형 448">
                <a:extLst>
                  <a:ext uri="{FF2B5EF4-FFF2-40B4-BE49-F238E27FC236}">
                    <a16:creationId xmlns:a16="http://schemas.microsoft.com/office/drawing/2014/main" id="{0A0913EC-8C3C-4357-B977-1E89A1AD1F90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0" name="자유형: 도형 449">
                <a:extLst>
                  <a:ext uri="{FF2B5EF4-FFF2-40B4-BE49-F238E27FC236}">
                    <a16:creationId xmlns:a16="http://schemas.microsoft.com/office/drawing/2014/main" id="{21FE5B45-44C5-4ACF-9FE8-7BF13A4C49F9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1" name="자유형: 도형 450">
                <a:extLst>
                  <a:ext uri="{FF2B5EF4-FFF2-40B4-BE49-F238E27FC236}">
                    <a16:creationId xmlns:a16="http://schemas.microsoft.com/office/drawing/2014/main" id="{C31DA1BF-3CB8-4BA4-B093-2A29DB2C1BAE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0" name="그룹 399">
              <a:extLst>
                <a:ext uri="{FF2B5EF4-FFF2-40B4-BE49-F238E27FC236}">
                  <a16:creationId xmlns:a16="http://schemas.microsoft.com/office/drawing/2014/main" id="{3F22A15B-5D66-4419-B8BF-54AB03B3C048}"/>
                </a:ext>
              </a:extLst>
            </p:cNvPr>
            <p:cNvGrpSpPr/>
            <p:nvPr/>
          </p:nvGrpSpPr>
          <p:grpSpPr>
            <a:xfrm>
              <a:off x="7673079" y="2697616"/>
              <a:ext cx="2469865" cy="430894"/>
              <a:chOff x="547449" y="5637372"/>
              <a:chExt cx="3805401" cy="663892"/>
            </a:xfrm>
          </p:grpSpPr>
          <p:sp>
            <p:nvSpPr>
              <p:cNvPr id="442" name="자유형: 도형 441">
                <a:extLst>
                  <a:ext uri="{FF2B5EF4-FFF2-40B4-BE49-F238E27FC236}">
                    <a16:creationId xmlns:a16="http://schemas.microsoft.com/office/drawing/2014/main" id="{886D13C5-5310-4E7E-8AE4-04C2785F80F2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3" name="자유형: 도형 442">
                <a:extLst>
                  <a:ext uri="{FF2B5EF4-FFF2-40B4-BE49-F238E27FC236}">
                    <a16:creationId xmlns:a16="http://schemas.microsoft.com/office/drawing/2014/main" id="{982B8A13-4934-432B-BC30-00C77C0423E4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4" name="자유형: 도형 443">
                <a:extLst>
                  <a:ext uri="{FF2B5EF4-FFF2-40B4-BE49-F238E27FC236}">
                    <a16:creationId xmlns:a16="http://schemas.microsoft.com/office/drawing/2014/main" id="{90E3AEC2-BC44-4E92-B08D-B91CE1A54877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5" name="자유형: 도형 444">
                <a:extLst>
                  <a:ext uri="{FF2B5EF4-FFF2-40B4-BE49-F238E27FC236}">
                    <a16:creationId xmlns:a16="http://schemas.microsoft.com/office/drawing/2014/main" id="{5C48C331-AAAE-4D3D-BB61-69101E09B87F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6" name="자유형: 도형 445">
                <a:extLst>
                  <a:ext uri="{FF2B5EF4-FFF2-40B4-BE49-F238E27FC236}">
                    <a16:creationId xmlns:a16="http://schemas.microsoft.com/office/drawing/2014/main" id="{A1908705-3220-4788-9443-9AE4DACFE6FF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1" name="그룹 400">
              <a:extLst>
                <a:ext uri="{FF2B5EF4-FFF2-40B4-BE49-F238E27FC236}">
                  <a16:creationId xmlns:a16="http://schemas.microsoft.com/office/drawing/2014/main" id="{0222DFF2-2DC6-456E-ADF2-001E44797C59}"/>
                </a:ext>
              </a:extLst>
            </p:cNvPr>
            <p:cNvGrpSpPr/>
            <p:nvPr/>
          </p:nvGrpSpPr>
          <p:grpSpPr>
            <a:xfrm>
              <a:off x="9481055" y="2034617"/>
              <a:ext cx="776274" cy="1153329"/>
              <a:chOff x="6093430" y="556957"/>
              <a:chExt cx="1196031" cy="1776971"/>
            </a:xfrm>
          </p:grpSpPr>
          <p:sp>
            <p:nvSpPr>
              <p:cNvPr id="422" name="자유형: 도형 421">
                <a:extLst>
                  <a:ext uri="{FF2B5EF4-FFF2-40B4-BE49-F238E27FC236}">
                    <a16:creationId xmlns:a16="http://schemas.microsoft.com/office/drawing/2014/main" id="{58688BEE-403F-4A7D-A937-E46D8284C779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3" name="자유형: 도형 422">
                <a:extLst>
                  <a:ext uri="{FF2B5EF4-FFF2-40B4-BE49-F238E27FC236}">
                    <a16:creationId xmlns:a16="http://schemas.microsoft.com/office/drawing/2014/main" id="{811AA52E-EC43-495B-8A84-8B27594EA3EB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4" name="자유형: 도형 423">
                <a:extLst>
                  <a:ext uri="{FF2B5EF4-FFF2-40B4-BE49-F238E27FC236}">
                    <a16:creationId xmlns:a16="http://schemas.microsoft.com/office/drawing/2014/main" id="{96BF49DC-C14C-43C7-AA44-B524C61836B7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5" name="자유형: 도형 424">
                <a:extLst>
                  <a:ext uri="{FF2B5EF4-FFF2-40B4-BE49-F238E27FC236}">
                    <a16:creationId xmlns:a16="http://schemas.microsoft.com/office/drawing/2014/main" id="{BABB823A-1EB2-44F1-A423-572D38A7F7EA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6" name="자유형: 도형 425">
                <a:extLst>
                  <a:ext uri="{FF2B5EF4-FFF2-40B4-BE49-F238E27FC236}">
                    <a16:creationId xmlns:a16="http://schemas.microsoft.com/office/drawing/2014/main" id="{B00341F5-5A65-44F2-AAF6-4F1E9C356E59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7" name="자유형: 도형 426">
                <a:extLst>
                  <a:ext uri="{FF2B5EF4-FFF2-40B4-BE49-F238E27FC236}">
                    <a16:creationId xmlns:a16="http://schemas.microsoft.com/office/drawing/2014/main" id="{3259F9C8-3B54-4117-B295-1D4FE6BF093E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8" name="자유형: 도형 427">
                <a:extLst>
                  <a:ext uri="{FF2B5EF4-FFF2-40B4-BE49-F238E27FC236}">
                    <a16:creationId xmlns:a16="http://schemas.microsoft.com/office/drawing/2014/main" id="{CB792FCF-8026-459F-B891-187909543A53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9" name="자유형: 도형 428">
                <a:extLst>
                  <a:ext uri="{FF2B5EF4-FFF2-40B4-BE49-F238E27FC236}">
                    <a16:creationId xmlns:a16="http://schemas.microsoft.com/office/drawing/2014/main" id="{AFE69B4C-9DED-415B-AB8F-EEFB13A0D2A2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0" name="자유형: 도형 429">
                <a:extLst>
                  <a:ext uri="{FF2B5EF4-FFF2-40B4-BE49-F238E27FC236}">
                    <a16:creationId xmlns:a16="http://schemas.microsoft.com/office/drawing/2014/main" id="{E3D4201F-0B3F-440D-AA13-54D8F1864266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1" name="자유형: 도형 430">
                <a:extLst>
                  <a:ext uri="{FF2B5EF4-FFF2-40B4-BE49-F238E27FC236}">
                    <a16:creationId xmlns:a16="http://schemas.microsoft.com/office/drawing/2014/main" id="{29DE39C7-19BD-47F2-8E92-1DBE3DFBFA9F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2" name="자유형: 도형 431">
                <a:extLst>
                  <a:ext uri="{FF2B5EF4-FFF2-40B4-BE49-F238E27FC236}">
                    <a16:creationId xmlns:a16="http://schemas.microsoft.com/office/drawing/2014/main" id="{FA228239-F912-4253-B0B5-A729910FEF4B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3" name="자유형: 도형 432">
                <a:extLst>
                  <a:ext uri="{FF2B5EF4-FFF2-40B4-BE49-F238E27FC236}">
                    <a16:creationId xmlns:a16="http://schemas.microsoft.com/office/drawing/2014/main" id="{37045EB3-F201-4D30-9BE2-96F67845E2B4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4" name="자유형: 도형 433">
                <a:extLst>
                  <a:ext uri="{FF2B5EF4-FFF2-40B4-BE49-F238E27FC236}">
                    <a16:creationId xmlns:a16="http://schemas.microsoft.com/office/drawing/2014/main" id="{A5D05805-E6B4-4E90-858F-5D0E0F0BFF98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5" name="자유형: 도형 434">
                <a:extLst>
                  <a:ext uri="{FF2B5EF4-FFF2-40B4-BE49-F238E27FC236}">
                    <a16:creationId xmlns:a16="http://schemas.microsoft.com/office/drawing/2014/main" id="{C93641A0-A008-4677-B55D-0F5BB3D64450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6" name="자유형: 도형 435">
                <a:extLst>
                  <a:ext uri="{FF2B5EF4-FFF2-40B4-BE49-F238E27FC236}">
                    <a16:creationId xmlns:a16="http://schemas.microsoft.com/office/drawing/2014/main" id="{2CB09C50-FEC7-47EC-8B87-0B46FD5F76A0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7" name="자유형: 도형 436">
                <a:extLst>
                  <a:ext uri="{FF2B5EF4-FFF2-40B4-BE49-F238E27FC236}">
                    <a16:creationId xmlns:a16="http://schemas.microsoft.com/office/drawing/2014/main" id="{6EDB488A-1BD5-427B-88C0-165C06F47386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8" name="자유형: 도형 437">
                <a:extLst>
                  <a:ext uri="{FF2B5EF4-FFF2-40B4-BE49-F238E27FC236}">
                    <a16:creationId xmlns:a16="http://schemas.microsoft.com/office/drawing/2014/main" id="{C0C38FE7-2EF6-4348-852D-C2CCD580FA7E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9" name="자유형: 도형 438">
                <a:extLst>
                  <a:ext uri="{FF2B5EF4-FFF2-40B4-BE49-F238E27FC236}">
                    <a16:creationId xmlns:a16="http://schemas.microsoft.com/office/drawing/2014/main" id="{9B91805C-D1D1-4575-9290-307BFEE4A0EA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0" name="자유형: 도형 439">
                <a:extLst>
                  <a:ext uri="{FF2B5EF4-FFF2-40B4-BE49-F238E27FC236}">
                    <a16:creationId xmlns:a16="http://schemas.microsoft.com/office/drawing/2014/main" id="{84C0734A-5755-4473-9FA6-6C0521A14920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1" name="자유형: 도형 440">
                <a:extLst>
                  <a:ext uri="{FF2B5EF4-FFF2-40B4-BE49-F238E27FC236}">
                    <a16:creationId xmlns:a16="http://schemas.microsoft.com/office/drawing/2014/main" id="{0122918A-3714-4FF4-82C9-BFA73549A4E7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2" name="그룹 401">
              <a:extLst>
                <a:ext uri="{FF2B5EF4-FFF2-40B4-BE49-F238E27FC236}">
                  <a16:creationId xmlns:a16="http://schemas.microsoft.com/office/drawing/2014/main" id="{46B9731B-FFDF-4A1D-95BD-7AD4BC70BC86}"/>
                </a:ext>
              </a:extLst>
            </p:cNvPr>
            <p:cNvGrpSpPr/>
            <p:nvPr/>
          </p:nvGrpSpPr>
          <p:grpSpPr>
            <a:xfrm>
              <a:off x="9115417" y="2545071"/>
              <a:ext cx="771255" cy="691563"/>
              <a:chOff x="5530080" y="1343429"/>
              <a:chExt cx="1188297" cy="1065513"/>
            </a:xfrm>
          </p:grpSpPr>
          <p:sp>
            <p:nvSpPr>
              <p:cNvPr id="410" name="자유형: 도형 409">
                <a:extLst>
                  <a:ext uri="{FF2B5EF4-FFF2-40B4-BE49-F238E27FC236}">
                    <a16:creationId xmlns:a16="http://schemas.microsoft.com/office/drawing/2014/main" id="{C48968EE-A358-417F-BA2E-3CC278B44644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1" name="자유형: 도형 410">
                <a:extLst>
                  <a:ext uri="{FF2B5EF4-FFF2-40B4-BE49-F238E27FC236}">
                    <a16:creationId xmlns:a16="http://schemas.microsoft.com/office/drawing/2014/main" id="{7A6CE9F6-F812-4C6A-82F1-AC0E2F16C01A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2" name="자유형: 도형 411">
                <a:extLst>
                  <a:ext uri="{FF2B5EF4-FFF2-40B4-BE49-F238E27FC236}">
                    <a16:creationId xmlns:a16="http://schemas.microsoft.com/office/drawing/2014/main" id="{EBE9C7DC-E82A-44D9-8EC2-A849972A7D27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3" name="자유형: 도형 412">
                <a:extLst>
                  <a:ext uri="{FF2B5EF4-FFF2-40B4-BE49-F238E27FC236}">
                    <a16:creationId xmlns:a16="http://schemas.microsoft.com/office/drawing/2014/main" id="{5EF147FC-2A4F-4B68-80B9-CA5D5BE18764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4" name="자유형: 도형 413">
                <a:extLst>
                  <a:ext uri="{FF2B5EF4-FFF2-40B4-BE49-F238E27FC236}">
                    <a16:creationId xmlns:a16="http://schemas.microsoft.com/office/drawing/2014/main" id="{FACBEB58-73D3-445A-9DE3-1022DCBE9663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5" name="자유형: 도형 414">
                <a:extLst>
                  <a:ext uri="{FF2B5EF4-FFF2-40B4-BE49-F238E27FC236}">
                    <a16:creationId xmlns:a16="http://schemas.microsoft.com/office/drawing/2014/main" id="{008EA070-2764-4FBB-A930-AD08AF236EE0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6" name="자유형: 도형 415">
                <a:extLst>
                  <a:ext uri="{FF2B5EF4-FFF2-40B4-BE49-F238E27FC236}">
                    <a16:creationId xmlns:a16="http://schemas.microsoft.com/office/drawing/2014/main" id="{F78F1FAB-1C09-4EE8-8C71-6D56325D87F4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7" name="자유형: 도형 416">
                <a:extLst>
                  <a:ext uri="{FF2B5EF4-FFF2-40B4-BE49-F238E27FC236}">
                    <a16:creationId xmlns:a16="http://schemas.microsoft.com/office/drawing/2014/main" id="{30D96C24-F244-4A1D-A2BF-D3B90C827046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8" name="자유형: 도형 417">
                <a:extLst>
                  <a:ext uri="{FF2B5EF4-FFF2-40B4-BE49-F238E27FC236}">
                    <a16:creationId xmlns:a16="http://schemas.microsoft.com/office/drawing/2014/main" id="{767A80D0-0451-45AB-A764-1E225BA4F31F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9" name="자유형: 도형 418">
                <a:extLst>
                  <a:ext uri="{FF2B5EF4-FFF2-40B4-BE49-F238E27FC236}">
                    <a16:creationId xmlns:a16="http://schemas.microsoft.com/office/drawing/2014/main" id="{5D7AD573-94D5-435C-88F9-705C58BEF694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0" name="자유형: 도형 419">
                <a:extLst>
                  <a:ext uri="{FF2B5EF4-FFF2-40B4-BE49-F238E27FC236}">
                    <a16:creationId xmlns:a16="http://schemas.microsoft.com/office/drawing/2014/main" id="{FBA44BBE-ED79-40AC-8ED6-9D408DC31457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1" name="자유형: 도형 420">
                <a:extLst>
                  <a:ext uri="{FF2B5EF4-FFF2-40B4-BE49-F238E27FC236}">
                    <a16:creationId xmlns:a16="http://schemas.microsoft.com/office/drawing/2014/main" id="{BA6101B6-DE06-4EC4-93C3-98C776A78E25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3" name="그룹 402">
              <a:extLst>
                <a:ext uri="{FF2B5EF4-FFF2-40B4-BE49-F238E27FC236}">
                  <a16:creationId xmlns:a16="http://schemas.microsoft.com/office/drawing/2014/main" id="{57443FCD-80FF-4C5A-A7D7-955BA6237D6F}"/>
                </a:ext>
              </a:extLst>
            </p:cNvPr>
            <p:cNvGrpSpPr/>
            <p:nvPr/>
          </p:nvGrpSpPr>
          <p:grpSpPr>
            <a:xfrm>
              <a:off x="9280667" y="2532366"/>
              <a:ext cx="848461" cy="848461"/>
              <a:chOff x="5784686" y="1323855"/>
              <a:chExt cx="1307251" cy="1307251"/>
            </a:xfrm>
          </p:grpSpPr>
          <p:sp>
            <p:nvSpPr>
              <p:cNvPr id="404" name="자유형: 도형 403">
                <a:extLst>
                  <a:ext uri="{FF2B5EF4-FFF2-40B4-BE49-F238E27FC236}">
                    <a16:creationId xmlns:a16="http://schemas.microsoft.com/office/drawing/2014/main" id="{8AAF1996-97D4-4068-952E-6F6250FF82B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5" name="자유형: 도형 404">
                <a:extLst>
                  <a:ext uri="{FF2B5EF4-FFF2-40B4-BE49-F238E27FC236}">
                    <a16:creationId xmlns:a16="http://schemas.microsoft.com/office/drawing/2014/main" id="{7F711F8E-FD94-41B7-9BD0-4289C66A810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6" name="자유형: 도형 405">
                <a:extLst>
                  <a:ext uri="{FF2B5EF4-FFF2-40B4-BE49-F238E27FC236}">
                    <a16:creationId xmlns:a16="http://schemas.microsoft.com/office/drawing/2014/main" id="{EC7ED8E2-A094-4CBE-8379-723A4073EB8B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7" name="자유형: 도형 406">
                <a:extLst>
                  <a:ext uri="{FF2B5EF4-FFF2-40B4-BE49-F238E27FC236}">
                    <a16:creationId xmlns:a16="http://schemas.microsoft.com/office/drawing/2014/main" id="{9BA37E9A-D86E-49FE-837E-9602F3ED3AD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8" name="자유형: 도형 407">
                <a:extLst>
                  <a:ext uri="{FF2B5EF4-FFF2-40B4-BE49-F238E27FC236}">
                    <a16:creationId xmlns:a16="http://schemas.microsoft.com/office/drawing/2014/main" id="{95FE37BF-5F8B-4DEC-B961-45ACA82D605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9" name="자유형: 도형 408">
                <a:extLst>
                  <a:ext uri="{FF2B5EF4-FFF2-40B4-BE49-F238E27FC236}">
                    <a16:creationId xmlns:a16="http://schemas.microsoft.com/office/drawing/2014/main" id="{44E9583A-E360-4A57-A21B-A6CBFB8C08AA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59" name="그룹 458">
            <a:extLst>
              <a:ext uri="{FF2B5EF4-FFF2-40B4-BE49-F238E27FC236}">
                <a16:creationId xmlns:a16="http://schemas.microsoft.com/office/drawing/2014/main" id="{07C7CA26-DF3F-4B72-AF89-4443D3890E30}"/>
              </a:ext>
            </a:extLst>
          </p:cNvPr>
          <p:cNvGrpSpPr/>
          <p:nvPr/>
        </p:nvGrpSpPr>
        <p:grpSpPr>
          <a:xfrm>
            <a:off x="9437608" y="142487"/>
            <a:ext cx="2487569" cy="2891781"/>
            <a:chOff x="-9728" y="1854230"/>
            <a:chExt cx="4314722" cy="5015834"/>
          </a:xfrm>
        </p:grpSpPr>
        <p:grpSp>
          <p:nvGrpSpPr>
            <p:cNvPr id="460" name="Group 2">
              <a:extLst>
                <a:ext uri="{FF2B5EF4-FFF2-40B4-BE49-F238E27FC236}">
                  <a16:creationId xmlns:a16="http://schemas.microsoft.com/office/drawing/2014/main" id="{F6C69834-A289-4BC4-8E61-3381F57A61AD}"/>
                </a:ext>
              </a:extLst>
            </p:cNvPr>
            <p:cNvGrpSpPr/>
            <p:nvPr/>
          </p:nvGrpSpPr>
          <p:grpSpPr>
            <a:xfrm>
              <a:off x="323529" y="1854230"/>
              <a:ext cx="3146013" cy="3402627"/>
              <a:chOff x="5277160" y="1526519"/>
              <a:chExt cx="2000337" cy="2522764"/>
            </a:xfrm>
            <a:solidFill>
              <a:schemeClr val="accent3"/>
            </a:solidFill>
          </p:grpSpPr>
          <p:sp>
            <p:nvSpPr>
              <p:cNvPr id="464" name="Arrow: Up 61">
                <a:extLst>
                  <a:ext uri="{FF2B5EF4-FFF2-40B4-BE49-F238E27FC236}">
                    <a16:creationId xmlns:a16="http://schemas.microsoft.com/office/drawing/2014/main" id="{A0105B0E-4E72-4B7D-BF9F-8477B84979CB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5" name="Trapezoid 5">
                <a:extLst>
                  <a:ext uri="{FF2B5EF4-FFF2-40B4-BE49-F238E27FC236}">
                    <a16:creationId xmlns:a16="http://schemas.microsoft.com/office/drawing/2014/main" id="{0BE4A127-2041-4DED-913A-D80F442F2F5F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6" name="Trapezoid 6">
                <a:extLst>
                  <a:ext uri="{FF2B5EF4-FFF2-40B4-BE49-F238E27FC236}">
                    <a16:creationId xmlns:a16="http://schemas.microsoft.com/office/drawing/2014/main" id="{AB2DBE1D-793D-46F3-9035-60459C351A7D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7" name="Trapezoid 7">
                <a:extLst>
                  <a:ext uri="{FF2B5EF4-FFF2-40B4-BE49-F238E27FC236}">
                    <a16:creationId xmlns:a16="http://schemas.microsoft.com/office/drawing/2014/main" id="{F1848F8F-D070-43A8-9B67-EA6F0F631EF7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8" name="Trapezoid 8">
                <a:extLst>
                  <a:ext uri="{FF2B5EF4-FFF2-40B4-BE49-F238E27FC236}">
                    <a16:creationId xmlns:a16="http://schemas.microsoft.com/office/drawing/2014/main" id="{7A9E74C7-A54F-4BA6-9563-6F9C49C5B1C6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1" name="Graphic 51">
              <a:extLst>
                <a:ext uri="{FF2B5EF4-FFF2-40B4-BE49-F238E27FC236}">
                  <a16:creationId xmlns:a16="http://schemas.microsoft.com/office/drawing/2014/main" id="{07D6012C-DF90-4182-A000-63F4414580C7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462" name="Freeform: Shape 10">
                <a:extLst>
                  <a:ext uri="{FF2B5EF4-FFF2-40B4-BE49-F238E27FC236}">
                    <a16:creationId xmlns:a16="http://schemas.microsoft.com/office/drawing/2014/main" id="{44149437-85B2-487D-9F46-FD01904BBDFA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3" name="Freeform: Shape 11">
                <a:extLst>
                  <a:ext uri="{FF2B5EF4-FFF2-40B4-BE49-F238E27FC236}">
                    <a16:creationId xmlns:a16="http://schemas.microsoft.com/office/drawing/2014/main" id="{447A7125-E3BF-4FE4-981C-D4243318AF0A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4DEAC255-F8C0-429A-BD07-FB46824E3468}"/>
              </a:ext>
            </a:extLst>
          </p:cNvPr>
          <p:cNvGrpSpPr/>
          <p:nvPr/>
        </p:nvGrpSpPr>
        <p:grpSpPr>
          <a:xfrm>
            <a:off x="5398118" y="2079797"/>
            <a:ext cx="2025395" cy="4042332"/>
            <a:chOff x="3562232" y="2208816"/>
            <a:chExt cx="1576880" cy="3147176"/>
          </a:xfrm>
        </p:grpSpPr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0697CAE0-A6BC-4188-A953-38D8E8964F90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2C691461-E48E-47A5-8F58-3BEFDCFF26E0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7F5E7AB5-D6F2-46B1-BADE-1D6FB9AC27E6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97FFA136-B063-4E94-967A-6BEDB706BDCE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F22D1081-103E-4513-BA0D-F570AE6C2A9F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C93181A7-E845-43FB-83BF-1A58D87C3905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EA8485C9-B6C9-4942-805C-8E962A63B580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24CC0B94-F2F4-4BD2-8D7E-410A31053C72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3D5DB6A9-816B-4B4B-835C-759C633DE19E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3FAFCF28-556F-452C-B4CD-06D3C0E83FFD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8828804A-996D-4653-BFC6-A50A8997D7C5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E1010324-7006-4FFE-986D-DF04566F6958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Oval 216">
              <a:extLst>
                <a:ext uri="{FF2B5EF4-FFF2-40B4-BE49-F238E27FC236}">
                  <a16:creationId xmlns:a16="http://schemas.microsoft.com/office/drawing/2014/main" id="{BD260E5E-337F-4D03-8059-0DE911AD5D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217">
              <a:extLst>
                <a:ext uri="{FF2B5EF4-FFF2-40B4-BE49-F238E27FC236}">
                  <a16:creationId xmlns:a16="http://schemas.microsoft.com/office/drawing/2014/main" id="{A9BBCBCD-62CE-4D34-9875-4876A79BC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218">
              <a:extLst>
                <a:ext uri="{FF2B5EF4-FFF2-40B4-BE49-F238E27FC236}">
                  <a16:creationId xmlns:a16="http://schemas.microsoft.com/office/drawing/2014/main" id="{A7890D7E-7167-4002-9E61-C927299C9FAA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219">
              <a:extLst>
                <a:ext uri="{FF2B5EF4-FFF2-40B4-BE49-F238E27FC236}">
                  <a16:creationId xmlns:a16="http://schemas.microsoft.com/office/drawing/2014/main" id="{BB3ABE91-240D-40D2-A3CD-7271D5FA1AC8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532234F-A010-454B-9D14-4301807D5838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80C131B6-CE6C-4458-AC69-B417CEE63D60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E525C09-E2A7-4651-8959-70B6B1DC34EF}"/>
              </a:ext>
            </a:extLst>
          </p:cNvPr>
          <p:cNvGrpSpPr/>
          <p:nvPr/>
        </p:nvGrpSpPr>
        <p:grpSpPr>
          <a:xfrm>
            <a:off x="7468528" y="1259018"/>
            <a:ext cx="4504082" cy="4863111"/>
            <a:chOff x="1488920" y="652532"/>
            <a:chExt cx="5213693" cy="5629286"/>
          </a:xfrm>
        </p:grpSpPr>
        <p:sp>
          <p:nvSpPr>
            <p:cNvPr id="3" name="Freeform 29">
              <a:extLst>
                <a:ext uri="{FF2B5EF4-FFF2-40B4-BE49-F238E27FC236}">
                  <a16:creationId xmlns:a16="http://schemas.microsoft.com/office/drawing/2014/main" id="{5D6E95B9-44FA-45C6-8F2E-C9566E12A263}"/>
                </a:ext>
              </a:extLst>
            </p:cNvPr>
            <p:cNvSpPr/>
            <p:nvPr/>
          </p:nvSpPr>
          <p:spPr>
            <a:xfrm>
              <a:off x="1888297" y="1528345"/>
              <a:ext cx="4814316" cy="2420656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393861"/>
                <a:gd name="connsiteY0" fmla="*/ 669031 h 1778653"/>
                <a:gd name="connsiteX1" fmla="*/ 3057525 w 3393861"/>
                <a:gd name="connsiteY1" fmla="*/ 164206 h 1778653"/>
                <a:gd name="connsiteX2" fmla="*/ 2847072 w 3393861"/>
                <a:gd name="connsiteY2" fmla="*/ 1778653 h 1778653"/>
                <a:gd name="connsiteX0" fmla="*/ 0 w 3369466"/>
                <a:gd name="connsiteY0" fmla="*/ 669031 h 1819901"/>
                <a:gd name="connsiteX1" fmla="*/ 3057525 w 3369466"/>
                <a:gd name="connsiteY1" fmla="*/ 164206 h 1819901"/>
                <a:gd name="connsiteX2" fmla="*/ 2762112 w 3369466"/>
                <a:gd name="connsiteY2" fmla="*/ 1819901 h 1819901"/>
                <a:gd name="connsiteX0" fmla="*/ 0 w 3440883"/>
                <a:gd name="connsiteY0" fmla="*/ 669031 h 1819901"/>
                <a:gd name="connsiteX1" fmla="*/ 3057525 w 3440883"/>
                <a:gd name="connsiteY1" fmla="*/ 164206 h 1819901"/>
                <a:gd name="connsiteX2" fmla="*/ 2762112 w 3440883"/>
                <a:gd name="connsiteY2" fmla="*/ 1819901 h 18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0883" h="1819901">
                  <a:moveTo>
                    <a:pt x="0" y="669031"/>
                  </a:moveTo>
                  <a:cubicBezTo>
                    <a:pt x="1428750" y="961131"/>
                    <a:pt x="1943100" y="-470794"/>
                    <a:pt x="3057525" y="164206"/>
                  </a:cubicBezTo>
                  <a:cubicBezTo>
                    <a:pt x="3717925" y="605531"/>
                    <a:pt x="3463637" y="1742006"/>
                    <a:pt x="2762112" y="1819901"/>
                  </a:cubicBezTo>
                </a:path>
              </a:pathLst>
            </a:custGeom>
            <a:ln w="6350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 31">
              <a:extLst>
                <a:ext uri="{FF2B5EF4-FFF2-40B4-BE49-F238E27FC236}">
                  <a16:creationId xmlns:a16="http://schemas.microsoft.com/office/drawing/2014/main" id="{09F30B64-880E-4094-8D54-B9A6DEA899E5}"/>
                </a:ext>
              </a:extLst>
            </p:cNvPr>
            <p:cNvSpPr/>
            <p:nvPr/>
          </p:nvSpPr>
          <p:spPr>
            <a:xfrm>
              <a:off x="1760035" y="1943041"/>
              <a:ext cx="4659255" cy="1888358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654429"/>
                <a:gd name="connsiteY0" fmla="*/ 516771 h 1733574"/>
                <a:gd name="connsiteX1" fmla="*/ 3268841 w 3654429"/>
                <a:gd name="connsiteY1" fmla="*/ 180999 h 1733574"/>
                <a:gd name="connsiteX2" fmla="*/ 3202166 w 3654429"/>
                <a:gd name="connsiteY2" fmla="*/ 1733574 h 1733574"/>
                <a:gd name="connsiteX0" fmla="*/ 0 w 3654429"/>
                <a:gd name="connsiteY0" fmla="*/ 484692 h 1701495"/>
                <a:gd name="connsiteX1" fmla="*/ 3268841 w 3654429"/>
                <a:gd name="connsiteY1" fmla="*/ 148920 h 1701495"/>
                <a:gd name="connsiteX2" fmla="*/ 3202166 w 3654429"/>
                <a:gd name="connsiteY2" fmla="*/ 1701495 h 1701495"/>
                <a:gd name="connsiteX0" fmla="*/ 0 w 3616261"/>
                <a:gd name="connsiteY0" fmla="*/ 484692 h 1718364"/>
                <a:gd name="connsiteX1" fmla="*/ 3268841 w 3616261"/>
                <a:gd name="connsiteY1" fmla="*/ 148920 h 1718364"/>
                <a:gd name="connsiteX2" fmla="*/ 3093630 w 3616261"/>
                <a:gd name="connsiteY2" fmla="*/ 1718364 h 1718364"/>
                <a:gd name="connsiteX0" fmla="*/ 0 w 3664155"/>
                <a:gd name="connsiteY0" fmla="*/ 484692 h 1718364"/>
                <a:gd name="connsiteX1" fmla="*/ 3268841 w 3664155"/>
                <a:gd name="connsiteY1" fmla="*/ 148920 h 1718364"/>
                <a:gd name="connsiteX2" fmla="*/ 3093630 w 3664155"/>
                <a:gd name="connsiteY2" fmla="*/ 1718364 h 1718364"/>
                <a:gd name="connsiteX0" fmla="*/ 0 w 3686912"/>
                <a:gd name="connsiteY0" fmla="*/ 508122 h 1741794"/>
                <a:gd name="connsiteX1" fmla="*/ 3305020 w 3686912"/>
                <a:gd name="connsiteY1" fmla="*/ 147047 h 1741794"/>
                <a:gd name="connsiteX2" fmla="*/ 3093630 w 3686912"/>
                <a:gd name="connsiteY2" fmla="*/ 1741794 h 17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912" h="1741794">
                  <a:moveTo>
                    <a:pt x="0" y="508122"/>
                  </a:moveTo>
                  <a:cubicBezTo>
                    <a:pt x="1566106" y="1180592"/>
                    <a:pt x="2190595" y="-487953"/>
                    <a:pt x="3305020" y="147047"/>
                  </a:cubicBezTo>
                  <a:cubicBezTo>
                    <a:pt x="3965420" y="588372"/>
                    <a:pt x="3687090" y="1574815"/>
                    <a:pt x="3093630" y="1741794"/>
                  </a:cubicBezTo>
                </a:path>
              </a:pathLst>
            </a:cu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9D9C2B79-94B7-4A0B-907D-930D5C87B8BE}"/>
                </a:ext>
              </a:extLst>
            </p:cNvPr>
            <p:cNvSpPr/>
            <p:nvPr/>
          </p:nvSpPr>
          <p:spPr>
            <a:xfrm>
              <a:off x="1888298" y="1310559"/>
              <a:ext cx="4475986" cy="2041529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531644"/>
                <a:gd name="connsiteY0" fmla="*/ 731919 h 1710812"/>
                <a:gd name="connsiteX1" fmla="*/ 3146056 w 3531644"/>
                <a:gd name="connsiteY1" fmla="*/ 158237 h 1710812"/>
                <a:gd name="connsiteX2" fmla="*/ 3079381 w 3531644"/>
                <a:gd name="connsiteY2" fmla="*/ 1710812 h 1710812"/>
                <a:gd name="connsiteX0" fmla="*/ 0 w 3531644"/>
                <a:gd name="connsiteY0" fmla="*/ 746907 h 1725800"/>
                <a:gd name="connsiteX1" fmla="*/ 3146056 w 3531644"/>
                <a:gd name="connsiteY1" fmla="*/ 173225 h 1725800"/>
                <a:gd name="connsiteX2" fmla="*/ 3079381 w 3531644"/>
                <a:gd name="connsiteY2" fmla="*/ 1725800 h 1725800"/>
                <a:gd name="connsiteX0" fmla="*/ 0 w 3464062"/>
                <a:gd name="connsiteY0" fmla="*/ 746907 h 1666780"/>
                <a:gd name="connsiteX1" fmla="*/ 3146056 w 3464062"/>
                <a:gd name="connsiteY1" fmla="*/ 173225 h 1666780"/>
                <a:gd name="connsiteX2" fmla="*/ 2872810 w 3464062"/>
                <a:gd name="connsiteY2" fmla="*/ 1666780 h 1666780"/>
                <a:gd name="connsiteX0" fmla="*/ 0 w 3395216"/>
                <a:gd name="connsiteY0" fmla="*/ 844990 h 1764863"/>
                <a:gd name="connsiteX1" fmla="*/ 3047689 w 3395216"/>
                <a:gd name="connsiteY1" fmla="*/ 163104 h 1764863"/>
                <a:gd name="connsiteX2" fmla="*/ 2872810 w 3395216"/>
                <a:gd name="connsiteY2" fmla="*/ 1764863 h 1764863"/>
                <a:gd name="connsiteX0" fmla="*/ 0 w 3423550"/>
                <a:gd name="connsiteY0" fmla="*/ 802135 h 1722008"/>
                <a:gd name="connsiteX1" fmla="*/ 3088947 w 3423550"/>
                <a:gd name="connsiteY1" fmla="*/ 167363 h 1722008"/>
                <a:gd name="connsiteX2" fmla="*/ 2872810 w 3423550"/>
                <a:gd name="connsiteY2" fmla="*/ 1722008 h 1722008"/>
                <a:gd name="connsiteX0" fmla="*/ 0 w 3365966"/>
                <a:gd name="connsiteY0" fmla="*/ 802135 h 1722008"/>
                <a:gd name="connsiteX1" fmla="*/ 3088947 w 3365966"/>
                <a:gd name="connsiteY1" fmla="*/ 167363 h 1722008"/>
                <a:gd name="connsiteX2" fmla="*/ 2872810 w 3365966"/>
                <a:gd name="connsiteY2" fmla="*/ 1722008 h 1722008"/>
                <a:gd name="connsiteX0" fmla="*/ 0 w 3365966"/>
                <a:gd name="connsiteY0" fmla="*/ 825751 h 1745624"/>
                <a:gd name="connsiteX1" fmla="*/ 3088947 w 3365966"/>
                <a:gd name="connsiteY1" fmla="*/ 190979 h 1745624"/>
                <a:gd name="connsiteX2" fmla="*/ 2872810 w 3365966"/>
                <a:gd name="connsiteY2" fmla="*/ 1745624 h 1745624"/>
                <a:gd name="connsiteX0" fmla="*/ 0 w 3365966"/>
                <a:gd name="connsiteY0" fmla="*/ 833266 h 1753139"/>
                <a:gd name="connsiteX1" fmla="*/ 3088947 w 3365966"/>
                <a:gd name="connsiteY1" fmla="*/ 198494 h 1753139"/>
                <a:gd name="connsiteX2" fmla="*/ 2872810 w 3365966"/>
                <a:gd name="connsiteY2" fmla="*/ 1753139 h 1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966" h="1753139">
                  <a:moveTo>
                    <a:pt x="0" y="833266"/>
                  </a:moveTo>
                  <a:cubicBezTo>
                    <a:pt x="1599797" y="869782"/>
                    <a:pt x="2153307" y="-499324"/>
                    <a:pt x="3088947" y="198494"/>
                  </a:cubicBezTo>
                  <a:cubicBezTo>
                    <a:pt x="3618697" y="671228"/>
                    <a:pt x="3299848" y="1510252"/>
                    <a:pt x="2872810" y="1753139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540D6DA8-6FD8-412E-A628-AC5A95858B7E}"/>
                </a:ext>
              </a:extLst>
            </p:cNvPr>
            <p:cNvGrpSpPr/>
            <p:nvPr/>
          </p:nvGrpSpPr>
          <p:grpSpPr>
            <a:xfrm>
              <a:off x="1888298" y="2417982"/>
              <a:ext cx="4109509" cy="2505779"/>
              <a:chOff x="4860032" y="2722140"/>
              <a:chExt cx="3599658" cy="2194897"/>
            </a:xfrm>
            <a:solidFill>
              <a:srgbClr val="FAB117"/>
            </a:solidFill>
          </p:grpSpPr>
          <p:sp>
            <p:nvSpPr>
              <p:cNvPr id="7" name="Oval 25">
                <a:extLst>
                  <a:ext uri="{FF2B5EF4-FFF2-40B4-BE49-F238E27FC236}">
                    <a16:creationId xmlns:a16="http://schemas.microsoft.com/office/drawing/2014/main" id="{1D61B2CB-0BC3-4954-B5EB-904539FC3E26}"/>
                  </a:ext>
                </a:extLst>
              </p:cNvPr>
              <p:cNvSpPr/>
              <p:nvPr/>
            </p:nvSpPr>
            <p:spPr>
              <a:xfrm>
                <a:off x="7262783" y="3098159"/>
                <a:ext cx="1008112" cy="10081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Oval 28">
                <a:extLst>
                  <a:ext uri="{FF2B5EF4-FFF2-40B4-BE49-F238E27FC236}">
                    <a16:creationId xmlns:a16="http://schemas.microsoft.com/office/drawing/2014/main" id="{A20DEAE8-DAD8-42AB-B3FF-035429834658}"/>
                  </a:ext>
                </a:extLst>
              </p:cNvPr>
              <p:cNvSpPr/>
              <p:nvPr/>
            </p:nvSpPr>
            <p:spPr>
              <a:xfrm>
                <a:off x="6685384" y="2722140"/>
                <a:ext cx="848907" cy="84890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Oval 18">
                <a:extLst>
                  <a:ext uri="{FF2B5EF4-FFF2-40B4-BE49-F238E27FC236}">
                    <a16:creationId xmlns:a16="http://schemas.microsoft.com/office/drawing/2014/main" id="{67582CB5-AC68-4B49-B8A6-88F9F7401823}"/>
                  </a:ext>
                </a:extLst>
              </p:cNvPr>
              <p:cNvSpPr/>
              <p:nvPr/>
            </p:nvSpPr>
            <p:spPr>
              <a:xfrm>
                <a:off x="6340614" y="3129347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20">
                <a:extLst>
                  <a:ext uri="{FF2B5EF4-FFF2-40B4-BE49-F238E27FC236}">
                    <a16:creationId xmlns:a16="http://schemas.microsoft.com/office/drawing/2014/main" id="{6BFB5BCB-6830-43FE-BCFF-3AE441B284C6}"/>
                  </a:ext>
                </a:extLst>
              </p:cNvPr>
              <p:cNvSpPr/>
              <p:nvPr/>
            </p:nvSpPr>
            <p:spPr>
              <a:xfrm>
                <a:off x="5443921" y="3146594"/>
                <a:ext cx="606442" cy="60644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BC0693EC-28DD-4845-9D3F-5B7F77753A35}"/>
                  </a:ext>
                </a:extLst>
              </p:cNvPr>
              <p:cNvSpPr/>
              <p:nvPr/>
            </p:nvSpPr>
            <p:spPr>
              <a:xfrm>
                <a:off x="4860032" y="3387080"/>
                <a:ext cx="848907" cy="8489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98E289A5-CDF0-4DA8-9075-2C632CFF70B5}"/>
                  </a:ext>
                </a:extLst>
              </p:cNvPr>
              <p:cNvSpPr/>
              <p:nvPr/>
            </p:nvSpPr>
            <p:spPr>
              <a:xfrm>
                <a:off x="5892004" y="2824913"/>
                <a:ext cx="947359" cy="9473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30292478-F2EB-426E-A4C7-6F3B5BCC730F}"/>
                  </a:ext>
                </a:extLst>
              </p:cNvPr>
              <p:cNvSpPr/>
              <p:nvPr/>
            </p:nvSpPr>
            <p:spPr>
              <a:xfrm>
                <a:off x="7092381" y="3486248"/>
                <a:ext cx="606442" cy="606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9B66CE1A-BFE3-4949-ADC5-1B5439DFD784}"/>
                  </a:ext>
                </a:extLst>
              </p:cNvPr>
              <p:cNvSpPr/>
              <p:nvPr/>
            </p:nvSpPr>
            <p:spPr>
              <a:xfrm>
                <a:off x="7451578" y="3908925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Oval 27">
                <a:extLst>
                  <a:ext uri="{FF2B5EF4-FFF2-40B4-BE49-F238E27FC236}">
                    <a16:creationId xmlns:a16="http://schemas.microsoft.com/office/drawing/2014/main" id="{AC62415C-7A7E-44E0-8EC3-FD3949A1B5E8}"/>
                  </a:ext>
                </a:extLst>
              </p:cNvPr>
              <p:cNvSpPr/>
              <p:nvPr/>
            </p:nvSpPr>
            <p:spPr>
              <a:xfrm>
                <a:off x="5070929" y="4106271"/>
                <a:ext cx="606442" cy="6064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1759A8F5-3B88-421B-BD49-B2A6A5177E64}"/>
                  </a:ext>
                </a:extLst>
              </p:cNvPr>
              <p:cNvSpPr/>
              <p:nvPr/>
            </p:nvSpPr>
            <p:spPr>
              <a:xfrm>
                <a:off x="5436096" y="3449815"/>
                <a:ext cx="1008112" cy="100811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71E832CB-5A88-4F11-86EE-B6F18CD0EE22}"/>
                </a:ext>
              </a:extLst>
            </p:cNvPr>
            <p:cNvSpPr/>
            <p:nvPr/>
          </p:nvSpPr>
          <p:spPr>
            <a:xfrm rot="18000000">
              <a:off x="1835878" y="305574"/>
              <a:ext cx="1073986" cy="1767902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30">
              <a:extLst>
                <a:ext uri="{FF2B5EF4-FFF2-40B4-BE49-F238E27FC236}">
                  <a16:creationId xmlns:a16="http://schemas.microsoft.com/office/drawing/2014/main" id="{7343717A-7F98-484F-B7D6-69793DA11F81}"/>
                </a:ext>
              </a:extLst>
            </p:cNvPr>
            <p:cNvSpPr/>
            <p:nvPr/>
          </p:nvSpPr>
          <p:spPr>
            <a:xfrm>
              <a:off x="3127236" y="1952469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57">
              <a:extLst>
                <a:ext uri="{FF2B5EF4-FFF2-40B4-BE49-F238E27FC236}">
                  <a16:creationId xmlns:a16="http://schemas.microsoft.com/office/drawing/2014/main" id="{C708ABFE-B66C-41EC-B038-93769CA34F4E}"/>
                </a:ext>
              </a:extLst>
            </p:cNvPr>
            <p:cNvSpPr/>
            <p:nvPr/>
          </p:nvSpPr>
          <p:spPr>
            <a:xfrm>
              <a:off x="4281801" y="1657910"/>
              <a:ext cx="310065" cy="31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58">
              <a:extLst>
                <a:ext uri="{FF2B5EF4-FFF2-40B4-BE49-F238E27FC236}">
                  <a16:creationId xmlns:a16="http://schemas.microsoft.com/office/drawing/2014/main" id="{79A18571-3247-4F69-A561-BD9E197A9C3F}"/>
                </a:ext>
              </a:extLst>
            </p:cNvPr>
            <p:cNvSpPr/>
            <p:nvPr/>
          </p:nvSpPr>
          <p:spPr>
            <a:xfrm>
              <a:off x="6081194" y="2213491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59">
              <a:extLst>
                <a:ext uri="{FF2B5EF4-FFF2-40B4-BE49-F238E27FC236}">
                  <a16:creationId xmlns:a16="http://schemas.microsoft.com/office/drawing/2014/main" id="{59640596-E3EF-42F3-9D7C-05EC66576D68}"/>
                </a:ext>
              </a:extLst>
            </p:cNvPr>
            <p:cNvSpPr/>
            <p:nvPr/>
          </p:nvSpPr>
          <p:spPr>
            <a:xfrm>
              <a:off x="2558466" y="2360187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60">
              <a:extLst>
                <a:ext uri="{FF2B5EF4-FFF2-40B4-BE49-F238E27FC236}">
                  <a16:creationId xmlns:a16="http://schemas.microsoft.com/office/drawing/2014/main" id="{F70EB44D-ECB9-4B02-8DE5-ADC8B753DC42}"/>
                </a:ext>
              </a:extLst>
            </p:cNvPr>
            <p:cNvSpPr/>
            <p:nvPr/>
          </p:nvSpPr>
          <p:spPr>
            <a:xfrm>
              <a:off x="5479097" y="1281594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61">
              <a:extLst>
                <a:ext uri="{FF2B5EF4-FFF2-40B4-BE49-F238E27FC236}">
                  <a16:creationId xmlns:a16="http://schemas.microsoft.com/office/drawing/2014/main" id="{DAD068B9-D83E-4DF6-8AD5-88927F792A70}"/>
                </a:ext>
              </a:extLst>
            </p:cNvPr>
            <p:cNvSpPr/>
            <p:nvPr/>
          </p:nvSpPr>
          <p:spPr>
            <a:xfrm>
              <a:off x="3956339" y="2274321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4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295EF92C-9F60-4322-9A2E-D434DD47D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74">
              <a:off x="2280102" y="3622201"/>
              <a:ext cx="3096344" cy="265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F8FDB78-09F7-44CB-BC8E-527627FBD8BD}"/>
                </a:ext>
              </a:extLst>
            </p:cNvPr>
            <p:cNvSpPr/>
            <p:nvPr/>
          </p:nvSpPr>
          <p:spPr>
            <a:xfrm rot="18900000">
              <a:off x="2796829" y="2713970"/>
              <a:ext cx="2203668" cy="2382342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57">
              <a:extLst>
                <a:ext uri="{FF2B5EF4-FFF2-40B4-BE49-F238E27FC236}">
                  <a16:creationId xmlns:a16="http://schemas.microsoft.com/office/drawing/2014/main" id="{1C78C79B-ECDA-4184-9DBB-E51EDD49F72A}"/>
                </a:ext>
              </a:extLst>
            </p:cNvPr>
            <p:cNvSpPr/>
            <p:nvPr/>
          </p:nvSpPr>
          <p:spPr>
            <a:xfrm>
              <a:off x="6545476" y="3217121"/>
              <a:ext cx="118958" cy="118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60">
              <a:extLst>
                <a:ext uri="{FF2B5EF4-FFF2-40B4-BE49-F238E27FC236}">
                  <a16:creationId xmlns:a16="http://schemas.microsoft.com/office/drawing/2014/main" id="{BAAFA578-0A18-4C0D-B172-7D09651E3A0A}"/>
                </a:ext>
              </a:extLst>
            </p:cNvPr>
            <p:cNvSpPr/>
            <p:nvPr/>
          </p:nvSpPr>
          <p:spPr>
            <a:xfrm>
              <a:off x="5896888" y="3068685"/>
              <a:ext cx="150774" cy="1507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9C69F5FD-B8F6-4582-8179-9FE94F87E479}"/>
              </a:ext>
            </a:extLst>
          </p:cNvPr>
          <p:cNvGrpSpPr/>
          <p:nvPr/>
        </p:nvGrpSpPr>
        <p:grpSpPr>
          <a:xfrm>
            <a:off x="347195" y="2477620"/>
            <a:ext cx="4695239" cy="2579716"/>
            <a:chOff x="-548507" y="477868"/>
            <a:chExt cx="11570449" cy="6357177"/>
          </a:xfrm>
        </p:grpSpPr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925C82C7-4B33-47C7-908D-90EB87B3EA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0">
              <a:extLst>
                <a:ext uri="{FF2B5EF4-FFF2-40B4-BE49-F238E27FC236}">
                  <a16:creationId xmlns:a16="http://schemas.microsoft.com/office/drawing/2014/main" id="{BE0309C2-B31F-4600-91BB-5544EED2F3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21">
              <a:extLst>
                <a:ext uri="{FF2B5EF4-FFF2-40B4-BE49-F238E27FC236}">
                  <a16:creationId xmlns:a16="http://schemas.microsoft.com/office/drawing/2014/main" id="{7365C56B-28A8-4F7C-8E10-8FEBD7C2B3F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2">
              <a:extLst>
                <a:ext uri="{FF2B5EF4-FFF2-40B4-BE49-F238E27FC236}">
                  <a16:creationId xmlns:a16="http://schemas.microsoft.com/office/drawing/2014/main" id="{35E6E2F3-FA81-45A8-B63B-B699FC6B1F5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id="{3806B548-4073-408F-B199-139098F83BF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C9307321-2F63-433F-9E5E-8101FB20E67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0" name="Rectangle: Rounded Corners 34">
                <a:extLst>
                  <a:ext uri="{FF2B5EF4-FFF2-40B4-BE49-F238E27FC236}">
                    <a16:creationId xmlns:a16="http://schemas.microsoft.com/office/drawing/2014/main" id="{D935DBE1-8AE3-4225-9674-33B60618F3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35">
                <a:extLst>
                  <a:ext uri="{FF2B5EF4-FFF2-40B4-BE49-F238E27FC236}">
                    <a16:creationId xmlns:a16="http://schemas.microsoft.com/office/drawing/2014/main" id="{C781F079-08F3-41C3-8E52-E0CE21D41A6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C0473CE9-A764-494E-A60A-2E61494EEEF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8" name="Rectangle: Rounded Corners 32">
                <a:extLst>
                  <a:ext uri="{FF2B5EF4-FFF2-40B4-BE49-F238E27FC236}">
                    <a16:creationId xmlns:a16="http://schemas.microsoft.com/office/drawing/2014/main" id="{3C768F15-10EE-4CEF-AF32-2BCEB16270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3">
                <a:extLst>
                  <a:ext uri="{FF2B5EF4-FFF2-40B4-BE49-F238E27FC236}">
                    <a16:creationId xmlns:a16="http://schemas.microsoft.com/office/drawing/2014/main" id="{30A0D0C4-7ED9-431C-A7ED-F428E526917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0B2DD40C-4AB4-4AF2-A64D-8621ED305DE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7BE94189-4419-4056-A973-236462BE8EF6}"/>
              </a:ext>
            </a:extLst>
          </p:cNvPr>
          <p:cNvSpPr txBox="1">
            <a:spLocks/>
          </p:cNvSpPr>
          <p:nvPr/>
        </p:nvSpPr>
        <p:spPr>
          <a:xfrm>
            <a:off x="6521033" y="1709963"/>
            <a:ext cx="5278245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09702446-C5A0-4AE8-91AB-53697ABBAD64}"/>
              </a:ext>
            </a:extLst>
          </p:cNvPr>
          <p:cNvSpPr/>
          <p:nvPr/>
        </p:nvSpPr>
        <p:spPr>
          <a:xfrm>
            <a:off x="6521034" y="2249053"/>
            <a:ext cx="5278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A53AC51-7DCC-415A-BBE5-1B9AB9756868}"/>
              </a:ext>
            </a:extLst>
          </p:cNvPr>
          <p:cNvSpPr txBox="1">
            <a:spLocks/>
          </p:cNvSpPr>
          <p:nvPr/>
        </p:nvSpPr>
        <p:spPr>
          <a:xfrm>
            <a:off x="8713520" y="3771900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6" name="직사각형 22">
            <a:extLst>
              <a:ext uri="{FF2B5EF4-FFF2-40B4-BE49-F238E27FC236}">
                <a16:creationId xmlns:a16="http://schemas.microsoft.com/office/drawing/2014/main" id="{14440C47-08C0-401F-A315-116CBC9E8EFF}"/>
              </a:ext>
            </a:extLst>
          </p:cNvPr>
          <p:cNvSpPr/>
          <p:nvPr/>
        </p:nvSpPr>
        <p:spPr>
          <a:xfrm>
            <a:off x="8713521" y="4100997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FF07F933-644B-486F-A3BE-61B8C8226703}"/>
              </a:ext>
            </a:extLst>
          </p:cNvPr>
          <p:cNvSpPr/>
          <p:nvPr/>
        </p:nvSpPr>
        <p:spPr>
          <a:xfrm>
            <a:off x="8713521" y="478839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직사각형 24">
            <a:extLst>
              <a:ext uri="{FF2B5EF4-FFF2-40B4-BE49-F238E27FC236}">
                <a16:creationId xmlns:a16="http://schemas.microsoft.com/office/drawing/2014/main" id="{8794BE25-B809-4CFC-9C03-8E4BCF85BC40}"/>
              </a:ext>
            </a:extLst>
          </p:cNvPr>
          <p:cNvSpPr/>
          <p:nvPr/>
        </p:nvSpPr>
        <p:spPr>
          <a:xfrm>
            <a:off x="8713521" y="54757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E5053-0ED4-4DC8-92AE-3B553EFF4207}"/>
              </a:ext>
            </a:extLst>
          </p:cNvPr>
          <p:cNvSpPr txBox="1"/>
          <p:nvPr/>
        </p:nvSpPr>
        <p:spPr>
          <a:xfrm>
            <a:off x="4053254" y="4902055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EB08A-6792-4019-A371-31F00CCA90FF}"/>
              </a:ext>
            </a:extLst>
          </p:cNvPr>
          <p:cNvSpPr txBox="1"/>
          <p:nvPr/>
        </p:nvSpPr>
        <p:spPr>
          <a:xfrm>
            <a:off x="3423764" y="5568445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F0FD7-AD90-41FD-A79C-EEF8F52DFD4E}"/>
              </a:ext>
            </a:extLst>
          </p:cNvPr>
          <p:cNvSpPr txBox="1"/>
          <p:nvPr/>
        </p:nvSpPr>
        <p:spPr>
          <a:xfrm>
            <a:off x="891014" y="5175652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FD3CA-8B20-434E-9452-8A476BC0EA99}"/>
              </a:ext>
            </a:extLst>
          </p:cNvPr>
          <p:cNvSpPr txBox="1"/>
          <p:nvPr/>
        </p:nvSpPr>
        <p:spPr>
          <a:xfrm>
            <a:off x="925007" y="569155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F700710-DC6D-4854-97EB-D53C45C09B9E}"/>
              </a:ext>
            </a:extLst>
          </p:cNvPr>
          <p:cNvSpPr/>
          <p:nvPr/>
        </p:nvSpPr>
        <p:spPr>
          <a:xfrm>
            <a:off x="579539" y="5686988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80E0306-0635-4D0D-ABC3-38FDEBC71C03}"/>
              </a:ext>
            </a:extLst>
          </p:cNvPr>
          <p:cNvSpPr/>
          <p:nvPr/>
        </p:nvSpPr>
        <p:spPr>
          <a:xfrm>
            <a:off x="579539" y="5173801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35F86-1545-40EA-B880-F0FBC1B0096E}"/>
              </a:ext>
            </a:extLst>
          </p:cNvPr>
          <p:cNvSpPr txBox="1"/>
          <p:nvPr/>
        </p:nvSpPr>
        <p:spPr>
          <a:xfrm>
            <a:off x="6701115" y="3771900"/>
            <a:ext cx="157654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8852F15B-AFF4-4D8E-848C-66943CA621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9">
            <a:extLst>
              <a:ext uri="{FF2B5EF4-FFF2-40B4-BE49-F238E27FC236}">
                <a16:creationId xmlns:a16="http://schemas.microsoft.com/office/drawing/2014/main" id="{DB5678AB-5A40-4299-A287-BC00A025F1BF}"/>
              </a:ext>
            </a:extLst>
          </p:cNvPr>
          <p:cNvSpPr/>
          <p:nvPr/>
        </p:nvSpPr>
        <p:spPr>
          <a:xfrm>
            <a:off x="6603173" y="1680746"/>
            <a:ext cx="4814316" cy="2420656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393861"/>
              <a:gd name="connsiteY0" fmla="*/ 669031 h 1778653"/>
              <a:gd name="connsiteX1" fmla="*/ 3057525 w 3393861"/>
              <a:gd name="connsiteY1" fmla="*/ 164206 h 1778653"/>
              <a:gd name="connsiteX2" fmla="*/ 2847072 w 3393861"/>
              <a:gd name="connsiteY2" fmla="*/ 1778653 h 1778653"/>
              <a:gd name="connsiteX0" fmla="*/ 0 w 3369466"/>
              <a:gd name="connsiteY0" fmla="*/ 669031 h 1819901"/>
              <a:gd name="connsiteX1" fmla="*/ 3057525 w 3369466"/>
              <a:gd name="connsiteY1" fmla="*/ 164206 h 1819901"/>
              <a:gd name="connsiteX2" fmla="*/ 2762112 w 3369466"/>
              <a:gd name="connsiteY2" fmla="*/ 1819901 h 1819901"/>
              <a:gd name="connsiteX0" fmla="*/ 0 w 3440883"/>
              <a:gd name="connsiteY0" fmla="*/ 669031 h 1819901"/>
              <a:gd name="connsiteX1" fmla="*/ 3057525 w 3440883"/>
              <a:gd name="connsiteY1" fmla="*/ 164206 h 1819901"/>
              <a:gd name="connsiteX2" fmla="*/ 2762112 w 3440883"/>
              <a:gd name="connsiteY2" fmla="*/ 1819901 h 181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883" h="1819901">
                <a:moveTo>
                  <a:pt x="0" y="669031"/>
                </a:moveTo>
                <a:cubicBezTo>
                  <a:pt x="1428750" y="961131"/>
                  <a:pt x="1943100" y="-470794"/>
                  <a:pt x="3057525" y="164206"/>
                </a:cubicBezTo>
                <a:cubicBezTo>
                  <a:pt x="3717925" y="605531"/>
                  <a:pt x="3463637" y="1742006"/>
                  <a:pt x="2762112" y="1819901"/>
                </a:cubicBezTo>
              </a:path>
            </a:pathLst>
          </a:custGeom>
          <a:ln w="635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31">
            <a:extLst>
              <a:ext uri="{FF2B5EF4-FFF2-40B4-BE49-F238E27FC236}">
                <a16:creationId xmlns:a16="http://schemas.microsoft.com/office/drawing/2014/main" id="{85A26B2E-F41F-49CE-B7E8-434A521CACE3}"/>
              </a:ext>
            </a:extLst>
          </p:cNvPr>
          <p:cNvSpPr/>
          <p:nvPr/>
        </p:nvSpPr>
        <p:spPr>
          <a:xfrm>
            <a:off x="6474911" y="2095442"/>
            <a:ext cx="4659255" cy="1888358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654429"/>
              <a:gd name="connsiteY0" fmla="*/ 516771 h 1733574"/>
              <a:gd name="connsiteX1" fmla="*/ 3268841 w 3654429"/>
              <a:gd name="connsiteY1" fmla="*/ 180999 h 1733574"/>
              <a:gd name="connsiteX2" fmla="*/ 3202166 w 3654429"/>
              <a:gd name="connsiteY2" fmla="*/ 1733574 h 1733574"/>
              <a:gd name="connsiteX0" fmla="*/ 0 w 3654429"/>
              <a:gd name="connsiteY0" fmla="*/ 484692 h 1701495"/>
              <a:gd name="connsiteX1" fmla="*/ 3268841 w 3654429"/>
              <a:gd name="connsiteY1" fmla="*/ 148920 h 1701495"/>
              <a:gd name="connsiteX2" fmla="*/ 3202166 w 3654429"/>
              <a:gd name="connsiteY2" fmla="*/ 1701495 h 1701495"/>
              <a:gd name="connsiteX0" fmla="*/ 0 w 3616261"/>
              <a:gd name="connsiteY0" fmla="*/ 484692 h 1718364"/>
              <a:gd name="connsiteX1" fmla="*/ 3268841 w 3616261"/>
              <a:gd name="connsiteY1" fmla="*/ 148920 h 1718364"/>
              <a:gd name="connsiteX2" fmla="*/ 3093630 w 3616261"/>
              <a:gd name="connsiteY2" fmla="*/ 1718364 h 1718364"/>
              <a:gd name="connsiteX0" fmla="*/ 0 w 3664155"/>
              <a:gd name="connsiteY0" fmla="*/ 484692 h 1718364"/>
              <a:gd name="connsiteX1" fmla="*/ 3268841 w 3664155"/>
              <a:gd name="connsiteY1" fmla="*/ 148920 h 1718364"/>
              <a:gd name="connsiteX2" fmla="*/ 3093630 w 3664155"/>
              <a:gd name="connsiteY2" fmla="*/ 1718364 h 1718364"/>
              <a:gd name="connsiteX0" fmla="*/ 0 w 3686912"/>
              <a:gd name="connsiteY0" fmla="*/ 508122 h 1741794"/>
              <a:gd name="connsiteX1" fmla="*/ 3305020 w 3686912"/>
              <a:gd name="connsiteY1" fmla="*/ 147047 h 1741794"/>
              <a:gd name="connsiteX2" fmla="*/ 3093630 w 3686912"/>
              <a:gd name="connsiteY2" fmla="*/ 1741794 h 174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912" h="1741794">
                <a:moveTo>
                  <a:pt x="0" y="508122"/>
                </a:moveTo>
                <a:cubicBezTo>
                  <a:pt x="1566106" y="1180592"/>
                  <a:pt x="2190595" y="-487953"/>
                  <a:pt x="3305020" y="147047"/>
                </a:cubicBezTo>
                <a:cubicBezTo>
                  <a:pt x="3965420" y="588372"/>
                  <a:pt x="3687090" y="1574815"/>
                  <a:pt x="3093630" y="1741794"/>
                </a:cubicBezTo>
              </a:path>
            </a:pathLst>
          </a:cu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Freeform 32">
            <a:extLst>
              <a:ext uri="{FF2B5EF4-FFF2-40B4-BE49-F238E27FC236}">
                <a16:creationId xmlns:a16="http://schemas.microsoft.com/office/drawing/2014/main" id="{10EC7241-9CE2-4850-BADE-224F7F63567A}"/>
              </a:ext>
            </a:extLst>
          </p:cNvPr>
          <p:cNvSpPr/>
          <p:nvPr/>
        </p:nvSpPr>
        <p:spPr>
          <a:xfrm>
            <a:off x="6603174" y="1462960"/>
            <a:ext cx="4475986" cy="2041529"/>
          </a:xfrm>
          <a:custGeom>
            <a:avLst/>
            <a:gdLst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295275 h 1343025"/>
              <a:gd name="connsiteX1" fmla="*/ 2886075 w 3648075"/>
              <a:gd name="connsiteY1" fmla="*/ 0 h 1343025"/>
              <a:gd name="connsiteX2" fmla="*/ 3648075 w 3648075"/>
              <a:gd name="connsiteY2" fmla="*/ 657225 h 1343025"/>
              <a:gd name="connsiteX3" fmla="*/ 2990850 w 3648075"/>
              <a:gd name="connsiteY3" fmla="*/ 1343025 h 1343025"/>
              <a:gd name="connsiteX4" fmla="*/ 3019425 w 3648075"/>
              <a:gd name="connsiteY4" fmla="*/ 1333500 h 1343025"/>
              <a:gd name="connsiteX0" fmla="*/ 0 w 3648075"/>
              <a:gd name="connsiteY0" fmla="*/ 422478 h 1470228"/>
              <a:gd name="connsiteX1" fmla="*/ 2886075 w 3648075"/>
              <a:gd name="connsiteY1" fmla="*/ 127203 h 1470228"/>
              <a:gd name="connsiteX2" fmla="*/ 3648075 w 3648075"/>
              <a:gd name="connsiteY2" fmla="*/ 784428 h 1470228"/>
              <a:gd name="connsiteX3" fmla="*/ 2990850 w 3648075"/>
              <a:gd name="connsiteY3" fmla="*/ 1470228 h 1470228"/>
              <a:gd name="connsiteX4" fmla="*/ 3019425 w 3648075"/>
              <a:gd name="connsiteY4" fmla="*/ 1460703 h 1470228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648075"/>
              <a:gd name="connsiteY0" fmla="*/ 384312 h 1432062"/>
              <a:gd name="connsiteX1" fmla="*/ 2886075 w 3648075"/>
              <a:gd name="connsiteY1" fmla="*/ 89037 h 1432062"/>
              <a:gd name="connsiteX2" fmla="*/ 3648075 w 3648075"/>
              <a:gd name="connsiteY2" fmla="*/ 746262 h 1432062"/>
              <a:gd name="connsiteX3" fmla="*/ 2990850 w 3648075"/>
              <a:gd name="connsiteY3" fmla="*/ 1432062 h 1432062"/>
              <a:gd name="connsiteX4" fmla="*/ 3019425 w 3648075"/>
              <a:gd name="connsiteY4" fmla="*/ 1422537 h 1432062"/>
              <a:gd name="connsiteX0" fmla="*/ 0 w 3514725"/>
              <a:gd name="connsiteY0" fmla="*/ 384312 h 1432062"/>
              <a:gd name="connsiteX1" fmla="*/ 2886075 w 3514725"/>
              <a:gd name="connsiteY1" fmla="*/ 89037 h 1432062"/>
              <a:gd name="connsiteX2" fmla="*/ 3514725 w 3514725"/>
              <a:gd name="connsiteY2" fmla="*/ 793887 h 1432062"/>
              <a:gd name="connsiteX3" fmla="*/ 2990850 w 3514725"/>
              <a:gd name="connsiteY3" fmla="*/ 1432062 h 1432062"/>
              <a:gd name="connsiteX4" fmla="*/ 3019425 w 3514725"/>
              <a:gd name="connsiteY4" fmla="*/ 1422537 h 1432062"/>
              <a:gd name="connsiteX0" fmla="*/ 0 w 3543916"/>
              <a:gd name="connsiteY0" fmla="*/ 384312 h 1432062"/>
              <a:gd name="connsiteX1" fmla="*/ 2886075 w 3543916"/>
              <a:gd name="connsiteY1" fmla="*/ 89037 h 1432062"/>
              <a:gd name="connsiteX2" fmla="*/ 3514725 w 3543916"/>
              <a:gd name="connsiteY2" fmla="*/ 793887 h 1432062"/>
              <a:gd name="connsiteX3" fmla="*/ 2990850 w 3543916"/>
              <a:gd name="connsiteY3" fmla="*/ 1432062 h 1432062"/>
              <a:gd name="connsiteX4" fmla="*/ 3019425 w 3543916"/>
              <a:gd name="connsiteY4" fmla="*/ 1422537 h 1432062"/>
              <a:gd name="connsiteX0" fmla="*/ 0 w 3544552"/>
              <a:gd name="connsiteY0" fmla="*/ 553510 h 1601260"/>
              <a:gd name="connsiteX1" fmla="*/ 2895600 w 3544552"/>
              <a:gd name="connsiteY1" fmla="*/ 77260 h 1601260"/>
              <a:gd name="connsiteX2" fmla="*/ 3514725 w 3544552"/>
              <a:gd name="connsiteY2" fmla="*/ 963085 h 1601260"/>
              <a:gd name="connsiteX3" fmla="*/ 2990850 w 3544552"/>
              <a:gd name="connsiteY3" fmla="*/ 1601260 h 1601260"/>
              <a:gd name="connsiteX4" fmla="*/ 3019425 w 3544552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500521"/>
              <a:gd name="connsiteY0" fmla="*/ 553510 h 1601260"/>
              <a:gd name="connsiteX1" fmla="*/ 2895600 w 3500521"/>
              <a:gd name="connsiteY1" fmla="*/ 77260 h 1601260"/>
              <a:gd name="connsiteX2" fmla="*/ 3467100 w 3500521"/>
              <a:gd name="connsiteY2" fmla="*/ 991660 h 1601260"/>
              <a:gd name="connsiteX3" fmla="*/ 2990850 w 3500521"/>
              <a:gd name="connsiteY3" fmla="*/ 1601260 h 1601260"/>
              <a:gd name="connsiteX4" fmla="*/ 3019425 w 3500521"/>
              <a:gd name="connsiteY4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3" fmla="*/ 3019425 w 3139354"/>
              <a:gd name="connsiteY3" fmla="*/ 1591735 h 1601260"/>
              <a:gd name="connsiteX0" fmla="*/ 0 w 3139354"/>
              <a:gd name="connsiteY0" fmla="*/ 553510 h 1601260"/>
              <a:gd name="connsiteX1" fmla="*/ 2895600 w 3139354"/>
              <a:gd name="connsiteY1" fmla="*/ 77260 h 1601260"/>
              <a:gd name="connsiteX2" fmla="*/ 2990850 w 3139354"/>
              <a:gd name="connsiteY2" fmla="*/ 1601260 h 1601260"/>
              <a:gd name="connsiteX0" fmla="*/ 0 w 3338009"/>
              <a:gd name="connsiteY0" fmla="*/ 553510 h 1601260"/>
              <a:gd name="connsiteX1" fmla="*/ 2895600 w 3338009"/>
              <a:gd name="connsiteY1" fmla="*/ 77260 h 1601260"/>
              <a:gd name="connsiteX2" fmla="*/ 2990850 w 3338009"/>
              <a:gd name="connsiteY2" fmla="*/ 1601260 h 1601260"/>
              <a:gd name="connsiteX0" fmla="*/ 0 w 3435667"/>
              <a:gd name="connsiteY0" fmla="*/ 508668 h 1556418"/>
              <a:gd name="connsiteX1" fmla="*/ 3095625 w 3435667"/>
              <a:gd name="connsiteY1" fmla="*/ 80043 h 1556418"/>
              <a:gd name="connsiteX2" fmla="*/ 2990850 w 3435667"/>
              <a:gd name="connsiteY2" fmla="*/ 1556418 h 1556418"/>
              <a:gd name="connsiteX0" fmla="*/ 0 w 3414855"/>
              <a:gd name="connsiteY0" fmla="*/ 580508 h 1628258"/>
              <a:gd name="connsiteX1" fmla="*/ 3057525 w 3414855"/>
              <a:gd name="connsiteY1" fmla="*/ 75683 h 1628258"/>
              <a:gd name="connsiteX2" fmla="*/ 2990850 w 3414855"/>
              <a:gd name="connsiteY2" fmla="*/ 1628258 h 1628258"/>
              <a:gd name="connsiteX0" fmla="*/ 0 w 3483642"/>
              <a:gd name="connsiteY0" fmla="*/ 580508 h 1628258"/>
              <a:gd name="connsiteX1" fmla="*/ 3057525 w 3483642"/>
              <a:gd name="connsiteY1" fmla="*/ 75683 h 1628258"/>
              <a:gd name="connsiteX2" fmla="*/ 2990850 w 3483642"/>
              <a:gd name="connsiteY2" fmla="*/ 1628258 h 1628258"/>
              <a:gd name="connsiteX0" fmla="*/ 0 w 3483642"/>
              <a:gd name="connsiteY0" fmla="*/ 618063 h 1665813"/>
              <a:gd name="connsiteX1" fmla="*/ 3057525 w 3483642"/>
              <a:gd name="connsiteY1" fmla="*/ 113238 h 1665813"/>
              <a:gd name="connsiteX2" fmla="*/ 2990850 w 3483642"/>
              <a:gd name="connsiteY2" fmla="*/ 1665813 h 1665813"/>
              <a:gd name="connsiteX0" fmla="*/ 0 w 3479740"/>
              <a:gd name="connsiteY0" fmla="*/ 618063 h 1665813"/>
              <a:gd name="connsiteX1" fmla="*/ 3057525 w 3479740"/>
              <a:gd name="connsiteY1" fmla="*/ 113238 h 1665813"/>
              <a:gd name="connsiteX2" fmla="*/ 2990850 w 3479740"/>
              <a:gd name="connsiteY2" fmla="*/ 1665813 h 1665813"/>
              <a:gd name="connsiteX0" fmla="*/ 0 w 3443113"/>
              <a:gd name="connsiteY0" fmla="*/ 618063 h 1665813"/>
              <a:gd name="connsiteX1" fmla="*/ 3057525 w 3443113"/>
              <a:gd name="connsiteY1" fmla="*/ 113238 h 1665813"/>
              <a:gd name="connsiteX2" fmla="*/ 2990850 w 3443113"/>
              <a:gd name="connsiteY2" fmla="*/ 1665813 h 1665813"/>
              <a:gd name="connsiteX0" fmla="*/ 0 w 3443113"/>
              <a:gd name="connsiteY0" fmla="*/ 651646 h 1699396"/>
              <a:gd name="connsiteX1" fmla="*/ 3057525 w 3443113"/>
              <a:gd name="connsiteY1" fmla="*/ 146821 h 1699396"/>
              <a:gd name="connsiteX2" fmla="*/ 2990850 w 3443113"/>
              <a:gd name="connsiteY2" fmla="*/ 1699396 h 1699396"/>
              <a:gd name="connsiteX0" fmla="*/ 0 w 3443113"/>
              <a:gd name="connsiteY0" fmla="*/ 669031 h 1716781"/>
              <a:gd name="connsiteX1" fmla="*/ 3057525 w 3443113"/>
              <a:gd name="connsiteY1" fmla="*/ 164206 h 1716781"/>
              <a:gd name="connsiteX2" fmla="*/ 2990850 w 3443113"/>
              <a:gd name="connsiteY2" fmla="*/ 1716781 h 1716781"/>
              <a:gd name="connsiteX0" fmla="*/ 0 w 3531644"/>
              <a:gd name="connsiteY0" fmla="*/ 731919 h 1710812"/>
              <a:gd name="connsiteX1" fmla="*/ 3146056 w 3531644"/>
              <a:gd name="connsiteY1" fmla="*/ 158237 h 1710812"/>
              <a:gd name="connsiteX2" fmla="*/ 3079381 w 3531644"/>
              <a:gd name="connsiteY2" fmla="*/ 1710812 h 1710812"/>
              <a:gd name="connsiteX0" fmla="*/ 0 w 3531644"/>
              <a:gd name="connsiteY0" fmla="*/ 746907 h 1725800"/>
              <a:gd name="connsiteX1" fmla="*/ 3146056 w 3531644"/>
              <a:gd name="connsiteY1" fmla="*/ 173225 h 1725800"/>
              <a:gd name="connsiteX2" fmla="*/ 3079381 w 3531644"/>
              <a:gd name="connsiteY2" fmla="*/ 1725800 h 1725800"/>
              <a:gd name="connsiteX0" fmla="*/ 0 w 3464062"/>
              <a:gd name="connsiteY0" fmla="*/ 746907 h 1666780"/>
              <a:gd name="connsiteX1" fmla="*/ 3146056 w 3464062"/>
              <a:gd name="connsiteY1" fmla="*/ 173225 h 1666780"/>
              <a:gd name="connsiteX2" fmla="*/ 2872810 w 3464062"/>
              <a:gd name="connsiteY2" fmla="*/ 1666780 h 1666780"/>
              <a:gd name="connsiteX0" fmla="*/ 0 w 3395216"/>
              <a:gd name="connsiteY0" fmla="*/ 844990 h 1764863"/>
              <a:gd name="connsiteX1" fmla="*/ 3047689 w 3395216"/>
              <a:gd name="connsiteY1" fmla="*/ 163104 h 1764863"/>
              <a:gd name="connsiteX2" fmla="*/ 2872810 w 3395216"/>
              <a:gd name="connsiteY2" fmla="*/ 1764863 h 1764863"/>
              <a:gd name="connsiteX0" fmla="*/ 0 w 3423550"/>
              <a:gd name="connsiteY0" fmla="*/ 802135 h 1722008"/>
              <a:gd name="connsiteX1" fmla="*/ 3088947 w 3423550"/>
              <a:gd name="connsiteY1" fmla="*/ 167363 h 1722008"/>
              <a:gd name="connsiteX2" fmla="*/ 2872810 w 3423550"/>
              <a:gd name="connsiteY2" fmla="*/ 1722008 h 1722008"/>
              <a:gd name="connsiteX0" fmla="*/ 0 w 3365966"/>
              <a:gd name="connsiteY0" fmla="*/ 802135 h 1722008"/>
              <a:gd name="connsiteX1" fmla="*/ 3088947 w 3365966"/>
              <a:gd name="connsiteY1" fmla="*/ 167363 h 1722008"/>
              <a:gd name="connsiteX2" fmla="*/ 2872810 w 3365966"/>
              <a:gd name="connsiteY2" fmla="*/ 1722008 h 1722008"/>
              <a:gd name="connsiteX0" fmla="*/ 0 w 3365966"/>
              <a:gd name="connsiteY0" fmla="*/ 825751 h 1745624"/>
              <a:gd name="connsiteX1" fmla="*/ 3088947 w 3365966"/>
              <a:gd name="connsiteY1" fmla="*/ 190979 h 1745624"/>
              <a:gd name="connsiteX2" fmla="*/ 2872810 w 3365966"/>
              <a:gd name="connsiteY2" fmla="*/ 1745624 h 1745624"/>
              <a:gd name="connsiteX0" fmla="*/ 0 w 3365966"/>
              <a:gd name="connsiteY0" fmla="*/ 833266 h 1753139"/>
              <a:gd name="connsiteX1" fmla="*/ 3088947 w 3365966"/>
              <a:gd name="connsiteY1" fmla="*/ 198494 h 1753139"/>
              <a:gd name="connsiteX2" fmla="*/ 2872810 w 3365966"/>
              <a:gd name="connsiteY2" fmla="*/ 1753139 h 17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966" h="1753139">
                <a:moveTo>
                  <a:pt x="0" y="833266"/>
                </a:moveTo>
                <a:cubicBezTo>
                  <a:pt x="1599797" y="869782"/>
                  <a:pt x="2153307" y="-499324"/>
                  <a:pt x="3088947" y="198494"/>
                </a:cubicBezTo>
                <a:cubicBezTo>
                  <a:pt x="3618697" y="671228"/>
                  <a:pt x="3299848" y="1510252"/>
                  <a:pt x="2872810" y="1753139"/>
                </a:cubicBezTo>
              </a:path>
            </a:pathLst>
          </a:custGeom>
          <a:ln w="38100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95E53F86-A67C-4067-A79D-3D1CB32BA886}"/>
              </a:ext>
            </a:extLst>
          </p:cNvPr>
          <p:cNvGrpSpPr/>
          <p:nvPr/>
        </p:nvGrpSpPr>
        <p:grpSpPr>
          <a:xfrm>
            <a:off x="6603174" y="2570383"/>
            <a:ext cx="4109509" cy="2505779"/>
            <a:chOff x="4860032" y="2722140"/>
            <a:chExt cx="3599658" cy="2194897"/>
          </a:xfrm>
          <a:solidFill>
            <a:srgbClr val="FAB117"/>
          </a:solidFill>
        </p:grpSpPr>
        <p:sp>
          <p:nvSpPr>
            <p:cNvPr id="7" name="Oval 25">
              <a:extLst>
                <a:ext uri="{FF2B5EF4-FFF2-40B4-BE49-F238E27FC236}">
                  <a16:creationId xmlns:a16="http://schemas.microsoft.com/office/drawing/2014/main" id="{17CBE0C4-FCA2-4A6C-A8BF-DA1D67CE346C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E6C806DC-E937-424F-883A-569B6618B353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ECF66A5E-824A-42AD-AB99-E75FA2F6B71D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A3B491F1-CD19-470F-B79E-293725D07931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C91B8CF5-FE3F-4060-94F5-F3F4ABFD58C8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A7A83CD4-BB2B-4598-B3FB-F3BCF75DFB67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24608F69-7831-451A-A306-EDAC9E104A34}"/>
                </a:ext>
              </a:extLst>
            </p:cNvPr>
            <p:cNvSpPr/>
            <p:nvPr/>
          </p:nvSpPr>
          <p:spPr>
            <a:xfrm>
              <a:off x="7092381" y="3486248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9F4270A7-C5C0-4DFE-9C4B-6ED20BFDABE9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27">
              <a:extLst>
                <a:ext uri="{FF2B5EF4-FFF2-40B4-BE49-F238E27FC236}">
                  <a16:creationId xmlns:a16="http://schemas.microsoft.com/office/drawing/2014/main" id="{8C7BD642-42AE-4944-9E42-F297E638C29D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8FB09460-30BB-4984-BD57-68031316AA17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7" name="Oval 17">
            <a:extLst>
              <a:ext uri="{FF2B5EF4-FFF2-40B4-BE49-F238E27FC236}">
                <a16:creationId xmlns:a16="http://schemas.microsoft.com/office/drawing/2014/main" id="{5B03CB3C-2BC7-43EE-8A85-737AEFAE5772}"/>
              </a:ext>
            </a:extLst>
          </p:cNvPr>
          <p:cNvSpPr/>
          <p:nvPr/>
        </p:nvSpPr>
        <p:spPr>
          <a:xfrm rot="18000000">
            <a:off x="5412256" y="1305754"/>
            <a:ext cx="1073986" cy="1767902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30">
            <a:extLst>
              <a:ext uri="{FF2B5EF4-FFF2-40B4-BE49-F238E27FC236}">
                <a16:creationId xmlns:a16="http://schemas.microsoft.com/office/drawing/2014/main" id="{B24D4EBF-57DA-4D65-A4AD-6A1DEA63DC81}"/>
              </a:ext>
            </a:extLst>
          </p:cNvPr>
          <p:cNvSpPr/>
          <p:nvPr/>
        </p:nvSpPr>
        <p:spPr>
          <a:xfrm>
            <a:off x="7842112" y="2104870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57">
            <a:extLst>
              <a:ext uri="{FF2B5EF4-FFF2-40B4-BE49-F238E27FC236}">
                <a16:creationId xmlns:a16="http://schemas.microsoft.com/office/drawing/2014/main" id="{61C0D7A8-F44D-431B-90F7-B208197C1030}"/>
              </a:ext>
            </a:extLst>
          </p:cNvPr>
          <p:cNvSpPr/>
          <p:nvPr/>
        </p:nvSpPr>
        <p:spPr>
          <a:xfrm>
            <a:off x="8996677" y="1810311"/>
            <a:ext cx="310065" cy="31006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58">
            <a:extLst>
              <a:ext uri="{FF2B5EF4-FFF2-40B4-BE49-F238E27FC236}">
                <a16:creationId xmlns:a16="http://schemas.microsoft.com/office/drawing/2014/main" id="{714FFC2D-1E74-4E28-A8D0-B0AD46507616}"/>
              </a:ext>
            </a:extLst>
          </p:cNvPr>
          <p:cNvSpPr/>
          <p:nvPr/>
        </p:nvSpPr>
        <p:spPr>
          <a:xfrm>
            <a:off x="10796070" y="2365892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59">
            <a:extLst>
              <a:ext uri="{FF2B5EF4-FFF2-40B4-BE49-F238E27FC236}">
                <a16:creationId xmlns:a16="http://schemas.microsoft.com/office/drawing/2014/main" id="{E5B7951F-2058-4906-965F-D487A97359E6}"/>
              </a:ext>
            </a:extLst>
          </p:cNvPr>
          <p:cNvSpPr/>
          <p:nvPr/>
        </p:nvSpPr>
        <p:spPr>
          <a:xfrm>
            <a:off x="7273342" y="2512588"/>
            <a:ext cx="207062" cy="207062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60">
            <a:extLst>
              <a:ext uri="{FF2B5EF4-FFF2-40B4-BE49-F238E27FC236}">
                <a16:creationId xmlns:a16="http://schemas.microsoft.com/office/drawing/2014/main" id="{7CBF29E1-6BCA-4E61-B0C5-0A1D797377B0}"/>
              </a:ext>
            </a:extLst>
          </p:cNvPr>
          <p:cNvSpPr/>
          <p:nvPr/>
        </p:nvSpPr>
        <p:spPr>
          <a:xfrm>
            <a:off x="10193973" y="1433995"/>
            <a:ext cx="107040" cy="1070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61">
            <a:extLst>
              <a:ext uri="{FF2B5EF4-FFF2-40B4-BE49-F238E27FC236}">
                <a16:creationId xmlns:a16="http://schemas.microsoft.com/office/drawing/2014/main" id="{E2371215-B1C9-4E0A-9779-DF0EAE6382C5}"/>
              </a:ext>
            </a:extLst>
          </p:cNvPr>
          <p:cNvSpPr/>
          <p:nvPr/>
        </p:nvSpPr>
        <p:spPr>
          <a:xfrm>
            <a:off x="8671215" y="2426722"/>
            <a:ext cx="107040" cy="10704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4" name="Picture 2" descr="E:\002-KIMS BUSINESS\007-02-MaxPPT-Contents\151119-com-Computer Desk\png\노트북.png">
            <a:extLst>
              <a:ext uri="{FF2B5EF4-FFF2-40B4-BE49-F238E27FC236}">
                <a16:creationId xmlns:a16="http://schemas.microsoft.com/office/drawing/2014/main" id="{EBACDB4C-CCE8-46C3-ABF0-137D7254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4">
            <a:off x="6994978" y="3774602"/>
            <a:ext cx="3096344" cy="26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10">
            <a:extLst>
              <a:ext uri="{FF2B5EF4-FFF2-40B4-BE49-F238E27FC236}">
                <a16:creationId xmlns:a16="http://schemas.microsoft.com/office/drawing/2014/main" id="{12102B85-8236-4DFC-BEB6-F43DFD98FC26}"/>
              </a:ext>
            </a:extLst>
          </p:cNvPr>
          <p:cNvSpPr/>
          <p:nvPr/>
        </p:nvSpPr>
        <p:spPr>
          <a:xfrm rot="18900000">
            <a:off x="7480525" y="2887674"/>
            <a:ext cx="2203667" cy="2382342"/>
          </a:xfrm>
          <a:custGeom>
            <a:avLst/>
            <a:gdLst>
              <a:gd name="connsiteX0" fmla="*/ 223520 w 2255520"/>
              <a:gd name="connsiteY0" fmla="*/ 0 h 2438400"/>
              <a:gd name="connsiteX1" fmla="*/ 2255520 w 2255520"/>
              <a:gd name="connsiteY1" fmla="*/ 2052320 h 2438400"/>
              <a:gd name="connsiteX2" fmla="*/ 1696720 w 2255520"/>
              <a:gd name="connsiteY2" fmla="*/ 2438400 h 2438400"/>
              <a:gd name="connsiteX3" fmla="*/ 0 w 2255520"/>
              <a:gd name="connsiteY3" fmla="*/ 716280 h 2438400"/>
              <a:gd name="connsiteX4" fmla="*/ 223520 w 225552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520" h="2438400">
                <a:moveTo>
                  <a:pt x="223520" y="0"/>
                </a:moveTo>
                <a:lnTo>
                  <a:pt x="2255520" y="2052320"/>
                </a:lnTo>
                <a:lnTo>
                  <a:pt x="1696720" y="2438400"/>
                </a:lnTo>
                <a:lnTo>
                  <a:pt x="0" y="716280"/>
                </a:lnTo>
                <a:lnTo>
                  <a:pt x="223520" y="0"/>
                </a:ln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4">
            <a:extLst>
              <a:ext uri="{FF2B5EF4-FFF2-40B4-BE49-F238E27FC236}">
                <a16:creationId xmlns:a16="http://schemas.microsoft.com/office/drawing/2014/main" id="{E7572885-0F59-4DF4-8786-C1F788535FFC}"/>
              </a:ext>
            </a:extLst>
          </p:cNvPr>
          <p:cNvSpPr/>
          <p:nvPr/>
        </p:nvSpPr>
        <p:spPr>
          <a:xfrm>
            <a:off x="5180868" y="346023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F4350416-3BBF-40F0-9F83-AF5C7C27CDFE}"/>
              </a:ext>
            </a:extLst>
          </p:cNvPr>
          <p:cNvSpPr/>
          <p:nvPr/>
        </p:nvSpPr>
        <p:spPr>
          <a:xfrm>
            <a:off x="3220994" y="346023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36">
            <a:extLst>
              <a:ext uri="{FF2B5EF4-FFF2-40B4-BE49-F238E27FC236}">
                <a16:creationId xmlns:a16="http://schemas.microsoft.com/office/drawing/2014/main" id="{F07CF7A7-22DD-442A-98E0-16C1526AF64C}"/>
              </a:ext>
            </a:extLst>
          </p:cNvPr>
          <p:cNvSpPr/>
          <p:nvPr/>
        </p:nvSpPr>
        <p:spPr>
          <a:xfrm>
            <a:off x="1261122" y="346023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41">
            <a:extLst>
              <a:ext uri="{FF2B5EF4-FFF2-40B4-BE49-F238E27FC236}">
                <a16:creationId xmlns:a16="http://schemas.microsoft.com/office/drawing/2014/main" id="{26FD4A08-A715-405F-9C7E-4E841EB00FFE}"/>
              </a:ext>
            </a:extLst>
          </p:cNvPr>
          <p:cNvSpPr/>
          <p:nvPr/>
        </p:nvSpPr>
        <p:spPr>
          <a:xfrm>
            <a:off x="1478032" y="3620500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BE0B895-8C3E-4984-8C1F-76AC3D5D5B48}"/>
              </a:ext>
            </a:extLst>
          </p:cNvPr>
          <p:cNvSpPr/>
          <p:nvPr/>
        </p:nvSpPr>
        <p:spPr>
          <a:xfrm>
            <a:off x="3366034" y="3638612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76C73060-4991-4C01-BF1E-79CF62AB49CA}"/>
              </a:ext>
            </a:extLst>
          </p:cNvPr>
          <p:cNvSpPr/>
          <p:nvPr/>
        </p:nvSpPr>
        <p:spPr>
          <a:xfrm>
            <a:off x="5339864" y="3661703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2" name="Group 46">
            <a:extLst>
              <a:ext uri="{FF2B5EF4-FFF2-40B4-BE49-F238E27FC236}">
                <a16:creationId xmlns:a16="http://schemas.microsoft.com/office/drawing/2014/main" id="{5226B44C-9CD8-4BCB-8C84-08211CF2982D}"/>
              </a:ext>
            </a:extLst>
          </p:cNvPr>
          <p:cNvGrpSpPr/>
          <p:nvPr/>
        </p:nvGrpSpPr>
        <p:grpSpPr>
          <a:xfrm>
            <a:off x="4613545" y="4404514"/>
            <a:ext cx="1828061" cy="1661994"/>
            <a:chOff x="3017859" y="4283314"/>
            <a:chExt cx="1870812" cy="1661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CF4020-57F5-48FC-B893-6098C0BC4556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50FADA-70A2-48B1-B963-CE44F42D2AB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485542F6-4F75-4AA3-A828-E97F794A2153}"/>
              </a:ext>
            </a:extLst>
          </p:cNvPr>
          <p:cNvGrpSpPr/>
          <p:nvPr/>
        </p:nvGrpSpPr>
        <p:grpSpPr>
          <a:xfrm>
            <a:off x="2653672" y="4404514"/>
            <a:ext cx="1828061" cy="1661994"/>
            <a:chOff x="3017859" y="4283314"/>
            <a:chExt cx="1870812" cy="166199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43C4DC-A8AB-43EF-86D9-5A6C95F95290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0936F2-5D8D-4379-8965-09619BE2C70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2">
            <a:extLst>
              <a:ext uri="{FF2B5EF4-FFF2-40B4-BE49-F238E27FC236}">
                <a16:creationId xmlns:a16="http://schemas.microsoft.com/office/drawing/2014/main" id="{2FC0368A-8F77-470E-B495-A663F329755E}"/>
              </a:ext>
            </a:extLst>
          </p:cNvPr>
          <p:cNvGrpSpPr/>
          <p:nvPr/>
        </p:nvGrpSpPr>
        <p:grpSpPr>
          <a:xfrm>
            <a:off x="693799" y="4404514"/>
            <a:ext cx="1828061" cy="1661994"/>
            <a:chOff x="3017859" y="4283314"/>
            <a:chExt cx="1870812" cy="16619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BE3784-CDEF-46F9-AB02-3A058B718E6E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E9D5A4-5689-4E34-809C-8B47E21C6C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81BE0E4-563C-42BB-A55B-68DE61A77DD3}"/>
              </a:ext>
            </a:extLst>
          </p:cNvPr>
          <p:cNvSpPr txBox="1"/>
          <p:nvPr/>
        </p:nvSpPr>
        <p:spPr>
          <a:xfrm>
            <a:off x="710133" y="2266463"/>
            <a:ext cx="4233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Oval 57">
            <a:extLst>
              <a:ext uri="{FF2B5EF4-FFF2-40B4-BE49-F238E27FC236}">
                <a16:creationId xmlns:a16="http://schemas.microsoft.com/office/drawing/2014/main" id="{A71A7CB4-AA8A-475B-A4B0-A408E65C9473}"/>
              </a:ext>
            </a:extLst>
          </p:cNvPr>
          <p:cNvSpPr/>
          <p:nvPr/>
        </p:nvSpPr>
        <p:spPr>
          <a:xfrm>
            <a:off x="11260352" y="3369522"/>
            <a:ext cx="118958" cy="11895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id="{3C835E6E-D240-4B13-ACD4-A7DA9A414161}"/>
              </a:ext>
            </a:extLst>
          </p:cNvPr>
          <p:cNvSpPr/>
          <p:nvPr/>
        </p:nvSpPr>
        <p:spPr>
          <a:xfrm>
            <a:off x="10611764" y="3221086"/>
            <a:ext cx="150774" cy="15077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145" name="Straight Connector 11">
            <a:extLst>
              <a:ext uri="{FF2B5EF4-FFF2-40B4-BE49-F238E27FC236}">
                <a16:creationId xmlns:a16="http://schemas.microsoft.com/office/drawing/2014/main" id="{3724431A-7C92-480A-8A11-C9BECA0FF9B1}"/>
              </a:ext>
            </a:extLst>
          </p:cNvPr>
          <p:cNvCxnSpPr>
            <a:cxnSpLocks/>
            <a:endCxn id="149" idx="3"/>
          </p:cNvCxnSpPr>
          <p:nvPr/>
        </p:nvCxnSpPr>
        <p:spPr>
          <a:xfrm flipV="1">
            <a:off x="0" y="3938377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2">
            <a:extLst>
              <a:ext uri="{FF2B5EF4-FFF2-40B4-BE49-F238E27FC236}">
                <a16:creationId xmlns:a16="http://schemas.microsoft.com/office/drawing/2014/main" id="{EA176EE6-2B18-4A76-A000-45F55EF48CB9}"/>
              </a:ext>
            </a:extLst>
          </p:cNvPr>
          <p:cNvCxnSpPr>
            <a:cxnSpLocks/>
            <a:stCxn id="149" idx="5"/>
            <a:endCxn id="150" idx="2"/>
          </p:cNvCxnSpPr>
          <p:nvPr/>
        </p:nvCxnSpPr>
        <p:spPr>
          <a:xfrm>
            <a:off x="3728167" y="3938377"/>
            <a:ext cx="1826281" cy="44409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3">
            <a:extLst>
              <a:ext uri="{FF2B5EF4-FFF2-40B4-BE49-F238E27FC236}">
                <a16:creationId xmlns:a16="http://schemas.microsoft.com/office/drawing/2014/main" id="{1D10A9CE-9331-4F2E-9101-9F9FC3F56A26}"/>
              </a:ext>
            </a:extLst>
          </p:cNvPr>
          <p:cNvCxnSpPr>
            <a:cxnSpLocks/>
            <a:stCxn id="150" idx="7"/>
            <a:endCxn id="151" idx="3"/>
          </p:cNvCxnSpPr>
          <p:nvPr/>
        </p:nvCxnSpPr>
        <p:spPr>
          <a:xfrm flipV="1">
            <a:off x="5694211" y="2520182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5">
            <a:extLst>
              <a:ext uri="{FF2B5EF4-FFF2-40B4-BE49-F238E27FC236}">
                <a16:creationId xmlns:a16="http://schemas.microsoft.com/office/drawing/2014/main" id="{369A0CFD-C1C1-4C04-9288-22DA3C6E28C6}"/>
              </a:ext>
            </a:extLst>
          </p:cNvPr>
          <p:cNvCxnSpPr>
            <a:cxnSpLocks/>
            <a:stCxn id="151" idx="6"/>
            <a:endCxn id="152" idx="1"/>
          </p:cNvCxnSpPr>
          <p:nvPr/>
        </p:nvCxnSpPr>
        <p:spPr>
          <a:xfrm>
            <a:off x="7752695" y="2462290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8">
            <a:extLst>
              <a:ext uri="{FF2B5EF4-FFF2-40B4-BE49-F238E27FC236}">
                <a16:creationId xmlns:a16="http://schemas.microsoft.com/office/drawing/2014/main" id="{95C55B6B-6E66-41FF-B89C-37100C593152}"/>
              </a:ext>
            </a:extLst>
          </p:cNvPr>
          <p:cNvSpPr/>
          <p:nvPr/>
        </p:nvSpPr>
        <p:spPr>
          <a:xfrm>
            <a:off x="3588404" y="3798614"/>
            <a:ext cx="163742" cy="163742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Oval 19">
            <a:extLst>
              <a:ext uri="{FF2B5EF4-FFF2-40B4-BE49-F238E27FC236}">
                <a16:creationId xmlns:a16="http://schemas.microsoft.com/office/drawing/2014/main" id="{B862E60F-47A9-4AA9-94DC-E3E4112C376A}"/>
              </a:ext>
            </a:extLst>
          </p:cNvPr>
          <p:cNvSpPr/>
          <p:nvPr/>
        </p:nvSpPr>
        <p:spPr>
          <a:xfrm>
            <a:off x="5554448" y="430060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20">
            <a:extLst>
              <a:ext uri="{FF2B5EF4-FFF2-40B4-BE49-F238E27FC236}">
                <a16:creationId xmlns:a16="http://schemas.microsoft.com/office/drawing/2014/main" id="{01DCE18A-094A-408E-8866-3146B9ECDFF6}"/>
              </a:ext>
            </a:extLst>
          </p:cNvPr>
          <p:cNvSpPr/>
          <p:nvPr/>
        </p:nvSpPr>
        <p:spPr>
          <a:xfrm>
            <a:off x="7588953" y="2380419"/>
            <a:ext cx="163742" cy="16374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2" name="Oval 21">
            <a:extLst>
              <a:ext uri="{FF2B5EF4-FFF2-40B4-BE49-F238E27FC236}">
                <a16:creationId xmlns:a16="http://schemas.microsoft.com/office/drawing/2014/main" id="{5C6D55FA-1D82-4A8C-9EB3-8CD20132AA26}"/>
              </a:ext>
            </a:extLst>
          </p:cNvPr>
          <p:cNvSpPr/>
          <p:nvPr/>
        </p:nvSpPr>
        <p:spPr>
          <a:xfrm>
            <a:off x="9545525" y="31723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B63A0E4-563E-4DF0-97E7-F71B3627996F}"/>
              </a:ext>
            </a:extLst>
          </p:cNvPr>
          <p:cNvSpPr txBox="1"/>
          <p:nvPr/>
        </p:nvSpPr>
        <p:spPr>
          <a:xfrm>
            <a:off x="3298022" y="311423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94DE04F-DDE3-4494-86B7-731AF3B63C24}"/>
              </a:ext>
            </a:extLst>
          </p:cNvPr>
          <p:cNvSpPr txBox="1"/>
          <p:nvPr/>
        </p:nvSpPr>
        <p:spPr>
          <a:xfrm>
            <a:off x="5145582" y="345221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7200A1A-8F3E-4176-AB19-73CF3195069A}"/>
              </a:ext>
            </a:extLst>
          </p:cNvPr>
          <p:cNvSpPr txBox="1"/>
          <p:nvPr/>
        </p:nvSpPr>
        <p:spPr>
          <a:xfrm>
            <a:off x="7769348" y="17728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2EFB77-6E30-4436-9E1E-D7259CB063E6}"/>
              </a:ext>
            </a:extLst>
          </p:cNvPr>
          <p:cNvSpPr txBox="1"/>
          <p:nvPr/>
        </p:nvSpPr>
        <p:spPr>
          <a:xfrm>
            <a:off x="8730045" y="3238889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7" name="Group 30">
            <a:extLst>
              <a:ext uri="{FF2B5EF4-FFF2-40B4-BE49-F238E27FC236}">
                <a16:creationId xmlns:a16="http://schemas.microsoft.com/office/drawing/2014/main" id="{D659F672-AC76-4B2C-8636-080AE293A529}"/>
              </a:ext>
            </a:extLst>
          </p:cNvPr>
          <p:cNvGrpSpPr/>
          <p:nvPr/>
        </p:nvGrpSpPr>
        <p:grpSpPr>
          <a:xfrm>
            <a:off x="1506529" y="2814614"/>
            <a:ext cx="1731699" cy="929990"/>
            <a:chOff x="993672" y="3632214"/>
            <a:chExt cx="1989414" cy="929990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EB5A1F1-A4C2-4F9D-8106-079B7F18C9C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882318F-8F15-4AF7-9E45-ABFD87A10841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Group 33">
            <a:extLst>
              <a:ext uri="{FF2B5EF4-FFF2-40B4-BE49-F238E27FC236}">
                <a16:creationId xmlns:a16="http://schemas.microsoft.com/office/drawing/2014/main" id="{DDE34F75-B587-4F27-A92A-F31F4506E7C6}"/>
              </a:ext>
            </a:extLst>
          </p:cNvPr>
          <p:cNvGrpSpPr/>
          <p:nvPr/>
        </p:nvGrpSpPr>
        <p:grpSpPr>
          <a:xfrm>
            <a:off x="4651986" y="2340071"/>
            <a:ext cx="1731699" cy="929990"/>
            <a:chOff x="993672" y="3632214"/>
            <a:chExt cx="1989414" cy="929990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7198FB67-3A05-49E8-B9F9-A7AE09A0ECF7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2A527D1-02EE-4D44-A5AC-0740B4A8EF9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Group 36">
            <a:extLst>
              <a:ext uri="{FF2B5EF4-FFF2-40B4-BE49-F238E27FC236}">
                <a16:creationId xmlns:a16="http://schemas.microsoft.com/office/drawing/2014/main" id="{6C6210D8-174B-4D48-94E5-026CBD07A1DC}"/>
              </a:ext>
            </a:extLst>
          </p:cNvPr>
          <p:cNvGrpSpPr/>
          <p:nvPr/>
        </p:nvGrpSpPr>
        <p:grpSpPr>
          <a:xfrm>
            <a:off x="8570143" y="1600194"/>
            <a:ext cx="1731699" cy="929990"/>
            <a:chOff x="993672" y="3632214"/>
            <a:chExt cx="1989414" cy="929990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B4D31DF-38F9-4BAE-8BBD-189D5BB3DBA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74346FF-3A31-458D-8AF5-EBEB99E16F3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39">
            <a:extLst>
              <a:ext uri="{FF2B5EF4-FFF2-40B4-BE49-F238E27FC236}">
                <a16:creationId xmlns:a16="http://schemas.microsoft.com/office/drawing/2014/main" id="{41CA499F-2338-4D5F-BE1F-4CD61FE7AFAF}"/>
              </a:ext>
            </a:extLst>
          </p:cNvPr>
          <p:cNvGrpSpPr/>
          <p:nvPr/>
        </p:nvGrpSpPr>
        <p:grpSpPr>
          <a:xfrm>
            <a:off x="6854551" y="2960946"/>
            <a:ext cx="1731699" cy="929990"/>
            <a:chOff x="993672" y="3632214"/>
            <a:chExt cx="1989414" cy="929990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AF73DBC-46CE-4423-ACA3-1E1FC689E1E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0385A69-CD6F-4841-B837-B337C0B01D2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9" name="직사각형 67">
            <a:extLst>
              <a:ext uri="{FF2B5EF4-FFF2-40B4-BE49-F238E27FC236}">
                <a16:creationId xmlns:a16="http://schemas.microsoft.com/office/drawing/2014/main" id="{241C8209-D715-4957-950D-03DAF83AEDE4}"/>
              </a:ext>
            </a:extLst>
          </p:cNvPr>
          <p:cNvSpPr/>
          <p:nvPr/>
        </p:nvSpPr>
        <p:spPr>
          <a:xfrm>
            <a:off x="-4358" y="6159014"/>
            <a:ext cx="12196358" cy="6989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3" name="Group 123">
            <a:extLst>
              <a:ext uri="{FF2B5EF4-FFF2-40B4-BE49-F238E27FC236}">
                <a16:creationId xmlns:a16="http://schemas.microsoft.com/office/drawing/2014/main" id="{71AA3207-EEE8-4548-96CE-C844D66D08BD}"/>
              </a:ext>
            </a:extLst>
          </p:cNvPr>
          <p:cNvGrpSpPr/>
          <p:nvPr/>
        </p:nvGrpSpPr>
        <p:grpSpPr>
          <a:xfrm>
            <a:off x="2410049" y="5781988"/>
            <a:ext cx="277694" cy="64374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74" name="Rectangle 120">
              <a:extLst>
                <a:ext uri="{FF2B5EF4-FFF2-40B4-BE49-F238E27FC236}">
                  <a16:creationId xmlns:a16="http://schemas.microsoft.com/office/drawing/2014/main" id="{2AD2EA8B-A4A1-473D-BCC8-973C7F85B47B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 122">
              <a:extLst>
                <a:ext uri="{FF2B5EF4-FFF2-40B4-BE49-F238E27FC236}">
                  <a16:creationId xmlns:a16="http://schemas.microsoft.com/office/drawing/2014/main" id="{16226E89-BFCE-4F0B-A408-3674AA436C56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7" name="그룹 366">
            <a:extLst>
              <a:ext uri="{FF2B5EF4-FFF2-40B4-BE49-F238E27FC236}">
                <a16:creationId xmlns:a16="http://schemas.microsoft.com/office/drawing/2014/main" id="{2D363350-99AD-4B49-BA8A-FC6D231E2B42}"/>
              </a:ext>
            </a:extLst>
          </p:cNvPr>
          <p:cNvGrpSpPr/>
          <p:nvPr/>
        </p:nvGrpSpPr>
        <p:grpSpPr>
          <a:xfrm>
            <a:off x="8554381" y="4025578"/>
            <a:ext cx="2389618" cy="2650006"/>
            <a:chOff x="8554381" y="4025578"/>
            <a:chExt cx="2389618" cy="2650006"/>
          </a:xfrm>
        </p:grpSpPr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C01B1C85-54EF-4B17-928F-22A1E80B8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831" y="4317884"/>
              <a:ext cx="1176446" cy="235770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F0289F66-E18B-4C73-B379-B248F42FAAA1}"/>
                </a:ext>
              </a:extLst>
            </p:cNvPr>
            <p:cNvGrpSpPr/>
            <p:nvPr/>
          </p:nvGrpSpPr>
          <p:grpSpPr>
            <a:xfrm>
              <a:off x="8554381" y="5116440"/>
              <a:ext cx="323092" cy="323092"/>
              <a:chOff x="5784686" y="1323855"/>
              <a:chExt cx="1307251" cy="1307251"/>
            </a:xfrm>
          </p:grpSpPr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58980429-6F5F-46F3-A9FF-2FBCA206D78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6FABEBFC-52BA-45B5-8955-C8E93FD0785A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A02F10B7-1506-4C81-B40D-D47790219E8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90A39AFE-3FBB-4AC7-9BD8-C1905C7BF9D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A34C2D27-8E62-4CD7-9D04-8E46A6ABF7F4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58A5A963-2EC9-4981-AEAB-DB54A567EBF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83" name="그룹 182">
              <a:extLst>
                <a:ext uri="{FF2B5EF4-FFF2-40B4-BE49-F238E27FC236}">
                  <a16:creationId xmlns:a16="http://schemas.microsoft.com/office/drawing/2014/main" id="{775401FC-4A31-49B1-B93B-4C641FD0F0FF}"/>
                </a:ext>
              </a:extLst>
            </p:cNvPr>
            <p:cNvGrpSpPr/>
            <p:nvPr/>
          </p:nvGrpSpPr>
          <p:grpSpPr>
            <a:xfrm>
              <a:off x="8924975" y="4968522"/>
              <a:ext cx="323092" cy="323092"/>
              <a:chOff x="5784686" y="1323855"/>
              <a:chExt cx="1307251" cy="1307251"/>
            </a:xfrm>
          </p:grpSpPr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77894EDC-FDB5-4F83-A2B3-D1343BB795C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21F25E9F-3130-432B-BADF-71CAA4BEE934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711BF34B-A1CF-40C6-889B-9D977593956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983DB9D6-8F42-4697-8B70-F78CE325DF1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EA70D353-0E63-47EF-82D6-C70AABB3D5B4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BDC2FA79-DFA9-4925-AD03-F3ABA09DBE9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A812157D-A411-4B61-94CC-78C3694B2487}"/>
                </a:ext>
              </a:extLst>
            </p:cNvPr>
            <p:cNvGrpSpPr/>
            <p:nvPr/>
          </p:nvGrpSpPr>
          <p:grpSpPr>
            <a:xfrm>
              <a:off x="9155731" y="5239468"/>
              <a:ext cx="323092" cy="323092"/>
              <a:chOff x="5784686" y="1323855"/>
              <a:chExt cx="1307251" cy="1307251"/>
            </a:xfrm>
          </p:grpSpPr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0E4CC8D4-25EE-4742-A0ED-7C392B806710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B3D38E60-774D-488C-B221-A954F3FE677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8ADCE0A1-77A5-4F18-A8C6-44B41BCE4902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87E0DC5A-04AF-4AF6-94F8-5BFE9850078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EFF1A14C-4418-4A34-841E-6DFA93F03A5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8C57D66F-2253-4F31-8A3F-18BD86ACAFCC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97" name="그룹 196">
              <a:extLst>
                <a:ext uri="{FF2B5EF4-FFF2-40B4-BE49-F238E27FC236}">
                  <a16:creationId xmlns:a16="http://schemas.microsoft.com/office/drawing/2014/main" id="{94EB1EA5-CC11-4C8F-89AB-DDC1B1F92B73}"/>
                </a:ext>
              </a:extLst>
            </p:cNvPr>
            <p:cNvGrpSpPr/>
            <p:nvPr/>
          </p:nvGrpSpPr>
          <p:grpSpPr>
            <a:xfrm>
              <a:off x="9543233" y="5092042"/>
              <a:ext cx="323092" cy="323092"/>
              <a:chOff x="5784686" y="1323855"/>
              <a:chExt cx="1307251" cy="1307251"/>
            </a:xfrm>
          </p:grpSpPr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B4D5835B-CC54-4376-80AB-15872C68DCE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C05F50C6-129D-4918-BFEA-EB389EC258DD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0" name="자유형: 도형 199">
                <a:extLst>
                  <a:ext uri="{FF2B5EF4-FFF2-40B4-BE49-F238E27FC236}">
                    <a16:creationId xmlns:a16="http://schemas.microsoft.com/office/drawing/2014/main" id="{44B0E54C-DE14-4689-BBF8-957AD893AB9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C67D63AB-7258-4B60-A30F-368FB59D1DCD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B78EDCB2-32F6-4498-BF77-C479A0EA3D7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39823F35-F6DC-4A95-88ED-AA4B648818E4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F1FB83EC-6748-4A42-A441-D3B3DA2A2FC3}"/>
                </a:ext>
              </a:extLst>
            </p:cNvPr>
            <p:cNvGrpSpPr/>
            <p:nvPr/>
          </p:nvGrpSpPr>
          <p:grpSpPr>
            <a:xfrm>
              <a:off x="9908212" y="5105357"/>
              <a:ext cx="323092" cy="323092"/>
              <a:chOff x="5784686" y="1323855"/>
              <a:chExt cx="1307251" cy="1307251"/>
            </a:xfrm>
          </p:grpSpPr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568FA8D0-D8A1-4E87-B88B-A02B60F48A9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434779F4-AF34-46A3-B308-1F41B3CEE60C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18A78F1E-3F64-4191-988E-5DE5BCF9AD4B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8" name="자유형: 도형 207">
                <a:extLst>
                  <a:ext uri="{FF2B5EF4-FFF2-40B4-BE49-F238E27FC236}">
                    <a16:creationId xmlns:a16="http://schemas.microsoft.com/office/drawing/2014/main" id="{FFB21F02-CBB9-41FB-9B5E-5E5951E8559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9" name="자유형: 도형 208">
                <a:extLst>
                  <a:ext uri="{FF2B5EF4-FFF2-40B4-BE49-F238E27FC236}">
                    <a16:creationId xmlns:a16="http://schemas.microsoft.com/office/drawing/2014/main" id="{A0665BD0-1B06-47B2-B0C6-D564B2E9B905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9CF83BB1-78F8-44E5-97E4-32758A5CF75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11" name="그룹 210">
              <a:extLst>
                <a:ext uri="{FF2B5EF4-FFF2-40B4-BE49-F238E27FC236}">
                  <a16:creationId xmlns:a16="http://schemas.microsoft.com/office/drawing/2014/main" id="{62DFE0B9-5BED-4EBF-8B6C-7C964DD4CC74}"/>
                </a:ext>
              </a:extLst>
            </p:cNvPr>
            <p:cNvGrpSpPr/>
            <p:nvPr/>
          </p:nvGrpSpPr>
          <p:grpSpPr>
            <a:xfrm>
              <a:off x="10299014" y="4958328"/>
              <a:ext cx="323092" cy="323092"/>
              <a:chOff x="5784686" y="1323855"/>
              <a:chExt cx="1307251" cy="1307251"/>
            </a:xfrm>
          </p:grpSpPr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3A481A36-D933-49EC-BAD5-EE4D23B9EF3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5EF0CEEB-0DAE-4588-8F6F-D67B834D70D1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D37A033D-F506-40A3-A829-AC337971BF30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957108E2-D5C4-43B1-A90A-C024784D96ED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482348D4-43B3-47F8-A368-F6A60CDD589E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7EBF2494-CE7F-4D09-908B-6A6B462CEF27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18" name="그룹 217">
              <a:extLst>
                <a:ext uri="{FF2B5EF4-FFF2-40B4-BE49-F238E27FC236}">
                  <a16:creationId xmlns:a16="http://schemas.microsoft.com/office/drawing/2014/main" id="{5316BC9C-1C17-4EDE-8142-A2F6D3A12D2A}"/>
                </a:ext>
              </a:extLst>
            </p:cNvPr>
            <p:cNvGrpSpPr/>
            <p:nvPr/>
          </p:nvGrpSpPr>
          <p:grpSpPr>
            <a:xfrm>
              <a:off x="10620907" y="5165114"/>
              <a:ext cx="323092" cy="323092"/>
              <a:chOff x="5784686" y="1323855"/>
              <a:chExt cx="1307251" cy="1307251"/>
            </a:xfrm>
          </p:grpSpPr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7B88AA49-FF32-4056-A339-8B9E6330F1B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9F1E78BD-DC43-4627-BAC9-264AB8A30F7A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1" name="자유형: 도형 220">
                <a:extLst>
                  <a:ext uri="{FF2B5EF4-FFF2-40B4-BE49-F238E27FC236}">
                    <a16:creationId xmlns:a16="http://schemas.microsoft.com/office/drawing/2014/main" id="{5EC5BA02-F3C6-4A91-A173-AD1A28D5FF0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581569EC-03ED-41EF-953E-90AED9BF32F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3" name="자유형: 도형 222">
                <a:extLst>
                  <a:ext uri="{FF2B5EF4-FFF2-40B4-BE49-F238E27FC236}">
                    <a16:creationId xmlns:a16="http://schemas.microsoft.com/office/drawing/2014/main" id="{654CBEF7-5676-4A68-8CBB-BEBFBFF0BA4D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4" name="자유형: 도형 223">
                <a:extLst>
                  <a:ext uri="{FF2B5EF4-FFF2-40B4-BE49-F238E27FC236}">
                    <a16:creationId xmlns:a16="http://schemas.microsoft.com/office/drawing/2014/main" id="{D05753EE-0594-412A-8D19-D402E2502FD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25" name="그룹 224">
              <a:extLst>
                <a:ext uri="{FF2B5EF4-FFF2-40B4-BE49-F238E27FC236}">
                  <a16:creationId xmlns:a16="http://schemas.microsoft.com/office/drawing/2014/main" id="{B96B3285-E447-4D67-AD26-2D083296002D}"/>
                </a:ext>
              </a:extLst>
            </p:cNvPr>
            <p:cNvGrpSpPr/>
            <p:nvPr/>
          </p:nvGrpSpPr>
          <p:grpSpPr>
            <a:xfrm>
              <a:off x="10599125" y="4760992"/>
              <a:ext cx="323092" cy="323092"/>
              <a:chOff x="5784686" y="1323855"/>
              <a:chExt cx="1307251" cy="1307251"/>
            </a:xfrm>
          </p:grpSpPr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64355ED1-E180-4897-AAA7-546934803C5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ADD4390A-74BF-46CD-B1FB-315F7A216E1E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8" name="자유형: 도형 227">
                <a:extLst>
                  <a:ext uri="{FF2B5EF4-FFF2-40B4-BE49-F238E27FC236}">
                    <a16:creationId xmlns:a16="http://schemas.microsoft.com/office/drawing/2014/main" id="{8D0F9AD6-71AF-4139-B1BF-ED7B0497FD7B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9" name="자유형: 도형 228">
                <a:extLst>
                  <a:ext uri="{FF2B5EF4-FFF2-40B4-BE49-F238E27FC236}">
                    <a16:creationId xmlns:a16="http://schemas.microsoft.com/office/drawing/2014/main" id="{A06A1EFE-F021-4CCE-8671-74F88A4EF683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0" name="자유형: 도형 229">
                <a:extLst>
                  <a:ext uri="{FF2B5EF4-FFF2-40B4-BE49-F238E27FC236}">
                    <a16:creationId xmlns:a16="http://schemas.microsoft.com/office/drawing/2014/main" id="{6192F41B-C69B-4D30-8A1E-960D8EEA37C3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1" name="자유형: 도형 230">
                <a:extLst>
                  <a:ext uri="{FF2B5EF4-FFF2-40B4-BE49-F238E27FC236}">
                    <a16:creationId xmlns:a16="http://schemas.microsoft.com/office/drawing/2014/main" id="{E962F81A-3D81-4975-B905-E3834D12ED02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9F6FDE29-5E3D-42A0-A374-96D9C16C361B}"/>
                </a:ext>
              </a:extLst>
            </p:cNvPr>
            <p:cNvGrpSpPr/>
            <p:nvPr/>
          </p:nvGrpSpPr>
          <p:grpSpPr>
            <a:xfrm>
              <a:off x="10433203" y="4431332"/>
              <a:ext cx="323092" cy="323092"/>
              <a:chOff x="5784686" y="1323855"/>
              <a:chExt cx="1307251" cy="1307251"/>
            </a:xfrm>
          </p:grpSpPr>
          <p:sp>
            <p:nvSpPr>
              <p:cNvPr id="233" name="자유형: 도형 232">
                <a:extLst>
                  <a:ext uri="{FF2B5EF4-FFF2-40B4-BE49-F238E27FC236}">
                    <a16:creationId xmlns:a16="http://schemas.microsoft.com/office/drawing/2014/main" id="{C24F06AC-E791-47C9-9892-A536C6FC1BA0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4" name="자유형: 도형 233">
                <a:extLst>
                  <a:ext uri="{FF2B5EF4-FFF2-40B4-BE49-F238E27FC236}">
                    <a16:creationId xmlns:a16="http://schemas.microsoft.com/office/drawing/2014/main" id="{21F52986-44EA-4534-AD07-569A48DF84C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5" name="자유형: 도형 234">
                <a:extLst>
                  <a:ext uri="{FF2B5EF4-FFF2-40B4-BE49-F238E27FC236}">
                    <a16:creationId xmlns:a16="http://schemas.microsoft.com/office/drawing/2014/main" id="{54DDA178-72EC-4EFE-AD3A-0A68FEC6B654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6" name="자유형: 도형 235">
                <a:extLst>
                  <a:ext uri="{FF2B5EF4-FFF2-40B4-BE49-F238E27FC236}">
                    <a16:creationId xmlns:a16="http://schemas.microsoft.com/office/drawing/2014/main" id="{BFBCF601-1EE5-4349-A15B-4B1F07466350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7" name="자유형: 도형 236">
                <a:extLst>
                  <a:ext uri="{FF2B5EF4-FFF2-40B4-BE49-F238E27FC236}">
                    <a16:creationId xmlns:a16="http://schemas.microsoft.com/office/drawing/2014/main" id="{757CB173-2F3E-4955-A15C-F647C0AAFE3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8" name="자유형: 도형 237">
                <a:extLst>
                  <a:ext uri="{FF2B5EF4-FFF2-40B4-BE49-F238E27FC236}">
                    <a16:creationId xmlns:a16="http://schemas.microsoft.com/office/drawing/2014/main" id="{ADCA2D03-882D-4D44-A63A-0871D72AA40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9" name="그룹 238">
              <a:extLst>
                <a:ext uri="{FF2B5EF4-FFF2-40B4-BE49-F238E27FC236}">
                  <a16:creationId xmlns:a16="http://schemas.microsoft.com/office/drawing/2014/main" id="{B31A6C20-5F23-4F41-B1F9-F24A7889A504}"/>
                </a:ext>
              </a:extLst>
            </p:cNvPr>
            <p:cNvGrpSpPr/>
            <p:nvPr/>
          </p:nvGrpSpPr>
          <p:grpSpPr>
            <a:xfrm>
              <a:off x="10171029" y="4025578"/>
              <a:ext cx="323092" cy="323092"/>
              <a:chOff x="5784686" y="1323855"/>
              <a:chExt cx="1307251" cy="1307251"/>
            </a:xfrm>
          </p:grpSpPr>
          <p:sp>
            <p:nvSpPr>
              <p:cNvPr id="240" name="자유형: 도형 239">
                <a:extLst>
                  <a:ext uri="{FF2B5EF4-FFF2-40B4-BE49-F238E27FC236}">
                    <a16:creationId xmlns:a16="http://schemas.microsoft.com/office/drawing/2014/main" id="{836AF675-C460-496D-9279-80B2DDBB84C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1" name="자유형: 도형 240">
                <a:extLst>
                  <a:ext uri="{FF2B5EF4-FFF2-40B4-BE49-F238E27FC236}">
                    <a16:creationId xmlns:a16="http://schemas.microsoft.com/office/drawing/2014/main" id="{02CC1E75-3FE8-44BB-A90E-1D29F55119D7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2" name="자유형: 도형 241">
                <a:extLst>
                  <a:ext uri="{FF2B5EF4-FFF2-40B4-BE49-F238E27FC236}">
                    <a16:creationId xmlns:a16="http://schemas.microsoft.com/office/drawing/2014/main" id="{AB91CA79-54C1-485E-BEE6-8B44D06245D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3" name="자유형: 도형 242">
                <a:extLst>
                  <a:ext uri="{FF2B5EF4-FFF2-40B4-BE49-F238E27FC236}">
                    <a16:creationId xmlns:a16="http://schemas.microsoft.com/office/drawing/2014/main" id="{889FCA4B-0F4B-4FC1-93F0-AA95A98B4F06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4" name="자유형: 도형 243">
                <a:extLst>
                  <a:ext uri="{FF2B5EF4-FFF2-40B4-BE49-F238E27FC236}">
                    <a16:creationId xmlns:a16="http://schemas.microsoft.com/office/drawing/2014/main" id="{D638CF1B-C21C-45E9-A55B-16FB375B259F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5" name="자유형: 도형 244">
                <a:extLst>
                  <a:ext uri="{FF2B5EF4-FFF2-40B4-BE49-F238E27FC236}">
                    <a16:creationId xmlns:a16="http://schemas.microsoft.com/office/drawing/2014/main" id="{7486E945-E32D-49B7-B436-47E9C7CFD536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46" name="그룹 245">
              <a:extLst>
                <a:ext uri="{FF2B5EF4-FFF2-40B4-BE49-F238E27FC236}">
                  <a16:creationId xmlns:a16="http://schemas.microsoft.com/office/drawing/2014/main" id="{38FDABE7-AB51-4C4C-B9C1-EDBA5E2BF4C0}"/>
                </a:ext>
              </a:extLst>
            </p:cNvPr>
            <p:cNvGrpSpPr/>
            <p:nvPr/>
          </p:nvGrpSpPr>
          <p:grpSpPr>
            <a:xfrm>
              <a:off x="9746666" y="4074969"/>
              <a:ext cx="323092" cy="323092"/>
              <a:chOff x="5784686" y="1323855"/>
              <a:chExt cx="1307251" cy="1307251"/>
            </a:xfrm>
          </p:grpSpPr>
          <p:sp>
            <p:nvSpPr>
              <p:cNvPr id="247" name="자유형: 도형 246">
                <a:extLst>
                  <a:ext uri="{FF2B5EF4-FFF2-40B4-BE49-F238E27FC236}">
                    <a16:creationId xmlns:a16="http://schemas.microsoft.com/office/drawing/2014/main" id="{65DA3F48-3808-40DC-BE4F-7DE29F5C4654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8" name="자유형: 도형 247">
                <a:extLst>
                  <a:ext uri="{FF2B5EF4-FFF2-40B4-BE49-F238E27FC236}">
                    <a16:creationId xmlns:a16="http://schemas.microsoft.com/office/drawing/2014/main" id="{637A7177-C895-4C4F-8C96-1F913F395C8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9" name="자유형: 도형 248">
                <a:extLst>
                  <a:ext uri="{FF2B5EF4-FFF2-40B4-BE49-F238E27FC236}">
                    <a16:creationId xmlns:a16="http://schemas.microsoft.com/office/drawing/2014/main" id="{6FE7666C-6E9C-4741-82CF-73E03C9EE751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0" name="자유형: 도형 249">
                <a:extLst>
                  <a:ext uri="{FF2B5EF4-FFF2-40B4-BE49-F238E27FC236}">
                    <a16:creationId xmlns:a16="http://schemas.microsoft.com/office/drawing/2014/main" id="{8CCA7879-9987-47FD-B116-D7BA8FF0BA18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1" name="자유형: 도형 250">
                <a:extLst>
                  <a:ext uri="{FF2B5EF4-FFF2-40B4-BE49-F238E27FC236}">
                    <a16:creationId xmlns:a16="http://schemas.microsoft.com/office/drawing/2014/main" id="{31FF6865-11BD-46B2-BCAD-37A0D76EBBE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2" name="자유형: 도형 251">
                <a:extLst>
                  <a:ext uri="{FF2B5EF4-FFF2-40B4-BE49-F238E27FC236}">
                    <a16:creationId xmlns:a16="http://schemas.microsoft.com/office/drawing/2014/main" id="{CCCB641E-EEB5-46C2-AE27-F11567F87277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53" name="그룹 252">
              <a:extLst>
                <a:ext uri="{FF2B5EF4-FFF2-40B4-BE49-F238E27FC236}">
                  <a16:creationId xmlns:a16="http://schemas.microsoft.com/office/drawing/2014/main" id="{1D248878-76C9-4237-94F1-22B67D9F369F}"/>
                </a:ext>
              </a:extLst>
            </p:cNvPr>
            <p:cNvGrpSpPr/>
            <p:nvPr/>
          </p:nvGrpSpPr>
          <p:grpSpPr>
            <a:xfrm>
              <a:off x="10022908" y="4409975"/>
              <a:ext cx="323092" cy="323092"/>
              <a:chOff x="5784686" y="1323855"/>
              <a:chExt cx="1307251" cy="1307251"/>
            </a:xfrm>
          </p:grpSpPr>
          <p:sp>
            <p:nvSpPr>
              <p:cNvPr id="254" name="자유형: 도형 253">
                <a:extLst>
                  <a:ext uri="{FF2B5EF4-FFF2-40B4-BE49-F238E27FC236}">
                    <a16:creationId xmlns:a16="http://schemas.microsoft.com/office/drawing/2014/main" id="{E9B24CC9-2584-4079-B1E8-355FFAD339BA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5" name="자유형: 도형 254">
                <a:extLst>
                  <a:ext uri="{FF2B5EF4-FFF2-40B4-BE49-F238E27FC236}">
                    <a16:creationId xmlns:a16="http://schemas.microsoft.com/office/drawing/2014/main" id="{1AAE0974-FFDA-44EA-A3F2-879CFA713B8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6" name="자유형: 도형 255">
                <a:extLst>
                  <a:ext uri="{FF2B5EF4-FFF2-40B4-BE49-F238E27FC236}">
                    <a16:creationId xmlns:a16="http://schemas.microsoft.com/office/drawing/2014/main" id="{C09FACFD-52F3-404C-A51F-50632AE8C40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7" name="자유형: 도형 256">
                <a:extLst>
                  <a:ext uri="{FF2B5EF4-FFF2-40B4-BE49-F238E27FC236}">
                    <a16:creationId xmlns:a16="http://schemas.microsoft.com/office/drawing/2014/main" id="{5A534156-EA24-4697-BE70-C65BD03A32A2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8" name="자유형: 도형 257">
                <a:extLst>
                  <a:ext uri="{FF2B5EF4-FFF2-40B4-BE49-F238E27FC236}">
                    <a16:creationId xmlns:a16="http://schemas.microsoft.com/office/drawing/2014/main" id="{987B8A45-48F2-430A-99B3-18B2DC857F43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9" name="자유형: 도형 258">
                <a:extLst>
                  <a:ext uri="{FF2B5EF4-FFF2-40B4-BE49-F238E27FC236}">
                    <a16:creationId xmlns:a16="http://schemas.microsoft.com/office/drawing/2014/main" id="{3DACA094-F650-4C60-B599-AA485FBB184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0" name="그룹 259">
              <a:extLst>
                <a:ext uri="{FF2B5EF4-FFF2-40B4-BE49-F238E27FC236}">
                  <a16:creationId xmlns:a16="http://schemas.microsoft.com/office/drawing/2014/main" id="{5789AF65-CBC7-4727-93EA-28299B0A4935}"/>
                </a:ext>
              </a:extLst>
            </p:cNvPr>
            <p:cNvGrpSpPr/>
            <p:nvPr/>
          </p:nvGrpSpPr>
          <p:grpSpPr>
            <a:xfrm>
              <a:off x="9586116" y="4574977"/>
              <a:ext cx="323092" cy="323092"/>
              <a:chOff x="5784686" y="1323855"/>
              <a:chExt cx="1307251" cy="1307251"/>
            </a:xfrm>
          </p:grpSpPr>
          <p:sp>
            <p:nvSpPr>
              <p:cNvPr id="261" name="자유형: 도형 260">
                <a:extLst>
                  <a:ext uri="{FF2B5EF4-FFF2-40B4-BE49-F238E27FC236}">
                    <a16:creationId xmlns:a16="http://schemas.microsoft.com/office/drawing/2014/main" id="{1A817ACB-3696-4634-AA95-4CE3D4C023D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2" name="자유형: 도형 261">
                <a:extLst>
                  <a:ext uri="{FF2B5EF4-FFF2-40B4-BE49-F238E27FC236}">
                    <a16:creationId xmlns:a16="http://schemas.microsoft.com/office/drawing/2014/main" id="{C2F210CE-6393-422C-AF99-B9BB07984A0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3" name="자유형: 도형 262">
                <a:extLst>
                  <a:ext uri="{FF2B5EF4-FFF2-40B4-BE49-F238E27FC236}">
                    <a16:creationId xmlns:a16="http://schemas.microsoft.com/office/drawing/2014/main" id="{4C7A8ECA-4623-431E-B128-A9966123F2C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4" name="자유형: 도형 263">
                <a:extLst>
                  <a:ext uri="{FF2B5EF4-FFF2-40B4-BE49-F238E27FC236}">
                    <a16:creationId xmlns:a16="http://schemas.microsoft.com/office/drawing/2014/main" id="{E90851C2-938D-4B4D-9729-C0F8758EAED2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34B03E46-136D-4F30-8AA5-3A5DDF1B3B85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50AB0F89-E959-49CF-82E3-51E475B92E3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7" name="그룹 266">
              <a:extLst>
                <a:ext uri="{FF2B5EF4-FFF2-40B4-BE49-F238E27FC236}">
                  <a16:creationId xmlns:a16="http://schemas.microsoft.com/office/drawing/2014/main" id="{6A7EC77A-CF17-40D4-A872-71903B52A404}"/>
                </a:ext>
              </a:extLst>
            </p:cNvPr>
            <p:cNvGrpSpPr/>
            <p:nvPr/>
          </p:nvGrpSpPr>
          <p:grpSpPr>
            <a:xfrm>
              <a:off x="9961238" y="4769157"/>
              <a:ext cx="323092" cy="323092"/>
              <a:chOff x="5784686" y="1323855"/>
              <a:chExt cx="1307251" cy="1307251"/>
            </a:xfrm>
          </p:grpSpPr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97E540E3-1C85-4005-9553-1F871481975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104EBFB6-C027-403F-9409-29D52AC1CD4D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0" name="자유형: 도형 269">
                <a:extLst>
                  <a:ext uri="{FF2B5EF4-FFF2-40B4-BE49-F238E27FC236}">
                    <a16:creationId xmlns:a16="http://schemas.microsoft.com/office/drawing/2014/main" id="{F8A5041E-0B15-4E66-8D19-F6FC7DE8BD4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1" name="자유형: 도형 270">
                <a:extLst>
                  <a:ext uri="{FF2B5EF4-FFF2-40B4-BE49-F238E27FC236}">
                    <a16:creationId xmlns:a16="http://schemas.microsoft.com/office/drawing/2014/main" id="{096F15FC-AD32-4F48-B568-BA5564B54C62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F895A29C-29FC-486A-9ADB-FB845894BD3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0D79E0F3-BFE9-4666-A7AF-0D54ADC86056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4" name="그룹 273">
              <a:extLst>
                <a:ext uri="{FF2B5EF4-FFF2-40B4-BE49-F238E27FC236}">
                  <a16:creationId xmlns:a16="http://schemas.microsoft.com/office/drawing/2014/main" id="{38E66D30-4A99-426D-937C-70326561A275}"/>
                </a:ext>
              </a:extLst>
            </p:cNvPr>
            <p:cNvGrpSpPr/>
            <p:nvPr/>
          </p:nvGrpSpPr>
          <p:grpSpPr>
            <a:xfrm>
              <a:off x="9198800" y="4747072"/>
              <a:ext cx="323092" cy="323092"/>
              <a:chOff x="5784686" y="1323855"/>
              <a:chExt cx="1307251" cy="1307251"/>
            </a:xfrm>
          </p:grpSpPr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AACF11E2-6C53-4F71-9463-4A05BADD792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6" name="자유형: 도형 275">
                <a:extLst>
                  <a:ext uri="{FF2B5EF4-FFF2-40B4-BE49-F238E27FC236}">
                    <a16:creationId xmlns:a16="http://schemas.microsoft.com/office/drawing/2014/main" id="{752E365C-5FE6-4A40-8902-782CEE9F74F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7" name="자유형: 도형 276">
                <a:extLst>
                  <a:ext uri="{FF2B5EF4-FFF2-40B4-BE49-F238E27FC236}">
                    <a16:creationId xmlns:a16="http://schemas.microsoft.com/office/drawing/2014/main" id="{634488CD-C1D9-4547-8160-2F37B74E27B8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8" name="자유형: 도형 277">
                <a:extLst>
                  <a:ext uri="{FF2B5EF4-FFF2-40B4-BE49-F238E27FC236}">
                    <a16:creationId xmlns:a16="http://schemas.microsoft.com/office/drawing/2014/main" id="{994453CC-DCC1-400D-BFAA-98CDB411540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9" name="자유형: 도형 278">
                <a:extLst>
                  <a:ext uri="{FF2B5EF4-FFF2-40B4-BE49-F238E27FC236}">
                    <a16:creationId xmlns:a16="http://schemas.microsoft.com/office/drawing/2014/main" id="{095651F2-0125-4F09-BD2E-88EE021DF743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0" name="자유형: 도형 279">
                <a:extLst>
                  <a:ext uri="{FF2B5EF4-FFF2-40B4-BE49-F238E27FC236}">
                    <a16:creationId xmlns:a16="http://schemas.microsoft.com/office/drawing/2014/main" id="{FCD115D0-9B91-46A3-8E63-37B41A1630AA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81" name="그룹 280">
              <a:extLst>
                <a:ext uri="{FF2B5EF4-FFF2-40B4-BE49-F238E27FC236}">
                  <a16:creationId xmlns:a16="http://schemas.microsoft.com/office/drawing/2014/main" id="{B6CF7847-3BC8-49D9-B363-8DE7D9382249}"/>
                </a:ext>
              </a:extLst>
            </p:cNvPr>
            <p:cNvGrpSpPr/>
            <p:nvPr/>
          </p:nvGrpSpPr>
          <p:grpSpPr>
            <a:xfrm>
              <a:off x="9007471" y="4408139"/>
              <a:ext cx="323092" cy="323092"/>
              <a:chOff x="5784686" y="1323855"/>
              <a:chExt cx="1307251" cy="1307251"/>
            </a:xfrm>
          </p:grpSpPr>
          <p:sp>
            <p:nvSpPr>
              <p:cNvPr id="282" name="자유형: 도형 281">
                <a:extLst>
                  <a:ext uri="{FF2B5EF4-FFF2-40B4-BE49-F238E27FC236}">
                    <a16:creationId xmlns:a16="http://schemas.microsoft.com/office/drawing/2014/main" id="{D0B75C44-1E1A-4C6E-BF3B-8A4054B1BC5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3" name="자유형: 도형 282">
                <a:extLst>
                  <a:ext uri="{FF2B5EF4-FFF2-40B4-BE49-F238E27FC236}">
                    <a16:creationId xmlns:a16="http://schemas.microsoft.com/office/drawing/2014/main" id="{F16593B7-35DD-453D-8AB1-B051E7ABBE3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4" name="자유형: 도형 283">
                <a:extLst>
                  <a:ext uri="{FF2B5EF4-FFF2-40B4-BE49-F238E27FC236}">
                    <a16:creationId xmlns:a16="http://schemas.microsoft.com/office/drawing/2014/main" id="{EC144E4F-D3CD-483A-AB26-E7E97E4B2B5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5" name="자유형: 도형 284">
                <a:extLst>
                  <a:ext uri="{FF2B5EF4-FFF2-40B4-BE49-F238E27FC236}">
                    <a16:creationId xmlns:a16="http://schemas.microsoft.com/office/drawing/2014/main" id="{55ADEBD5-723A-447E-9C51-CA3CB6716537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6" name="자유형: 도형 285">
                <a:extLst>
                  <a:ext uri="{FF2B5EF4-FFF2-40B4-BE49-F238E27FC236}">
                    <a16:creationId xmlns:a16="http://schemas.microsoft.com/office/drawing/2014/main" id="{62E6CAA0-BBEB-4798-AB72-E56DAC18060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7" name="자유형: 도형 286">
                <a:extLst>
                  <a:ext uri="{FF2B5EF4-FFF2-40B4-BE49-F238E27FC236}">
                    <a16:creationId xmlns:a16="http://schemas.microsoft.com/office/drawing/2014/main" id="{8B6E33D1-CA92-46A8-90DD-26860B54107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88" name="그룹 287">
              <a:extLst>
                <a:ext uri="{FF2B5EF4-FFF2-40B4-BE49-F238E27FC236}">
                  <a16:creationId xmlns:a16="http://schemas.microsoft.com/office/drawing/2014/main" id="{066A8BEE-C736-4925-89CD-5FC733C97957}"/>
                </a:ext>
              </a:extLst>
            </p:cNvPr>
            <p:cNvGrpSpPr/>
            <p:nvPr/>
          </p:nvGrpSpPr>
          <p:grpSpPr>
            <a:xfrm>
              <a:off x="8636663" y="4617165"/>
              <a:ext cx="323092" cy="323092"/>
              <a:chOff x="5784686" y="1323855"/>
              <a:chExt cx="1307251" cy="1307251"/>
            </a:xfrm>
          </p:grpSpPr>
          <p:sp>
            <p:nvSpPr>
              <p:cNvPr id="289" name="자유형: 도형 288">
                <a:extLst>
                  <a:ext uri="{FF2B5EF4-FFF2-40B4-BE49-F238E27FC236}">
                    <a16:creationId xmlns:a16="http://schemas.microsoft.com/office/drawing/2014/main" id="{65646BA8-D8DE-4A9A-B660-2D9D2F48504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0" name="자유형: 도형 289">
                <a:extLst>
                  <a:ext uri="{FF2B5EF4-FFF2-40B4-BE49-F238E27FC236}">
                    <a16:creationId xmlns:a16="http://schemas.microsoft.com/office/drawing/2014/main" id="{C8A7A546-0690-4C7F-9D7E-9CA971008427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1" name="자유형: 도형 290">
                <a:extLst>
                  <a:ext uri="{FF2B5EF4-FFF2-40B4-BE49-F238E27FC236}">
                    <a16:creationId xmlns:a16="http://schemas.microsoft.com/office/drawing/2014/main" id="{C50B6881-3AD5-4E50-BA95-648926064F7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2" name="자유형: 도형 291">
                <a:extLst>
                  <a:ext uri="{FF2B5EF4-FFF2-40B4-BE49-F238E27FC236}">
                    <a16:creationId xmlns:a16="http://schemas.microsoft.com/office/drawing/2014/main" id="{66FE75D6-BBB9-4B79-9932-6992F3F48892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3" name="자유형: 도형 292">
                <a:extLst>
                  <a:ext uri="{FF2B5EF4-FFF2-40B4-BE49-F238E27FC236}">
                    <a16:creationId xmlns:a16="http://schemas.microsoft.com/office/drawing/2014/main" id="{7A23EC33-7E6C-4653-BC25-77082591953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4" name="자유형: 도형 293">
                <a:extLst>
                  <a:ext uri="{FF2B5EF4-FFF2-40B4-BE49-F238E27FC236}">
                    <a16:creationId xmlns:a16="http://schemas.microsoft.com/office/drawing/2014/main" id="{2980CD6E-BCCB-4DF7-BC0A-FCFB79F57686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95" name="그룹 294">
              <a:extLst>
                <a:ext uri="{FF2B5EF4-FFF2-40B4-BE49-F238E27FC236}">
                  <a16:creationId xmlns:a16="http://schemas.microsoft.com/office/drawing/2014/main" id="{B87A28E6-73A2-490D-8E57-B1DE9DBC7B1D}"/>
                </a:ext>
              </a:extLst>
            </p:cNvPr>
            <p:cNvGrpSpPr/>
            <p:nvPr/>
          </p:nvGrpSpPr>
          <p:grpSpPr>
            <a:xfrm>
              <a:off x="9141879" y="4029295"/>
              <a:ext cx="323092" cy="323092"/>
              <a:chOff x="5784686" y="1323855"/>
              <a:chExt cx="1307251" cy="1307251"/>
            </a:xfrm>
          </p:grpSpPr>
          <p:sp>
            <p:nvSpPr>
              <p:cNvPr id="296" name="자유형: 도형 295">
                <a:extLst>
                  <a:ext uri="{FF2B5EF4-FFF2-40B4-BE49-F238E27FC236}">
                    <a16:creationId xmlns:a16="http://schemas.microsoft.com/office/drawing/2014/main" id="{08A86511-FAF4-4707-8C3A-94177968127C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7" name="자유형: 도형 296">
                <a:extLst>
                  <a:ext uri="{FF2B5EF4-FFF2-40B4-BE49-F238E27FC236}">
                    <a16:creationId xmlns:a16="http://schemas.microsoft.com/office/drawing/2014/main" id="{F74778EC-4A75-45D1-A584-54868CFB1376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8" name="자유형: 도형 297">
                <a:extLst>
                  <a:ext uri="{FF2B5EF4-FFF2-40B4-BE49-F238E27FC236}">
                    <a16:creationId xmlns:a16="http://schemas.microsoft.com/office/drawing/2014/main" id="{C9AA3390-7E38-4927-969B-F3ED4924A262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9" name="자유형: 도형 298">
                <a:extLst>
                  <a:ext uri="{FF2B5EF4-FFF2-40B4-BE49-F238E27FC236}">
                    <a16:creationId xmlns:a16="http://schemas.microsoft.com/office/drawing/2014/main" id="{0B4DDB3E-9988-474E-8AC4-B7577756CDD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0" name="자유형: 도형 299">
                <a:extLst>
                  <a:ext uri="{FF2B5EF4-FFF2-40B4-BE49-F238E27FC236}">
                    <a16:creationId xmlns:a16="http://schemas.microsoft.com/office/drawing/2014/main" id="{EA7CAEFC-1550-4CA1-827D-8192406914C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1" name="자유형: 도형 300">
                <a:extLst>
                  <a:ext uri="{FF2B5EF4-FFF2-40B4-BE49-F238E27FC236}">
                    <a16:creationId xmlns:a16="http://schemas.microsoft.com/office/drawing/2014/main" id="{D5016E7A-8005-4C1B-BFEC-EEAF699DD274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02" name="그룹 301">
              <a:extLst>
                <a:ext uri="{FF2B5EF4-FFF2-40B4-BE49-F238E27FC236}">
                  <a16:creationId xmlns:a16="http://schemas.microsoft.com/office/drawing/2014/main" id="{B112130E-10F4-4B9B-9041-FCB6A63F5F77}"/>
                </a:ext>
              </a:extLst>
            </p:cNvPr>
            <p:cNvGrpSpPr/>
            <p:nvPr/>
          </p:nvGrpSpPr>
          <p:grpSpPr>
            <a:xfrm>
              <a:off x="9396152" y="4252424"/>
              <a:ext cx="323092" cy="323092"/>
              <a:chOff x="5784686" y="1323855"/>
              <a:chExt cx="1307251" cy="1307251"/>
            </a:xfrm>
          </p:grpSpPr>
          <p:sp>
            <p:nvSpPr>
              <p:cNvPr id="303" name="자유형: 도형 302">
                <a:extLst>
                  <a:ext uri="{FF2B5EF4-FFF2-40B4-BE49-F238E27FC236}">
                    <a16:creationId xmlns:a16="http://schemas.microsoft.com/office/drawing/2014/main" id="{24D2EA58-BBB9-4C6E-BBE7-5B8D698C79DE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4" name="자유형: 도형 303">
                <a:extLst>
                  <a:ext uri="{FF2B5EF4-FFF2-40B4-BE49-F238E27FC236}">
                    <a16:creationId xmlns:a16="http://schemas.microsoft.com/office/drawing/2014/main" id="{6CF6BDAE-BE89-4A2C-BBB0-5AC0DDA8506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5" name="자유형: 도형 304">
                <a:extLst>
                  <a:ext uri="{FF2B5EF4-FFF2-40B4-BE49-F238E27FC236}">
                    <a16:creationId xmlns:a16="http://schemas.microsoft.com/office/drawing/2014/main" id="{70D7D4A2-E13D-4127-B1D6-72671029399F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6" name="자유형: 도형 305">
                <a:extLst>
                  <a:ext uri="{FF2B5EF4-FFF2-40B4-BE49-F238E27FC236}">
                    <a16:creationId xmlns:a16="http://schemas.microsoft.com/office/drawing/2014/main" id="{C0100671-028E-4F83-A711-4213D4E8E403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7" name="자유형: 도형 306">
                <a:extLst>
                  <a:ext uri="{FF2B5EF4-FFF2-40B4-BE49-F238E27FC236}">
                    <a16:creationId xmlns:a16="http://schemas.microsoft.com/office/drawing/2014/main" id="{BB89A6C5-F9D0-47EE-BEEC-3D823FA51535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8" name="자유형: 도형 307">
                <a:extLst>
                  <a:ext uri="{FF2B5EF4-FFF2-40B4-BE49-F238E27FC236}">
                    <a16:creationId xmlns:a16="http://schemas.microsoft.com/office/drawing/2014/main" id="{A407B4BA-ED3D-4454-BC59-AFF1855B9816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68" name="그룹 367">
            <a:extLst>
              <a:ext uri="{FF2B5EF4-FFF2-40B4-BE49-F238E27FC236}">
                <a16:creationId xmlns:a16="http://schemas.microsoft.com/office/drawing/2014/main" id="{33DAC9C5-6F97-46CB-AC0A-C12DC5178AF0}"/>
              </a:ext>
            </a:extLst>
          </p:cNvPr>
          <p:cNvGrpSpPr/>
          <p:nvPr/>
        </p:nvGrpSpPr>
        <p:grpSpPr>
          <a:xfrm>
            <a:off x="6630257" y="4463560"/>
            <a:ext cx="987439" cy="2077367"/>
            <a:chOff x="6630257" y="4463560"/>
            <a:chExt cx="987439" cy="2077367"/>
          </a:xfrm>
        </p:grpSpPr>
        <p:sp>
          <p:nvSpPr>
            <p:cNvPr id="171" name="Freeform 18">
              <a:extLst>
                <a:ext uri="{FF2B5EF4-FFF2-40B4-BE49-F238E27FC236}">
                  <a16:creationId xmlns:a16="http://schemas.microsoft.com/office/drawing/2014/main" id="{3637DE6A-FAF4-4F76-8878-1BE6EDF34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336" y="5122835"/>
              <a:ext cx="571846" cy="1418092"/>
            </a:xfrm>
            <a:custGeom>
              <a:avLst/>
              <a:gdLst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72877 w 998239"/>
                <a:gd name="connsiteY295" fmla="*/ 1948246 h 2601565"/>
                <a:gd name="connsiteX296" fmla="*/ 391204 w 998239"/>
                <a:gd name="connsiteY296" fmla="*/ 1933218 h 2601565"/>
                <a:gd name="connsiteX297" fmla="*/ 390156 w 998239"/>
                <a:gd name="connsiteY297" fmla="*/ 1860349 h 2601565"/>
                <a:gd name="connsiteX298" fmla="*/ 396502 w 998239"/>
                <a:gd name="connsiteY298" fmla="*/ 1818105 h 2601565"/>
                <a:gd name="connsiteX299" fmla="*/ 402330 w 998239"/>
                <a:gd name="connsiteY299" fmla="*/ 1747141 h 2601565"/>
                <a:gd name="connsiteX300" fmla="*/ 412844 w 998239"/>
                <a:gd name="connsiteY300" fmla="*/ 1718578 h 2601565"/>
                <a:gd name="connsiteX301" fmla="*/ 421839 w 998239"/>
                <a:gd name="connsiteY301" fmla="*/ 1686822 h 2601565"/>
                <a:gd name="connsiteX302" fmla="*/ 430327 w 998239"/>
                <a:gd name="connsiteY302" fmla="*/ 1651516 h 2601565"/>
                <a:gd name="connsiteX303" fmla="*/ 438181 w 998239"/>
                <a:gd name="connsiteY303" fmla="*/ 1613906 h 2601565"/>
                <a:gd name="connsiteX304" fmla="*/ 444515 w 998239"/>
                <a:gd name="connsiteY304" fmla="*/ 1573279 h 2601565"/>
                <a:gd name="connsiteX305" fmla="*/ 449329 w 998239"/>
                <a:gd name="connsiteY305" fmla="*/ 1531942 h 2601565"/>
                <a:gd name="connsiteX306" fmla="*/ 454016 w 998239"/>
                <a:gd name="connsiteY306" fmla="*/ 1488654 h 2601565"/>
                <a:gd name="connsiteX307" fmla="*/ 457183 w 998239"/>
                <a:gd name="connsiteY307" fmla="*/ 1444833 h 2601565"/>
                <a:gd name="connsiteX308" fmla="*/ 459843 w 998239"/>
                <a:gd name="connsiteY308" fmla="*/ 1399239 h 2601565"/>
                <a:gd name="connsiteX309" fmla="*/ 459843 w 998239"/>
                <a:gd name="connsiteY309" fmla="*/ 1354354 h 2601565"/>
                <a:gd name="connsiteX310" fmla="*/ 459843 w 998239"/>
                <a:gd name="connsiteY310" fmla="*/ 1310001 h 2601565"/>
                <a:gd name="connsiteX311" fmla="*/ 457183 w 998239"/>
                <a:gd name="connsiteY311" fmla="*/ 1265471 h 2601565"/>
                <a:gd name="connsiteX312" fmla="*/ 453509 w 998239"/>
                <a:gd name="connsiteY312" fmla="*/ 1222715 h 2601565"/>
                <a:gd name="connsiteX313" fmla="*/ 448822 w 998239"/>
                <a:gd name="connsiteY313" fmla="*/ 1181023 h 2601565"/>
                <a:gd name="connsiteX314" fmla="*/ 441854 w 998239"/>
                <a:gd name="connsiteY314" fmla="*/ 1140751 h 2601565"/>
                <a:gd name="connsiteX315" fmla="*/ 432353 w 998239"/>
                <a:gd name="connsiteY315" fmla="*/ 1103318 h 2601565"/>
                <a:gd name="connsiteX316" fmla="*/ 421839 w 998239"/>
                <a:gd name="connsiteY316" fmla="*/ 1067835 h 2601565"/>
                <a:gd name="connsiteX317" fmla="*/ 409170 w 998239"/>
                <a:gd name="connsiteY317" fmla="*/ 1036079 h 2601565"/>
                <a:gd name="connsiteX318" fmla="*/ 405274 w 998239"/>
                <a:gd name="connsiteY318" fmla="*/ 1028382 h 2601565"/>
                <a:gd name="connsiteX319" fmla="*/ 325111 w 998239"/>
                <a:gd name="connsiteY319" fmla="*/ 669960 h 2601565"/>
                <a:gd name="connsiteX320" fmla="*/ 324674 w 998239"/>
                <a:gd name="connsiteY320" fmla="*/ 667064 h 2601565"/>
                <a:gd name="connsiteX321" fmla="*/ 321000 w 998239"/>
                <a:gd name="connsiteY321" fmla="*/ 613131 h 2601565"/>
                <a:gd name="connsiteX322" fmla="*/ 317833 w 998239"/>
                <a:gd name="connsiteY322" fmla="*/ 556715 h 2601565"/>
                <a:gd name="connsiteX323" fmla="*/ 317833 w 998239"/>
                <a:gd name="connsiteY323" fmla="*/ 499057 h 2601565"/>
                <a:gd name="connsiteX324" fmla="*/ 319986 w 998239"/>
                <a:gd name="connsiteY324" fmla="*/ 440866 h 2601565"/>
                <a:gd name="connsiteX325" fmla="*/ 324674 w 998239"/>
                <a:gd name="connsiteY325" fmla="*/ 383208 h 2601565"/>
                <a:gd name="connsiteX326" fmla="*/ 331642 w 998239"/>
                <a:gd name="connsiteY326" fmla="*/ 325726 h 2601565"/>
                <a:gd name="connsiteX327" fmla="*/ 338989 w 998239"/>
                <a:gd name="connsiteY327" fmla="*/ 270197 h 2601565"/>
                <a:gd name="connsiteX328" fmla="*/ 349504 w 998239"/>
                <a:gd name="connsiteY328" fmla="*/ 216264 h 2601565"/>
                <a:gd name="connsiteX329" fmla="*/ 362172 w 998239"/>
                <a:gd name="connsiteY329" fmla="*/ 165524 h 2601565"/>
                <a:gd name="connsiteX330" fmla="*/ 375347 w 998239"/>
                <a:gd name="connsiteY330" fmla="*/ 117446 h 2601565"/>
                <a:gd name="connsiteX331" fmla="*/ 390675 w 998239"/>
                <a:gd name="connsiteY331" fmla="*/ 73980 h 2601565"/>
                <a:gd name="connsiteX332" fmla="*/ 407017 w 998239"/>
                <a:gd name="connsiteY332" fmla="*/ 34418 h 2601565"/>
                <a:gd name="connsiteX333" fmla="*/ 426653 w 998239"/>
                <a:gd name="connsiteY333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91204 w 998239"/>
                <a:gd name="connsiteY295" fmla="*/ 1933218 h 2601565"/>
                <a:gd name="connsiteX296" fmla="*/ 390156 w 998239"/>
                <a:gd name="connsiteY296" fmla="*/ 1860349 h 2601565"/>
                <a:gd name="connsiteX297" fmla="*/ 396502 w 998239"/>
                <a:gd name="connsiteY297" fmla="*/ 1818105 h 2601565"/>
                <a:gd name="connsiteX298" fmla="*/ 402330 w 998239"/>
                <a:gd name="connsiteY298" fmla="*/ 1747141 h 2601565"/>
                <a:gd name="connsiteX299" fmla="*/ 412844 w 998239"/>
                <a:gd name="connsiteY299" fmla="*/ 1718578 h 2601565"/>
                <a:gd name="connsiteX300" fmla="*/ 421839 w 998239"/>
                <a:gd name="connsiteY300" fmla="*/ 1686822 h 2601565"/>
                <a:gd name="connsiteX301" fmla="*/ 430327 w 998239"/>
                <a:gd name="connsiteY301" fmla="*/ 1651516 h 2601565"/>
                <a:gd name="connsiteX302" fmla="*/ 438181 w 998239"/>
                <a:gd name="connsiteY302" fmla="*/ 1613906 h 2601565"/>
                <a:gd name="connsiteX303" fmla="*/ 444515 w 998239"/>
                <a:gd name="connsiteY303" fmla="*/ 1573279 h 2601565"/>
                <a:gd name="connsiteX304" fmla="*/ 449329 w 998239"/>
                <a:gd name="connsiteY304" fmla="*/ 1531942 h 2601565"/>
                <a:gd name="connsiteX305" fmla="*/ 454016 w 998239"/>
                <a:gd name="connsiteY305" fmla="*/ 1488654 h 2601565"/>
                <a:gd name="connsiteX306" fmla="*/ 457183 w 998239"/>
                <a:gd name="connsiteY306" fmla="*/ 1444833 h 2601565"/>
                <a:gd name="connsiteX307" fmla="*/ 459843 w 998239"/>
                <a:gd name="connsiteY307" fmla="*/ 1399239 h 2601565"/>
                <a:gd name="connsiteX308" fmla="*/ 459843 w 998239"/>
                <a:gd name="connsiteY308" fmla="*/ 1354354 h 2601565"/>
                <a:gd name="connsiteX309" fmla="*/ 459843 w 998239"/>
                <a:gd name="connsiteY309" fmla="*/ 1310001 h 2601565"/>
                <a:gd name="connsiteX310" fmla="*/ 457183 w 998239"/>
                <a:gd name="connsiteY310" fmla="*/ 1265471 h 2601565"/>
                <a:gd name="connsiteX311" fmla="*/ 453509 w 998239"/>
                <a:gd name="connsiteY311" fmla="*/ 1222715 h 2601565"/>
                <a:gd name="connsiteX312" fmla="*/ 448822 w 998239"/>
                <a:gd name="connsiteY312" fmla="*/ 1181023 h 2601565"/>
                <a:gd name="connsiteX313" fmla="*/ 441854 w 998239"/>
                <a:gd name="connsiteY313" fmla="*/ 1140751 h 2601565"/>
                <a:gd name="connsiteX314" fmla="*/ 432353 w 998239"/>
                <a:gd name="connsiteY314" fmla="*/ 1103318 h 2601565"/>
                <a:gd name="connsiteX315" fmla="*/ 421839 w 998239"/>
                <a:gd name="connsiteY315" fmla="*/ 1067835 h 2601565"/>
                <a:gd name="connsiteX316" fmla="*/ 409170 w 998239"/>
                <a:gd name="connsiteY316" fmla="*/ 1036079 h 2601565"/>
                <a:gd name="connsiteX317" fmla="*/ 405274 w 998239"/>
                <a:gd name="connsiteY317" fmla="*/ 1028382 h 2601565"/>
                <a:gd name="connsiteX318" fmla="*/ 325111 w 998239"/>
                <a:gd name="connsiteY318" fmla="*/ 669960 h 2601565"/>
                <a:gd name="connsiteX319" fmla="*/ 324674 w 998239"/>
                <a:gd name="connsiteY319" fmla="*/ 667064 h 2601565"/>
                <a:gd name="connsiteX320" fmla="*/ 321000 w 998239"/>
                <a:gd name="connsiteY320" fmla="*/ 613131 h 2601565"/>
                <a:gd name="connsiteX321" fmla="*/ 317833 w 998239"/>
                <a:gd name="connsiteY321" fmla="*/ 556715 h 2601565"/>
                <a:gd name="connsiteX322" fmla="*/ 317833 w 998239"/>
                <a:gd name="connsiteY322" fmla="*/ 499057 h 2601565"/>
                <a:gd name="connsiteX323" fmla="*/ 319986 w 998239"/>
                <a:gd name="connsiteY323" fmla="*/ 440866 h 2601565"/>
                <a:gd name="connsiteX324" fmla="*/ 324674 w 998239"/>
                <a:gd name="connsiteY324" fmla="*/ 383208 h 2601565"/>
                <a:gd name="connsiteX325" fmla="*/ 331642 w 998239"/>
                <a:gd name="connsiteY325" fmla="*/ 325726 h 2601565"/>
                <a:gd name="connsiteX326" fmla="*/ 338989 w 998239"/>
                <a:gd name="connsiteY326" fmla="*/ 270197 h 2601565"/>
                <a:gd name="connsiteX327" fmla="*/ 349504 w 998239"/>
                <a:gd name="connsiteY327" fmla="*/ 216264 h 2601565"/>
                <a:gd name="connsiteX328" fmla="*/ 362172 w 998239"/>
                <a:gd name="connsiteY328" fmla="*/ 165524 h 2601565"/>
                <a:gd name="connsiteX329" fmla="*/ 375347 w 998239"/>
                <a:gd name="connsiteY329" fmla="*/ 117446 h 2601565"/>
                <a:gd name="connsiteX330" fmla="*/ 390675 w 998239"/>
                <a:gd name="connsiteY330" fmla="*/ 73980 h 2601565"/>
                <a:gd name="connsiteX331" fmla="*/ 407017 w 998239"/>
                <a:gd name="connsiteY331" fmla="*/ 34418 h 2601565"/>
                <a:gd name="connsiteX332" fmla="*/ 426653 w 998239"/>
                <a:gd name="connsiteY332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09304 w 998239"/>
                <a:gd name="connsiteY141" fmla="*/ 1157153 h 2601565"/>
                <a:gd name="connsiteX142" fmla="*/ 598179 w 998239"/>
                <a:gd name="connsiteY142" fmla="*/ 1179427 h 2601565"/>
                <a:gd name="connsiteX143" fmla="*/ 587538 w 998239"/>
                <a:gd name="connsiteY143" fmla="*/ 1212780 h 2601565"/>
                <a:gd name="connsiteX144" fmla="*/ 579177 w 998239"/>
                <a:gd name="connsiteY144" fmla="*/ 1247552 h 2601565"/>
                <a:gd name="connsiteX145" fmla="*/ 574363 w 998239"/>
                <a:gd name="connsiteY145" fmla="*/ 1283035 h 2601565"/>
                <a:gd name="connsiteX146" fmla="*/ 572336 w 998239"/>
                <a:gd name="connsiteY146" fmla="*/ 1320468 h 2601565"/>
                <a:gd name="connsiteX147" fmla="*/ 571196 w 998239"/>
                <a:gd name="connsiteY147" fmla="*/ 1358079 h 2601565"/>
                <a:gd name="connsiteX148" fmla="*/ 572336 w 998239"/>
                <a:gd name="connsiteY148" fmla="*/ 1395691 h 2601565"/>
                <a:gd name="connsiteX149" fmla="*/ 574363 w 998239"/>
                <a:gd name="connsiteY149" fmla="*/ 1434189 h 2601565"/>
                <a:gd name="connsiteX150" fmla="*/ 577023 w 998239"/>
                <a:gd name="connsiteY150" fmla="*/ 1472331 h 2601565"/>
                <a:gd name="connsiteX151" fmla="*/ 580190 w 998239"/>
                <a:gd name="connsiteY151" fmla="*/ 1509765 h 2601565"/>
                <a:gd name="connsiteX152" fmla="*/ 580697 w 998239"/>
                <a:gd name="connsiteY152" fmla="*/ 1564763 h 2601565"/>
                <a:gd name="connsiteX153" fmla="*/ 578037 w 998239"/>
                <a:gd name="connsiteY153" fmla="*/ 1619760 h 2601565"/>
                <a:gd name="connsiteX154" fmla="*/ 573350 w 998239"/>
                <a:gd name="connsiteY154" fmla="*/ 1672629 h 2601565"/>
                <a:gd name="connsiteX155" fmla="*/ 567522 w 998239"/>
                <a:gd name="connsiteY155" fmla="*/ 1724432 h 2601565"/>
                <a:gd name="connsiteX156" fmla="*/ 564474 w 998239"/>
                <a:gd name="connsiteY156" fmla="*/ 1798067 h 2601565"/>
                <a:gd name="connsiteX157" fmla="*/ 565843 w 998239"/>
                <a:gd name="connsiteY157" fmla="*/ 1798067 h 2601565"/>
                <a:gd name="connsiteX158" fmla="*/ 596167 w 998239"/>
                <a:gd name="connsiteY158" fmla="*/ 2004317 h 2601565"/>
                <a:gd name="connsiteX159" fmla="*/ 614772 w 998239"/>
                <a:gd name="connsiteY159" fmla="*/ 2015335 h 2601565"/>
                <a:gd name="connsiteX160" fmla="*/ 633212 w 998239"/>
                <a:gd name="connsiteY160" fmla="*/ 2026005 h 2601565"/>
                <a:gd name="connsiteX161" fmla="*/ 649037 w 998239"/>
                <a:gd name="connsiteY161" fmla="*/ 2036824 h 2601565"/>
                <a:gd name="connsiteX162" fmla="*/ 682546 w 998239"/>
                <a:gd name="connsiteY162" fmla="*/ 2063750 h 2601565"/>
                <a:gd name="connsiteX163" fmla="*/ 712427 w 998239"/>
                <a:gd name="connsiteY163" fmla="*/ 2092373 h 2601565"/>
                <a:gd name="connsiteX164" fmla="*/ 738220 w 998239"/>
                <a:gd name="connsiteY164" fmla="*/ 2120464 h 2601565"/>
                <a:gd name="connsiteX165" fmla="*/ 761610 w 998239"/>
                <a:gd name="connsiteY165" fmla="*/ 2148686 h 2601565"/>
                <a:gd name="connsiteX166" fmla="*/ 783089 w 998239"/>
                <a:gd name="connsiteY166" fmla="*/ 2177264 h 2601565"/>
                <a:gd name="connsiteX167" fmla="*/ 803347 w 998239"/>
                <a:gd name="connsiteY167" fmla="*/ 2204774 h 2601565"/>
                <a:gd name="connsiteX168" fmla="*/ 821429 w 998239"/>
                <a:gd name="connsiteY168" fmla="*/ 2231393 h 2601565"/>
                <a:gd name="connsiteX169" fmla="*/ 812873 w 998239"/>
                <a:gd name="connsiteY169" fmla="*/ 2236092 h 2601565"/>
                <a:gd name="connsiteX170" fmla="*/ 783805 w 998239"/>
                <a:gd name="connsiteY170" fmla="*/ 2203301 h 2601565"/>
                <a:gd name="connsiteX171" fmla="*/ 753719 w 998239"/>
                <a:gd name="connsiteY171" fmla="*/ 2172059 h 2601565"/>
                <a:gd name="connsiteX172" fmla="*/ 722647 w 998239"/>
                <a:gd name="connsiteY172" fmla="*/ 2142999 h 2601565"/>
                <a:gd name="connsiteX173" fmla="*/ 690330 w 998239"/>
                <a:gd name="connsiteY173" fmla="*/ 2116510 h 2601565"/>
                <a:gd name="connsiteX174" fmla="*/ 655982 w 998239"/>
                <a:gd name="connsiteY174" fmla="*/ 2093118 h 2601565"/>
                <a:gd name="connsiteX175" fmla="*/ 620297 w 998239"/>
                <a:gd name="connsiteY175" fmla="*/ 2072215 h 2601565"/>
                <a:gd name="connsiteX176" fmla="*/ 583862 w 998239"/>
                <a:gd name="connsiteY176" fmla="*/ 2054108 h 2601565"/>
                <a:gd name="connsiteX177" fmla="*/ 545427 w 998239"/>
                <a:gd name="connsiteY177" fmla="*/ 2040553 h 2601565"/>
                <a:gd name="connsiteX178" fmla="*/ 511522 w 998239"/>
                <a:gd name="connsiteY178" fmla="*/ 2221026 h 2601565"/>
                <a:gd name="connsiteX179" fmla="*/ 546020 w 998239"/>
                <a:gd name="connsiteY179" fmla="*/ 2245768 h 2601565"/>
                <a:gd name="connsiteX180" fmla="*/ 576539 w 998239"/>
                <a:gd name="connsiteY180" fmla="*/ 2272514 h 2601565"/>
                <a:gd name="connsiteX181" fmla="*/ 601206 w 998239"/>
                <a:gd name="connsiteY181" fmla="*/ 2299617 h 2601565"/>
                <a:gd name="connsiteX182" fmla="*/ 620912 w 998239"/>
                <a:gd name="connsiteY182" fmla="*/ 2328269 h 2601565"/>
                <a:gd name="connsiteX183" fmla="*/ 635746 w 998239"/>
                <a:gd name="connsiteY183" fmla="*/ 2357733 h 2601565"/>
                <a:gd name="connsiteX184" fmla="*/ 645162 w 998239"/>
                <a:gd name="connsiteY184" fmla="*/ 2386515 h 2601565"/>
                <a:gd name="connsiteX185" fmla="*/ 649446 w 998239"/>
                <a:gd name="connsiteY185" fmla="*/ 2415678 h 2601565"/>
                <a:gd name="connsiteX186" fmla="*/ 648196 w 998239"/>
                <a:gd name="connsiteY186" fmla="*/ 2444260 h 2601565"/>
                <a:gd name="connsiteX187" fmla="*/ 641984 w 998239"/>
                <a:gd name="connsiteY187" fmla="*/ 2470935 h 2601565"/>
                <a:gd name="connsiteX188" fmla="*/ 637257 w 998239"/>
                <a:gd name="connsiteY188" fmla="*/ 2472280 h 2601565"/>
                <a:gd name="connsiteX189" fmla="*/ 635317 w 998239"/>
                <a:gd name="connsiteY189" fmla="*/ 2465092 h 2601565"/>
                <a:gd name="connsiteX190" fmla="*/ 641087 w 998239"/>
                <a:gd name="connsiteY190" fmla="*/ 2449008 h 2601565"/>
                <a:gd name="connsiteX191" fmla="*/ 641384 w 998239"/>
                <a:gd name="connsiteY191" fmla="*/ 2430972 h 2601565"/>
                <a:gd name="connsiteX192" fmla="*/ 639215 w 998239"/>
                <a:gd name="connsiteY192" fmla="*/ 2410982 h 2601565"/>
                <a:gd name="connsiteX193" fmla="*/ 632287 w 998239"/>
                <a:gd name="connsiteY193" fmla="*/ 2390884 h 2601565"/>
                <a:gd name="connsiteX194" fmla="*/ 621944 w 998239"/>
                <a:gd name="connsiteY194" fmla="*/ 2369828 h 2601565"/>
                <a:gd name="connsiteX195" fmla="*/ 609133 w 998239"/>
                <a:gd name="connsiteY195" fmla="*/ 2349453 h 2601565"/>
                <a:gd name="connsiteX196" fmla="*/ 593107 w 998239"/>
                <a:gd name="connsiteY196" fmla="*/ 2329922 h 2601565"/>
                <a:gd name="connsiteX197" fmla="*/ 574242 w 998239"/>
                <a:gd name="connsiteY197" fmla="*/ 2311561 h 2601565"/>
                <a:gd name="connsiteX198" fmla="*/ 554736 w 998239"/>
                <a:gd name="connsiteY198" fmla="*/ 2295077 h 2601565"/>
                <a:gd name="connsiteX199" fmla="*/ 542732 w 998239"/>
                <a:gd name="connsiteY199" fmla="*/ 2286998 h 2601565"/>
                <a:gd name="connsiteX200" fmla="*/ 533341 w 998239"/>
                <a:gd name="connsiteY200" fmla="*/ 2278769 h 2601565"/>
                <a:gd name="connsiteX201" fmla="*/ 523778 w 998239"/>
                <a:gd name="connsiteY201" fmla="*/ 2272829 h 2601565"/>
                <a:gd name="connsiteX202" fmla="*/ 514151 w 998239"/>
                <a:gd name="connsiteY202" fmla="*/ 2267440 h 2601565"/>
                <a:gd name="connsiteX203" fmla="*/ 503656 w 998239"/>
                <a:gd name="connsiteY203" fmla="*/ 2264952 h 2601565"/>
                <a:gd name="connsiteX204" fmla="*/ 491006 w 998239"/>
                <a:gd name="connsiteY204" fmla="*/ 2308954 h 2601565"/>
                <a:gd name="connsiteX205" fmla="*/ 476330 w 998239"/>
                <a:gd name="connsiteY205" fmla="*/ 2349959 h 2601565"/>
                <a:gd name="connsiteX206" fmla="*/ 459509 w 998239"/>
                <a:gd name="connsiteY206" fmla="*/ 2391527 h 2601565"/>
                <a:gd name="connsiteX207" fmla="*/ 439580 w 998239"/>
                <a:gd name="connsiteY207" fmla="*/ 2432199 h 2601565"/>
                <a:gd name="connsiteX208" fmla="*/ 416585 w 998239"/>
                <a:gd name="connsiteY208" fmla="*/ 2475063 h 2601565"/>
                <a:gd name="connsiteX209" fmla="*/ 389961 w 998239"/>
                <a:gd name="connsiteY209" fmla="*/ 2519626 h 2601565"/>
                <a:gd name="connsiteX210" fmla="*/ 384223 w 998239"/>
                <a:gd name="connsiteY210" fmla="*/ 2526793 h 2601565"/>
                <a:gd name="connsiteX211" fmla="*/ 377695 w 998239"/>
                <a:gd name="connsiteY211" fmla="*/ 2537945 h 2601565"/>
                <a:gd name="connsiteX212" fmla="*/ 368996 w 998239"/>
                <a:gd name="connsiteY212" fmla="*/ 2549023 h 2601565"/>
                <a:gd name="connsiteX213" fmla="*/ 360933 w 998239"/>
                <a:gd name="connsiteY213" fmla="*/ 2560863 h 2601565"/>
                <a:gd name="connsiteX214" fmla="*/ 351567 w 998239"/>
                <a:gd name="connsiteY214" fmla="*/ 2573185 h 2601565"/>
                <a:gd name="connsiteX215" fmla="*/ 341532 w 998239"/>
                <a:gd name="connsiteY215" fmla="*/ 2583296 h 2601565"/>
                <a:gd name="connsiteX216" fmla="*/ 331557 w 998239"/>
                <a:gd name="connsiteY216" fmla="*/ 2592037 h 2601565"/>
                <a:gd name="connsiteX217" fmla="*/ 321124 w 998239"/>
                <a:gd name="connsiteY217" fmla="*/ 2598545 h 2601565"/>
                <a:gd name="connsiteX218" fmla="*/ 312044 w 998239"/>
                <a:gd name="connsiteY218" fmla="*/ 2601565 h 2601565"/>
                <a:gd name="connsiteX219" fmla="*/ 309960 w 998239"/>
                <a:gd name="connsiteY219" fmla="*/ 2597301 h 2601565"/>
                <a:gd name="connsiteX220" fmla="*/ 342120 w 998239"/>
                <a:gd name="connsiteY220" fmla="*/ 2563687 h 2601565"/>
                <a:gd name="connsiteX221" fmla="*/ 370336 w 998239"/>
                <a:gd name="connsiteY221" fmla="*/ 2526618 h 2601565"/>
                <a:gd name="connsiteX222" fmla="*/ 394287 w 998239"/>
                <a:gd name="connsiteY222" fmla="*/ 2487031 h 2601565"/>
                <a:gd name="connsiteX223" fmla="*/ 413201 w 998239"/>
                <a:gd name="connsiteY223" fmla="*/ 2447908 h 2601565"/>
                <a:gd name="connsiteX224" fmla="*/ 428806 w 998239"/>
                <a:gd name="connsiteY224" fmla="*/ 2409545 h 2601565"/>
                <a:gd name="connsiteX225" fmla="*/ 435216 w 998239"/>
                <a:gd name="connsiteY225" fmla="*/ 2381215 h 2601565"/>
                <a:gd name="connsiteX226" fmla="*/ 437508 w 998239"/>
                <a:gd name="connsiteY226" fmla="*/ 2382004 h 2601565"/>
                <a:gd name="connsiteX227" fmla="*/ 438204 w 998239"/>
                <a:gd name="connsiteY227" fmla="*/ 2381394 h 2601565"/>
                <a:gd name="connsiteX228" fmla="*/ 438054 w 998239"/>
                <a:gd name="connsiteY228" fmla="*/ 2380044 h 2601565"/>
                <a:gd name="connsiteX229" fmla="*/ 437652 w 998239"/>
                <a:gd name="connsiteY229" fmla="*/ 2379080 h 2601565"/>
                <a:gd name="connsiteX230" fmla="*/ 436750 w 998239"/>
                <a:gd name="connsiteY230" fmla="*/ 2377071 h 2601565"/>
                <a:gd name="connsiteX231" fmla="*/ 437767 w 998239"/>
                <a:gd name="connsiteY231" fmla="*/ 2375523 h 2601565"/>
                <a:gd name="connsiteX232" fmla="*/ 437711 w 998239"/>
                <a:gd name="connsiteY232" fmla="*/ 2374255 h 2601565"/>
                <a:gd name="connsiteX233" fmla="*/ 438004 w 998239"/>
                <a:gd name="connsiteY233" fmla="*/ 2372682 h 2601565"/>
                <a:gd name="connsiteX234" fmla="*/ 437308 w 998239"/>
                <a:gd name="connsiteY234" fmla="*/ 2373292 h 2601565"/>
                <a:gd name="connsiteX235" fmla="*/ 437711 w 998239"/>
                <a:gd name="connsiteY235" fmla="*/ 2374255 h 2601565"/>
                <a:gd name="connsiteX236" fmla="*/ 435216 w 998239"/>
                <a:gd name="connsiteY236" fmla="*/ 2381215 h 2601565"/>
                <a:gd name="connsiteX237" fmla="*/ 419562 w 998239"/>
                <a:gd name="connsiteY237" fmla="*/ 2378474 h 2601565"/>
                <a:gd name="connsiteX238" fmla="*/ 399876 w 998239"/>
                <a:gd name="connsiteY238" fmla="*/ 2379925 h 2601565"/>
                <a:gd name="connsiteX239" fmla="*/ 378919 w 998239"/>
                <a:gd name="connsiteY239" fmla="*/ 2383310 h 2601565"/>
                <a:gd name="connsiteX240" fmla="*/ 355837 w 998239"/>
                <a:gd name="connsiteY240" fmla="*/ 2389713 h 2601565"/>
                <a:gd name="connsiteX241" fmla="*/ 331860 w 998239"/>
                <a:gd name="connsiteY241" fmla="*/ 2398379 h 2601565"/>
                <a:gd name="connsiteX242" fmla="*/ 307564 w 998239"/>
                <a:gd name="connsiteY242" fmla="*/ 2407986 h 2601565"/>
                <a:gd name="connsiteX243" fmla="*/ 283791 w 998239"/>
                <a:gd name="connsiteY243" fmla="*/ 2419271 h 2601565"/>
                <a:gd name="connsiteX244" fmla="*/ 261091 w 998239"/>
                <a:gd name="connsiteY244" fmla="*/ 2430275 h 2601565"/>
                <a:gd name="connsiteX245" fmla="*/ 258707 w 998239"/>
                <a:gd name="connsiteY245" fmla="*/ 2431515 h 2601565"/>
                <a:gd name="connsiteX246" fmla="*/ 264907 w 998239"/>
                <a:gd name="connsiteY246" fmla="*/ 2418233 h 2601565"/>
                <a:gd name="connsiteX247" fmla="*/ 283331 w 998239"/>
                <a:gd name="connsiteY247" fmla="*/ 2403215 h 2601565"/>
                <a:gd name="connsiteX248" fmla="*/ 306269 w 998239"/>
                <a:gd name="connsiteY248" fmla="*/ 2389370 h 2601565"/>
                <a:gd name="connsiteX249" fmla="*/ 330709 w 998239"/>
                <a:gd name="connsiteY249" fmla="*/ 2376839 h 2601565"/>
                <a:gd name="connsiteX250" fmla="*/ 356078 w 998239"/>
                <a:gd name="connsiteY250" fmla="*/ 2366953 h 2601565"/>
                <a:gd name="connsiteX251" fmla="*/ 384546 w 998239"/>
                <a:gd name="connsiteY251" fmla="*/ 2359782 h 2601565"/>
                <a:gd name="connsiteX252" fmla="*/ 448037 w 998239"/>
                <a:gd name="connsiteY252" fmla="*/ 2345291 h 2601565"/>
                <a:gd name="connsiteX253" fmla="*/ 456052 w 998239"/>
                <a:gd name="connsiteY253" fmla="*/ 2295805 h 2601565"/>
                <a:gd name="connsiteX254" fmla="*/ 459891 w 998239"/>
                <a:gd name="connsiteY254" fmla="*/ 2246520 h 2601565"/>
                <a:gd name="connsiteX255" fmla="*/ 459547 w 998239"/>
                <a:gd name="connsiteY255" fmla="*/ 2196621 h 2601565"/>
                <a:gd name="connsiteX256" fmla="*/ 455007 w 998239"/>
                <a:gd name="connsiteY256" fmla="*/ 2147109 h 2601565"/>
                <a:gd name="connsiteX257" fmla="*/ 414605 w 998239"/>
                <a:gd name="connsiteY257" fmla="*/ 1999908 h 2601565"/>
                <a:gd name="connsiteX258" fmla="*/ 392039 w 998239"/>
                <a:gd name="connsiteY258" fmla="*/ 2033339 h 2601565"/>
                <a:gd name="connsiteX259" fmla="*/ 351498 w 998239"/>
                <a:gd name="connsiteY259" fmla="*/ 2087417 h 2601565"/>
                <a:gd name="connsiteX260" fmla="*/ 308424 w 998239"/>
                <a:gd name="connsiteY260" fmla="*/ 2139893 h 2601565"/>
                <a:gd name="connsiteX261" fmla="*/ 266098 w 998239"/>
                <a:gd name="connsiteY261" fmla="*/ 2190203 h 2601565"/>
                <a:gd name="connsiteX262" fmla="*/ 221074 w 998239"/>
                <a:gd name="connsiteY262" fmla="*/ 2236952 h 2601565"/>
                <a:gd name="connsiteX263" fmla="*/ 175500 w 998239"/>
                <a:gd name="connsiteY263" fmla="*/ 2279195 h 2601565"/>
                <a:gd name="connsiteX264" fmla="*/ 130958 w 998239"/>
                <a:gd name="connsiteY264" fmla="*/ 2318489 h 2601565"/>
                <a:gd name="connsiteX265" fmla="*/ 86731 w 998239"/>
                <a:gd name="connsiteY265" fmla="*/ 2351876 h 2601565"/>
                <a:gd name="connsiteX266" fmla="*/ 43708 w 998239"/>
                <a:gd name="connsiteY266" fmla="*/ 2380769 h 2601565"/>
                <a:gd name="connsiteX267" fmla="*/ 0 w 998239"/>
                <a:gd name="connsiteY267" fmla="*/ 2402513 h 2601565"/>
                <a:gd name="connsiteX268" fmla="*/ 7680 w 998239"/>
                <a:gd name="connsiteY268" fmla="*/ 2395440 h 2601565"/>
                <a:gd name="connsiteX269" fmla="*/ 12312 w 998239"/>
                <a:gd name="connsiteY269" fmla="*/ 2390461 h 2601565"/>
                <a:gd name="connsiteX270" fmla="*/ 15901 w 998239"/>
                <a:gd name="connsiteY270" fmla="*/ 2387490 h 2601565"/>
                <a:gd name="connsiteX271" fmla="*/ 17197 w 998239"/>
                <a:gd name="connsiteY271" fmla="*/ 2385386 h 2601565"/>
                <a:gd name="connsiteX272" fmla="*/ 16525 w 998239"/>
                <a:gd name="connsiteY272" fmla="*/ 2383620 h 2601565"/>
                <a:gd name="connsiteX273" fmla="*/ 17174 w 998239"/>
                <a:gd name="connsiteY273" fmla="*/ 2382567 h 2601565"/>
                <a:gd name="connsiteX274" fmla="*/ 15999 w 998239"/>
                <a:gd name="connsiteY274" fmla="*/ 2381933 h 2601565"/>
                <a:gd name="connsiteX275" fmla="*/ 16971 w 998239"/>
                <a:gd name="connsiteY275" fmla="*/ 2380354 h 2601565"/>
                <a:gd name="connsiteX276" fmla="*/ 20090 w 998239"/>
                <a:gd name="connsiteY276" fmla="*/ 2377830 h 2601565"/>
                <a:gd name="connsiteX277" fmla="*/ 24327 w 998239"/>
                <a:gd name="connsiteY277" fmla="*/ 2373807 h 2601565"/>
                <a:gd name="connsiteX278" fmla="*/ 30627 w 998239"/>
                <a:gd name="connsiteY278" fmla="*/ 2367391 h 2601565"/>
                <a:gd name="connsiteX279" fmla="*/ 40670 w 998239"/>
                <a:gd name="connsiteY279" fmla="*/ 2359024 h 2601565"/>
                <a:gd name="connsiteX280" fmla="*/ 55321 w 998239"/>
                <a:gd name="connsiteY280" fmla="*/ 2347300 h 2601565"/>
                <a:gd name="connsiteX281" fmla="*/ 71663 w 998239"/>
                <a:gd name="connsiteY281" fmla="*/ 2332515 h 2601565"/>
                <a:gd name="connsiteX282" fmla="*/ 94475 w 998239"/>
                <a:gd name="connsiteY282" fmla="*/ 2314213 h 2601565"/>
                <a:gd name="connsiteX283" fmla="*/ 121818 w 998239"/>
                <a:gd name="connsiteY283" fmla="*/ 2292046 h 2601565"/>
                <a:gd name="connsiteX284" fmla="*/ 160830 w 998239"/>
                <a:gd name="connsiteY284" fmla="*/ 2255375 h 2601565"/>
                <a:gd name="connsiteX285" fmla="*/ 197971 w 998239"/>
                <a:gd name="connsiteY285" fmla="*/ 2213486 h 2601565"/>
                <a:gd name="connsiteX286" fmla="*/ 234107 w 998239"/>
                <a:gd name="connsiteY286" fmla="*/ 2169419 h 2601565"/>
                <a:gd name="connsiteX287" fmla="*/ 274428 w 998239"/>
                <a:gd name="connsiteY287" fmla="*/ 2123636 h 2601565"/>
                <a:gd name="connsiteX288" fmla="*/ 282447 w 998239"/>
                <a:gd name="connsiteY288" fmla="*/ 2113474 h 2601565"/>
                <a:gd name="connsiteX289" fmla="*/ 294255 w 998239"/>
                <a:gd name="connsiteY289" fmla="*/ 2098111 h 2601565"/>
                <a:gd name="connsiteX290" fmla="*/ 304716 w 998239"/>
                <a:gd name="connsiteY290" fmla="*/ 2083635 h 2601565"/>
                <a:gd name="connsiteX291" fmla="*/ 328894 w 998239"/>
                <a:gd name="connsiteY291" fmla="*/ 2047263 h 2601565"/>
                <a:gd name="connsiteX292" fmla="*/ 330780 w 998239"/>
                <a:gd name="connsiteY292" fmla="*/ 2044202 h 2601565"/>
                <a:gd name="connsiteX293" fmla="*/ 331717 w 998239"/>
                <a:gd name="connsiteY293" fmla="*/ 2042063 h 2601565"/>
                <a:gd name="connsiteX294" fmla="*/ 391204 w 998239"/>
                <a:gd name="connsiteY294" fmla="*/ 1933218 h 2601565"/>
                <a:gd name="connsiteX295" fmla="*/ 390156 w 998239"/>
                <a:gd name="connsiteY295" fmla="*/ 1860349 h 2601565"/>
                <a:gd name="connsiteX296" fmla="*/ 396502 w 998239"/>
                <a:gd name="connsiteY296" fmla="*/ 1818105 h 2601565"/>
                <a:gd name="connsiteX297" fmla="*/ 402330 w 998239"/>
                <a:gd name="connsiteY297" fmla="*/ 1747141 h 2601565"/>
                <a:gd name="connsiteX298" fmla="*/ 412844 w 998239"/>
                <a:gd name="connsiteY298" fmla="*/ 1718578 h 2601565"/>
                <a:gd name="connsiteX299" fmla="*/ 421839 w 998239"/>
                <a:gd name="connsiteY299" fmla="*/ 1686822 h 2601565"/>
                <a:gd name="connsiteX300" fmla="*/ 430327 w 998239"/>
                <a:gd name="connsiteY300" fmla="*/ 1651516 h 2601565"/>
                <a:gd name="connsiteX301" fmla="*/ 438181 w 998239"/>
                <a:gd name="connsiteY301" fmla="*/ 1613906 h 2601565"/>
                <a:gd name="connsiteX302" fmla="*/ 444515 w 998239"/>
                <a:gd name="connsiteY302" fmla="*/ 1573279 h 2601565"/>
                <a:gd name="connsiteX303" fmla="*/ 449329 w 998239"/>
                <a:gd name="connsiteY303" fmla="*/ 1531942 h 2601565"/>
                <a:gd name="connsiteX304" fmla="*/ 454016 w 998239"/>
                <a:gd name="connsiteY304" fmla="*/ 1488654 h 2601565"/>
                <a:gd name="connsiteX305" fmla="*/ 457183 w 998239"/>
                <a:gd name="connsiteY305" fmla="*/ 1444833 h 2601565"/>
                <a:gd name="connsiteX306" fmla="*/ 459843 w 998239"/>
                <a:gd name="connsiteY306" fmla="*/ 1399239 h 2601565"/>
                <a:gd name="connsiteX307" fmla="*/ 459843 w 998239"/>
                <a:gd name="connsiteY307" fmla="*/ 1354354 h 2601565"/>
                <a:gd name="connsiteX308" fmla="*/ 459843 w 998239"/>
                <a:gd name="connsiteY308" fmla="*/ 1310001 h 2601565"/>
                <a:gd name="connsiteX309" fmla="*/ 457183 w 998239"/>
                <a:gd name="connsiteY309" fmla="*/ 1265471 h 2601565"/>
                <a:gd name="connsiteX310" fmla="*/ 453509 w 998239"/>
                <a:gd name="connsiteY310" fmla="*/ 1222715 h 2601565"/>
                <a:gd name="connsiteX311" fmla="*/ 448822 w 998239"/>
                <a:gd name="connsiteY311" fmla="*/ 1181023 h 2601565"/>
                <a:gd name="connsiteX312" fmla="*/ 441854 w 998239"/>
                <a:gd name="connsiteY312" fmla="*/ 1140751 h 2601565"/>
                <a:gd name="connsiteX313" fmla="*/ 432353 w 998239"/>
                <a:gd name="connsiteY313" fmla="*/ 1103318 h 2601565"/>
                <a:gd name="connsiteX314" fmla="*/ 421839 w 998239"/>
                <a:gd name="connsiteY314" fmla="*/ 1067835 h 2601565"/>
                <a:gd name="connsiteX315" fmla="*/ 409170 w 998239"/>
                <a:gd name="connsiteY315" fmla="*/ 1036079 h 2601565"/>
                <a:gd name="connsiteX316" fmla="*/ 405274 w 998239"/>
                <a:gd name="connsiteY316" fmla="*/ 1028382 h 2601565"/>
                <a:gd name="connsiteX317" fmla="*/ 325111 w 998239"/>
                <a:gd name="connsiteY317" fmla="*/ 669960 h 2601565"/>
                <a:gd name="connsiteX318" fmla="*/ 324674 w 998239"/>
                <a:gd name="connsiteY318" fmla="*/ 667064 h 2601565"/>
                <a:gd name="connsiteX319" fmla="*/ 321000 w 998239"/>
                <a:gd name="connsiteY319" fmla="*/ 613131 h 2601565"/>
                <a:gd name="connsiteX320" fmla="*/ 317833 w 998239"/>
                <a:gd name="connsiteY320" fmla="*/ 556715 h 2601565"/>
                <a:gd name="connsiteX321" fmla="*/ 317833 w 998239"/>
                <a:gd name="connsiteY321" fmla="*/ 499057 h 2601565"/>
                <a:gd name="connsiteX322" fmla="*/ 319986 w 998239"/>
                <a:gd name="connsiteY322" fmla="*/ 440866 h 2601565"/>
                <a:gd name="connsiteX323" fmla="*/ 324674 w 998239"/>
                <a:gd name="connsiteY323" fmla="*/ 383208 h 2601565"/>
                <a:gd name="connsiteX324" fmla="*/ 331642 w 998239"/>
                <a:gd name="connsiteY324" fmla="*/ 325726 h 2601565"/>
                <a:gd name="connsiteX325" fmla="*/ 338989 w 998239"/>
                <a:gd name="connsiteY325" fmla="*/ 270197 h 2601565"/>
                <a:gd name="connsiteX326" fmla="*/ 349504 w 998239"/>
                <a:gd name="connsiteY326" fmla="*/ 216264 h 2601565"/>
                <a:gd name="connsiteX327" fmla="*/ 362172 w 998239"/>
                <a:gd name="connsiteY327" fmla="*/ 165524 h 2601565"/>
                <a:gd name="connsiteX328" fmla="*/ 375347 w 998239"/>
                <a:gd name="connsiteY328" fmla="*/ 117446 h 2601565"/>
                <a:gd name="connsiteX329" fmla="*/ 390675 w 998239"/>
                <a:gd name="connsiteY329" fmla="*/ 73980 h 2601565"/>
                <a:gd name="connsiteX330" fmla="*/ 407017 w 998239"/>
                <a:gd name="connsiteY330" fmla="*/ 34418 h 2601565"/>
                <a:gd name="connsiteX331" fmla="*/ 426653 w 998239"/>
                <a:gd name="connsiteY331" fmla="*/ 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330" fmla="*/ 715462 w 998239"/>
                <a:gd name="connsiteY330" fmla="*/ 111918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0" fmla="*/ 598179 w 998239"/>
                <a:gd name="connsiteY0" fmla="*/ 1179427 h 2601565"/>
                <a:gd name="connsiteX1" fmla="*/ 587538 w 998239"/>
                <a:gd name="connsiteY1" fmla="*/ 1212780 h 2601565"/>
                <a:gd name="connsiteX2" fmla="*/ 579177 w 998239"/>
                <a:gd name="connsiteY2" fmla="*/ 1247552 h 2601565"/>
                <a:gd name="connsiteX3" fmla="*/ 574363 w 998239"/>
                <a:gd name="connsiteY3" fmla="*/ 1283035 h 2601565"/>
                <a:gd name="connsiteX4" fmla="*/ 572336 w 998239"/>
                <a:gd name="connsiteY4" fmla="*/ 1320468 h 2601565"/>
                <a:gd name="connsiteX5" fmla="*/ 571196 w 998239"/>
                <a:gd name="connsiteY5" fmla="*/ 1358079 h 2601565"/>
                <a:gd name="connsiteX6" fmla="*/ 572336 w 998239"/>
                <a:gd name="connsiteY6" fmla="*/ 1395691 h 2601565"/>
                <a:gd name="connsiteX7" fmla="*/ 574363 w 998239"/>
                <a:gd name="connsiteY7" fmla="*/ 1434189 h 2601565"/>
                <a:gd name="connsiteX8" fmla="*/ 577023 w 998239"/>
                <a:gd name="connsiteY8" fmla="*/ 1472331 h 2601565"/>
                <a:gd name="connsiteX9" fmla="*/ 580190 w 998239"/>
                <a:gd name="connsiteY9" fmla="*/ 1509765 h 2601565"/>
                <a:gd name="connsiteX10" fmla="*/ 580697 w 998239"/>
                <a:gd name="connsiteY10" fmla="*/ 1564763 h 2601565"/>
                <a:gd name="connsiteX11" fmla="*/ 578037 w 998239"/>
                <a:gd name="connsiteY11" fmla="*/ 1619760 h 2601565"/>
                <a:gd name="connsiteX12" fmla="*/ 573350 w 998239"/>
                <a:gd name="connsiteY12" fmla="*/ 1672629 h 2601565"/>
                <a:gd name="connsiteX13" fmla="*/ 567522 w 998239"/>
                <a:gd name="connsiteY13" fmla="*/ 1724432 h 2601565"/>
                <a:gd name="connsiteX14" fmla="*/ 564474 w 998239"/>
                <a:gd name="connsiteY14" fmla="*/ 1798067 h 2601565"/>
                <a:gd name="connsiteX15" fmla="*/ 565843 w 998239"/>
                <a:gd name="connsiteY15" fmla="*/ 1798067 h 2601565"/>
                <a:gd name="connsiteX16" fmla="*/ 596167 w 998239"/>
                <a:gd name="connsiteY16" fmla="*/ 2004317 h 2601565"/>
                <a:gd name="connsiteX17" fmla="*/ 614772 w 998239"/>
                <a:gd name="connsiteY17" fmla="*/ 2015335 h 2601565"/>
                <a:gd name="connsiteX18" fmla="*/ 633212 w 998239"/>
                <a:gd name="connsiteY18" fmla="*/ 2026005 h 2601565"/>
                <a:gd name="connsiteX19" fmla="*/ 649037 w 998239"/>
                <a:gd name="connsiteY19" fmla="*/ 2036824 h 2601565"/>
                <a:gd name="connsiteX20" fmla="*/ 682546 w 998239"/>
                <a:gd name="connsiteY20" fmla="*/ 2063750 h 2601565"/>
                <a:gd name="connsiteX21" fmla="*/ 712427 w 998239"/>
                <a:gd name="connsiteY21" fmla="*/ 2092373 h 2601565"/>
                <a:gd name="connsiteX22" fmla="*/ 738220 w 998239"/>
                <a:gd name="connsiteY22" fmla="*/ 2120464 h 2601565"/>
                <a:gd name="connsiteX23" fmla="*/ 761610 w 998239"/>
                <a:gd name="connsiteY23" fmla="*/ 2148686 h 2601565"/>
                <a:gd name="connsiteX24" fmla="*/ 783089 w 998239"/>
                <a:gd name="connsiteY24" fmla="*/ 2177264 h 2601565"/>
                <a:gd name="connsiteX25" fmla="*/ 803347 w 998239"/>
                <a:gd name="connsiteY25" fmla="*/ 2204774 h 2601565"/>
                <a:gd name="connsiteX26" fmla="*/ 821429 w 998239"/>
                <a:gd name="connsiteY26" fmla="*/ 2231393 h 2601565"/>
                <a:gd name="connsiteX27" fmla="*/ 812873 w 998239"/>
                <a:gd name="connsiteY27" fmla="*/ 2236092 h 2601565"/>
                <a:gd name="connsiteX28" fmla="*/ 783805 w 998239"/>
                <a:gd name="connsiteY28" fmla="*/ 2203301 h 2601565"/>
                <a:gd name="connsiteX29" fmla="*/ 753719 w 998239"/>
                <a:gd name="connsiteY29" fmla="*/ 2172059 h 2601565"/>
                <a:gd name="connsiteX30" fmla="*/ 722647 w 998239"/>
                <a:gd name="connsiteY30" fmla="*/ 2142999 h 2601565"/>
                <a:gd name="connsiteX31" fmla="*/ 690330 w 998239"/>
                <a:gd name="connsiteY31" fmla="*/ 2116510 h 2601565"/>
                <a:gd name="connsiteX32" fmla="*/ 655982 w 998239"/>
                <a:gd name="connsiteY32" fmla="*/ 2093118 h 2601565"/>
                <a:gd name="connsiteX33" fmla="*/ 620297 w 998239"/>
                <a:gd name="connsiteY33" fmla="*/ 2072215 h 2601565"/>
                <a:gd name="connsiteX34" fmla="*/ 583862 w 998239"/>
                <a:gd name="connsiteY34" fmla="*/ 2054108 h 2601565"/>
                <a:gd name="connsiteX35" fmla="*/ 545427 w 998239"/>
                <a:gd name="connsiteY35" fmla="*/ 2040553 h 2601565"/>
                <a:gd name="connsiteX36" fmla="*/ 511522 w 998239"/>
                <a:gd name="connsiteY36" fmla="*/ 2221026 h 2601565"/>
                <a:gd name="connsiteX37" fmla="*/ 546020 w 998239"/>
                <a:gd name="connsiteY37" fmla="*/ 2245768 h 2601565"/>
                <a:gd name="connsiteX38" fmla="*/ 576539 w 998239"/>
                <a:gd name="connsiteY38" fmla="*/ 2272514 h 2601565"/>
                <a:gd name="connsiteX39" fmla="*/ 601206 w 998239"/>
                <a:gd name="connsiteY39" fmla="*/ 2299617 h 2601565"/>
                <a:gd name="connsiteX40" fmla="*/ 620912 w 998239"/>
                <a:gd name="connsiteY40" fmla="*/ 2328269 h 2601565"/>
                <a:gd name="connsiteX41" fmla="*/ 635746 w 998239"/>
                <a:gd name="connsiteY41" fmla="*/ 2357733 h 2601565"/>
                <a:gd name="connsiteX42" fmla="*/ 645162 w 998239"/>
                <a:gd name="connsiteY42" fmla="*/ 2386515 h 2601565"/>
                <a:gd name="connsiteX43" fmla="*/ 649446 w 998239"/>
                <a:gd name="connsiteY43" fmla="*/ 2415678 h 2601565"/>
                <a:gd name="connsiteX44" fmla="*/ 648196 w 998239"/>
                <a:gd name="connsiteY44" fmla="*/ 2444260 h 2601565"/>
                <a:gd name="connsiteX45" fmla="*/ 641984 w 998239"/>
                <a:gd name="connsiteY45" fmla="*/ 2470935 h 2601565"/>
                <a:gd name="connsiteX46" fmla="*/ 637257 w 998239"/>
                <a:gd name="connsiteY46" fmla="*/ 2472280 h 2601565"/>
                <a:gd name="connsiteX47" fmla="*/ 635317 w 998239"/>
                <a:gd name="connsiteY47" fmla="*/ 2465092 h 2601565"/>
                <a:gd name="connsiteX48" fmla="*/ 641087 w 998239"/>
                <a:gd name="connsiteY48" fmla="*/ 2449008 h 2601565"/>
                <a:gd name="connsiteX49" fmla="*/ 641384 w 998239"/>
                <a:gd name="connsiteY49" fmla="*/ 2430972 h 2601565"/>
                <a:gd name="connsiteX50" fmla="*/ 639215 w 998239"/>
                <a:gd name="connsiteY50" fmla="*/ 2410982 h 2601565"/>
                <a:gd name="connsiteX51" fmla="*/ 632287 w 998239"/>
                <a:gd name="connsiteY51" fmla="*/ 2390884 h 2601565"/>
                <a:gd name="connsiteX52" fmla="*/ 621944 w 998239"/>
                <a:gd name="connsiteY52" fmla="*/ 2369828 h 2601565"/>
                <a:gd name="connsiteX53" fmla="*/ 609133 w 998239"/>
                <a:gd name="connsiteY53" fmla="*/ 2349453 h 2601565"/>
                <a:gd name="connsiteX54" fmla="*/ 593107 w 998239"/>
                <a:gd name="connsiteY54" fmla="*/ 2329922 h 2601565"/>
                <a:gd name="connsiteX55" fmla="*/ 574242 w 998239"/>
                <a:gd name="connsiteY55" fmla="*/ 2311561 h 2601565"/>
                <a:gd name="connsiteX56" fmla="*/ 554736 w 998239"/>
                <a:gd name="connsiteY56" fmla="*/ 2295077 h 2601565"/>
                <a:gd name="connsiteX57" fmla="*/ 542732 w 998239"/>
                <a:gd name="connsiteY57" fmla="*/ 2286998 h 2601565"/>
                <a:gd name="connsiteX58" fmla="*/ 533341 w 998239"/>
                <a:gd name="connsiteY58" fmla="*/ 2278769 h 2601565"/>
                <a:gd name="connsiteX59" fmla="*/ 523778 w 998239"/>
                <a:gd name="connsiteY59" fmla="*/ 2272829 h 2601565"/>
                <a:gd name="connsiteX60" fmla="*/ 514151 w 998239"/>
                <a:gd name="connsiteY60" fmla="*/ 2267440 h 2601565"/>
                <a:gd name="connsiteX61" fmla="*/ 503656 w 998239"/>
                <a:gd name="connsiteY61" fmla="*/ 2264952 h 2601565"/>
                <a:gd name="connsiteX62" fmla="*/ 491006 w 998239"/>
                <a:gd name="connsiteY62" fmla="*/ 2308954 h 2601565"/>
                <a:gd name="connsiteX63" fmla="*/ 476330 w 998239"/>
                <a:gd name="connsiteY63" fmla="*/ 2349959 h 2601565"/>
                <a:gd name="connsiteX64" fmla="*/ 459509 w 998239"/>
                <a:gd name="connsiteY64" fmla="*/ 2391527 h 2601565"/>
                <a:gd name="connsiteX65" fmla="*/ 439580 w 998239"/>
                <a:gd name="connsiteY65" fmla="*/ 2432199 h 2601565"/>
                <a:gd name="connsiteX66" fmla="*/ 416585 w 998239"/>
                <a:gd name="connsiteY66" fmla="*/ 2475063 h 2601565"/>
                <a:gd name="connsiteX67" fmla="*/ 389961 w 998239"/>
                <a:gd name="connsiteY67" fmla="*/ 2519626 h 2601565"/>
                <a:gd name="connsiteX68" fmla="*/ 384223 w 998239"/>
                <a:gd name="connsiteY68" fmla="*/ 2526793 h 2601565"/>
                <a:gd name="connsiteX69" fmla="*/ 377695 w 998239"/>
                <a:gd name="connsiteY69" fmla="*/ 2537945 h 2601565"/>
                <a:gd name="connsiteX70" fmla="*/ 368996 w 998239"/>
                <a:gd name="connsiteY70" fmla="*/ 2549023 h 2601565"/>
                <a:gd name="connsiteX71" fmla="*/ 360933 w 998239"/>
                <a:gd name="connsiteY71" fmla="*/ 2560863 h 2601565"/>
                <a:gd name="connsiteX72" fmla="*/ 351567 w 998239"/>
                <a:gd name="connsiteY72" fmla="*/ 2573185 h 2601565"/>
                <a:gd name="connsiteX73" fmla="*/ 341532 w 998239"/>
                <a:gd name="connsiteY73" fmla="*/ 2583296 h 2601565"/>
                <a:gd name="connsiteX74" fmla="*/ 331557 w 998239"/>
                <a:gd name="connsiteY74" fmla="*/ 2592037 h 2601565"/>
                <a:gd name="connsiteX75" fmla="*/ 321124 w 998239"/>
                <a:gd name="connsiteY75" fmla="*/ 2598545 h 2601565"/>
                <a:gd name="connsiteX76" fmla="*/ 312044 w 998239"/>
                <a:gd name="connsiteY76" fmla="*/ 2601565 h 2601565"/>
                <a:gd name="connsiteX77" fmla="*/ 309960 w 998239"/>
                <a:gd name="connsiteY77" fmla="*/ 2597301 h 2601565"/>
                <a:gd name="connsiteX78" fmla="*/ 342120 w 998239"/>
                <a:gd name="connsiteY78" fmla="*/ 2563687 h 2601565"/>
                <a:gd name="connsiteX79" fmla="*/ 370336 w 998239"/>
                <a:gd name="connsiteY79" fmla="*/ 2526618 h 2601565"/>
                <a:gd name="connsiteX80" fmla="*/ 394287 w 998239"/>
                <a:gd name="connsiteY80" fmla="*/ 2487031 h 2601565"/>
                <a:gd name="connsiteX81" fmla="*/ 413201 w 998239"/>
                <a:gd name="connsiteY81" fmla="*/ 2447908 h 2601565"/>
                <a:gd name="connsiteX82" fmla="*/ 428806 w 998239"/>
                <a:gd name="connsiteY82" fmla="*/ 2409545 h 2601565"/>
                <a:gd name="connsiteX83" fmla="*/ 435216 w 998239"/>
                <a:gd name="connsiteY83" fmla="*/ 2381215 h 2601565"/>
                <a:gd name="connsiteX84" fmla="*/ 437508 w 998239"/>
                <a:gd name="connsiteY84" fmla="*/ 2382004 h 2601565"/>
                <a:gd name="connsiteX85" fmla="*/ 438204 w 998239"/>
                <a:gd name="connsiteY85" fmla="*/ 2381394 h 2601565"/>
                <a:gd name="connsiteX86" fmla="*/ 438054 w 998239"/>
                <a:gd name="connsiteY86" fmla="*/ 2380044 h 2601565"/>
                <a:gd name="connsiteX87" fmla="*/ 437652 w 998239"/>
                <a:gd name="connsiteY87" fmla="*/ 2379080 h 2601565"/>
                <a:gd name="connsiteX88" fmla="*/ 436750 w 998239"/>
                <a:gd name="connsiteY88" fmla="*/ 2377071 h 2601565"/>
                <a:gd name="connsiteX89" fmla="*/ 437767 w 998239"/>
                <a:gd name="connsiteY89" fmla="*/ 2375523 h 2601565"/>
                <a:gd name="connsiteX90" fmla="*/ 437711 w 998239"/>
                <a:gd name="connsiteY90" fmla="*/ 2374255 h 2601565"/>
                <a:gd name="connsiteX91" fmla="*/ 438004 w 998239"/>
                <a:gd name="connsiteY91" fmla="*/ 2372682 h 2601565"/>
                <a:gd name="connsiteX92" fmla="*/ 437308 w 998239"/>
                <a:gd name="connsiteY92" fmla="*/ 2373292 h 2601565"/>
                <a:gd name="connsiteX93" fmla="*/ 437711 w 998239"/>
                <a:gd name="connsiteY93" fmla="*/ 2374255 h 2601565"/>
                <a:gd name="connsiteX94" fmla="*/ 435216 w 998239"/>
                <a:gd name="connsiteY94" fmla="*/ 2381215 h 2601565"/>
                <a:gd name="connsiteX95" fmla="*/ 419562 w 998239"/>
                <a:gd name="connsiteY95" fmla="*/ 2378474 h 2601565"/>
                <a:gd name="connsiteX96" fmla="*/ 399876 w 998239"/>
                <a:gd name="connsiteY96" fmla="*/ 2379925 h 2601565"/>
                <a:gd name="connsiteX97" fmla="*/ 378919 w 998239"/>
                <a:gd name="connsiteY97" fmla="*/ 2383310 h 2601565"/>
                <a:gd name="connsiteX98" fmla="*/ 355837 w 998239"/>
                <a:gd name="connsiteY98" fmla="*/ 2389713 h 2601565"/>
                <a:gd name="connsiteX99" fmla="*/ 331860 w 998239"/>
                <a:gd name="connsiteY99" fmla="*/ 2398379 h 2601565"/>
                <a:gd name="connsiteX100" fmla="*/ 307564 w 998239"/>
                <a:gd name="connsiteY100" fmla="*/ 2407986 h 2601565"/>
                <a:gd name="connsiteX101" fmla="*/ 283791 w 998239"/>
                <a:gd name="connsiteY101" fmla="*/ 2419271 h 2601565"/>
                <a:gd name="connsiteX102" fmla="*/ 261091 w 998239"/>
                <a:gd name="connsiteY102" fmla="*/ 2430275 h 2601565"/>
                <a:gd name="connsiteX103" fmla="*/ 258707 w 998239"/>
                <a:gd name="connsiteY103" fmla="*/ 2431515 h 2601565"/>
                <a:gd name="connsiteX104" fmla="*/ 264907 w 998239"/>
                <a:gd name="connsiteY104" fmla="*/ 2418233 h 2601565"/>
                <a:gd name="connsiteX105" fmla="*/ 283331 w 998239"/>
                <a:gd name="connsiteY105" fmla="*/ 2403215 h 2601565"/>
                <a:gd name="connsiteX106" fmla="*/ 306269 w 998239"/>
                <a:gd name="connsiteY106" fmla="*/ 2389370 h 2601565"/>
                <a:gd name="connsiteX107" fmla="*/ 330709 w 998239"/>
                <a:gd name="connsiteY107" fmla="*/ 2376839 h 2601565"/>
                <a:gd name="connsiteX108" fmla="*/ 356078 w 998239"/>
                <a:gd name="connsiteY108" fmla="*/ 2366953 h 2601565"/>
                <a:gd name="connsiteX109" fmla="*/ 384546 w 998239"/>
                <a:gd name="connsiteY109" fmla="*/ 2359782 h 2601565"/>
                <a:gd name="connsiteX110" fmla="*/ 448037 w 998239"/>
                <a:gd name="connsiteY110" fmla="*/ 2345291 h 2601565"/>
                <a:gd name="connsiteX111" fmla="*/ 456052 w 998239"/>
                <a:gd name="connsiteY111" fmla="*/ 2295805 h 2601565"/>
                <a:gd name="connsiteX112" fmla="*/ 459891 w 998239"/>
                <a:gd name="connsiteY112" fmla="*/ 2246520 h 2601565"/>
                <a:gd name="connsiteX113" fmla="*/ 459547 w 998239"/>
                <a:gd name="connsiteY113" fmla="*/ 2196621 h 2601565"/>
                <a:gd name="connsiteX114" fmla="*/ 455007 w 998239"/>
                <a:gd name="connsiteY114" fmla="*/ 2147109 h 2601565"/>
                <a:gd name="connsiteX115" fmla="*/ 414605 w 998239"/>
                <a:gd name="connsiteY115" fmla="*/ 1999908 h 2601565"/>
                <a:gd name="connsiteX116" fmla="*/ 392039 w 998239"/>
                <a:gd name="connsiteY116" fmla="*/ 2033339 h 2601565"/>
                <a:gd name="connsiteX117" fmla="*/ 351498 w 998239"/>
                <a:gd name="connsiteY117" fmla="*/ 2087417 h 2601565"/>
                <a:gd name="connsiteX118" fmla="*/ 308424 w 998239"/>
                <a:gd name="connsiteY118" fmla="*/ 2139893 h 2601565"/>
                <a:gd name="connsiteX119" fmla="*/ 266098 w 998239"/>
                <a:gd name="connsiteY119" fmla="*/ 2190203 h 2601565"/>
                <a:gd name="connsiteX120" fmla="*/ 221074 w 998239"/>
                <a:gd name="connsiteY120" fmla="*/ 2236952 h 2601565"/>
                <a:gd name="connsiteX121" fmla="*/ 175500 w 998239"/>
                <a:gd name="connsiteY121" fmla="*/ 2279195 h 2601565"/>
                <a:gd name="connsiteX122" fmla="*/ 130958 w 998239"/>
                <a:gd name="connsiteY122" fmla="*/ 2318489 h 2601565"/>
                <a:gd name="connsiteX123" fmla="*/ 86731 w 998239"/>
                <a:gd name="connsiteY123" fmla="*/ 2351876 h 2601565"/>
                <a:gd name="connsiteX124" fmla="*/ 43708 w 998239"/>
                <a:gd name="connsiteY124" fmla="*/ 2380769 h 2601565"/>
                <a:gd name="connsiteX125" fmla="*/ 0 w 998239"/>
                <a:gd name="connsiteY125" fmla="*/ 2402513 h 2601565"/>
                <a:gd name="connsiteX126" fmla="*/ 7680 w 998239"/>
                <a:gd name="connsiteY126" fmla="*/ 2395440 h 2601565"/>
                <a:gd name="connsiteX127" fmla="*/ 12312 w 998239"/>
                <a:gd name="connsiteY127" fmla="*/ 2390461 h 2601565"/>
                <a:gd name="connsiteX128" fmla="*/ 15901 w 998239"/>
                <a:gd name="connsiteY128" fmla="*/ 2387490 h 2601565"/>
                <a:gd name="connsiteX129" fmla="*/ 17197 w 998239"/>
                <a:gd name="connsiteY129" fmla="*/ 2385386 h 2601565"/>
                <a:gd name="connsiteX130" fmla="*/ 16525 w 998239"/>
                <a:gd name="connsiteY130" fmla="*/ 2383620 h 2601565"/>
                <a:gd name="connsiteX131" fmla="*/ 17174 w 998239"/>
                <a:gd name="connsiteY131" fmla="*/ 2382567 h 2601565"/>
                <a:gd name="connsiteX132" fmla="*/ 15999 w 998239"/>
                <a:gd name="connsiteY132" fmla="*/ 2381933 h 2601565"/>
                <a:gd name="connsiteX133" fmla="*/ 16971 w 998239"/>
                <a:gd name="connsiteY133" fmla="*/ 2380354 h 2601565"/>
                <a:gd name="connsiteX134" fmla="*/ 20090 w 998239"/>
                <a:gd name="connsiteY134" fmla="*/ 2377830 h 2601565"/>
                <a:gd name="connsiteX135" fmla="*/ 24327 w 998239"/>
                <a:gd name="connsiteY135" fmla="*/ 2373807 h 2601565"/>
                <a:gd name="connsiteX136" fmla="*/ 30627 w 998239"/>
                <a:gd name="connsiteY136" fmla="*/ 2367391 h 2601565"/>
                <a:gd name="connsiteX137" fmla="*/ 40670 w 998239"/>
                <a:gd name="connsiteY137" fmla="*/ 2359024 h 2601565"/>
                <a:gd name="connsiteX138" fmla="*/ 55321 w 998239"/>
                <a:gd name="connsiteY138" fmla="*/ 2347300 h 2601565"/>
                <a:gd name="connsiteX139" fmla="*/ 71663 w 998239"/>
                <a:gd name="connsiteY139" fmla="*/ 2332515 h 2601565"/>
                <a:gd name="connsiteX140" fmla="*/ 94475 w 998239"/>
                <a:gd name="connsiteY140" fmla="*/ 2314213 h 2601565"/>
                <a:gd name="connsiteX141" fmla="*/ 121818 w 998239"/>
                <a:gd name="connsiteY141" fmla="*/ 2292046 h 2601565"/>
                <a:gd name="connsiteX142" fmla="*/ 160830 w 998239"/>
                <a:gd name="connsiteY142" fmla="*/ 2255375 h 2601565"/>
                <a:gd name="connsiteX143" fmla="*/ 197971 w 998239"/>
                <a:gd name="connsiteY143" fmla="*/ 2213486 h 2601565"/>
                <a:gd name="connsiteX144" fmla="*/ 234107 w 998239"/>
                <a:gd name="connsiteY144" fmla="*/ 2169419 h 2601565"/>
                <a:gd name="connsiteX145" fmla="*/ 274428 w 998239"/>
                <a:gd name="connsiteY145" fmla="*/ 2123636 h 2601565"/>
                <a:gd name="connsiteX146" fmla="*/ 282447 w 998239"/>
                <a:gd name="connsiteY146" fmla="*/ 2113474 h 2601565"/>
                <a:gd name="connsiteX147" fmla="*/ 294255 w 998239"/>
                <a:gd name="connsiteY147" fmla="*/ 2098111 h 2601565"/>
                <a:gd name="connsiteX148" fmla="*/ 304716 w 998239"/>
                <a:gd name="connsiteY148" fmla="*/ 2083635 h 2601565"/>
                <a:gd name="connsiteX149" fmla="*/ 328894 w 998239"/>
                <a:gd name="connsiteY149" fmla="*/ 2047263 h 2601565"/>
                <a:gd name="connsiteX150" fmla="*/ 330780 w 998239"/>
                <a:gd name="connsiteY150" fmla="*/ 2044202 h 2601565"/>
                <a:gd name="connsiteX151" fmla="*/ 331717 w 998239"/>
                <a:gd name="connsiteY151" fmla="*/ 2042063 h 2601565"/>
                <a:gd name="connsiteX152" fmla="*/ 391204 w 998239"/>
                <a:gd name="connsiteY152" fmla="*/ 1933218 h 2601565"/>
                <a:gd name="connsiteX153" fmla="*/ 390156 w 998239"/>
                <a:gd name="connsiteY153" fmla="*/ 1860349 h 2601565"/>
                <a:gd name="connsiteX154" fmla="*/ 396502 w 998239"/>
                <a:gd name="connsiteY154" fmla="*/ 1818105 h 2601565"/>
                <a:gd name="connsiteX155" fmla="*/ 402330 w 998239"/>
                <a:gd name="connsiteY155" fmla="*/ 1747141 h 2601565"/>
                <a:gd name="connsiteX156" fmla="*/ 412844 w 998239"/>
                <a:gd name="connsiteY156" fmla="*/ 1718578 h 2601565"/>
                <a:gd name="connsiteX157" fmla="*/ 421839 w 998239"/>
                <a:gd name="connsiteY157" fmla="*/ 1686822 h 2601565"/>
                <a:gd name="connsiteX158" fmla="*/ 430327 w 998239"/>
                <a:gd name="connsiteY158" fmla="*/ 1651516 h 2601565"/>
                <a:gd name="connsiteX159" fmla="*/ 438181 w 998239"/>
                <a:gd name="connsiteY159" fmla="*/ 1613906 h 2601565"/>
                <a:gd name="connsiteX160" fmla="*/ 444515 w 998239"/>
                <a:gd name="connsiteY160" fmla="*/ 1573279 h 2601565"/>
                <a:gd name="connsiteX161" fmla="*/ 449329 w 998239"/>
                <a:gd name="connsiteY161" fmla="*/ 1531942 h 2601565"/>
                <a:gd name="connsiteX162" fmla="*/ 454016 w 998239"/>
                <a:gd name="connsiteY162" fmla="*/ 1488654 h 2601565"/>
                <a:gd name="connsiteX163" fmla="*/ 457183 w 998239"/>
                <a:gd name="connsiteY163" fmla="*/ 1444833 h 2601565"/>
                <a:gd name="connsiteX164" fmla="*/ 459843 w 998239"/>
                <a:gd name="connsiteY164" fmla="*/ 1399239 h 2601565"/>
                <a:gd name="connsiteX165" fmla="*/ 459843 w 998239"/>
                <a:gd name="connsiteY165" fmla="*/ 1354354 h 2601565"/>
                <a:gd name="connsiteX166" fmla="*/ 459843 w 998239"/>
                <a:gd name="connsiteY166" fmla="*/ 1310001 h 2601565"/>
                <a:gd name="connsiteX167" fmla="*/ 457183 w 998239"/>
                <a:gd name="connsiteY167" fmla="*/ 1265471 h 2601565"/>
                <a:gd name="connsiteX168" fmla="*/ 453509 w 998239"/>
                <a:gd name="connsiteY168" fmla="*/ 1222715 h 2601565"/>
                <a:gd name="connsiteX169" fmla="*/ 448822 w 998239"/>
                <a:gd name="connsiteY169" fmla="*/ 1181023 h 2601565"/>
                <a:gd name="connsiteX170" fmla="*/ 441854 w 998239"/>
                <a:gd name="connsiteY170" fmla="*/ 1140751 h 2601565"/>
                <a:gd name="connsiteX171" fmla="*/ 432353 w 998239"/>
                <a:gd name="connsiteY171" fmla="*/ 1103318 h 2601565"/>
                <a:gd name="connsiteX172" fmla="*/ 421839 w 998239"/>
                <a:gd name="connsiteY172" fmla="*/ 1067835 h 2601565"/>
                <a:gd name="connsiteX173" fmla="*/ 409170 w 998239"/>
                <a:gd name="connsiteY173" fmla="*/ 1036079 h 2601565"/>
                <a:gd name="connsiteX174" fmla="*/ 405274 w 998239"/>
                <a:gd name="connsiteY174" fmla="*/ 1028382 h 2601565"/>
                <a:gd name="connsiteX175" fmla="*/ 325111 w 998239"/>
                <a:gd name="connsiteY175" fmla="*/ 669960 h 2601565"/>
                <a:gd name="connsiteX176" fmla="*/ 324674 w 998239"/>
                <a:gd name="connsiteY176" fmla="*/ 667064 h 2601565"/>
                <a:gd name="connsiteX177" fmla="*/ 321000 w 998239"/>
                <a:gd name="connsiteY177" fmla="*/ 613131 h 2601565"/>
                <a:gd name="connsiteX178" fmla="*/ 317833 w 998239"/>
                <a:gd name="connsiteY178" fmla="*/ 556715 h 2601565"/>
                <a:gd name="connsiteX179" fmla="*/ 317833 w 998239"/>
                <a:gd name="connsiteY179" fmla="*/ 499057 h 2601565"/>
                <a:gd name="connsiteX180" fmla="*/ 319986 w 998239"/>
                <a:gd name="connsiteY180" fmla="*/ 440866 h 2601565"/>
                <a:gd name="connsiteX181" fmla="*/ 324674 w 998239"/>
                <a:gd name="connsiteY181" fmla="*/ 383208 h 2601565"/>
                <a:gd name="connsiteX182" fmla="*/ 331642 w 998239"/>
                <a:gd name="connsiteY182" fmla="*/ 325726 h 2601565"/>
                <a:gd name="connsiteX183" fmla="*/ 338989 w 998239"/>
                <a:gd name="connsiteY183" fmla="*/ 270197 h 2601565"/>
                <a:gd name="connsiteX184" fmla="*/ 349504 w 998239"/>
                <a:gd name="connsiteY184" fmla="*/ 216264 h 2601565"/>
                <a:gd name="connsiteX185" fmla="*/ 362172 w 998239"/>
                <a:gd name="connsiteY185" fmla="*/ 165524 h 2601565"/>
                <a:gd name="connsiteX186" fmla="*/ 375347 w 998239"/>
                <a:gd name="connsiteY186" fmla="*/ 117446 h 2601565"/>
                <a:gd name="connsiteX187" fmla="*/ 390675 w 998239"/>
                <a:gd name="connsiteY187" fmla="*/ 73980 h 2601565"/>
                <a:gd name="connsiteX188" fmla="*/ 407017 w 998239"/>
                <a:gd name="connsiteY188" fmla="*/ 34418 h 2601565"/>
                <a:gd name="connsiteX189" fmla="*/ 426653 w 998239"/>
                <a:gd name="connsiteY189" fmla="*/ 0 h 2601565"/>
                <a:gd name="connsiteX190" fmla="*/ 424499 w 998239"/>
                <a:gd name="connsiteY190" fmla="*/ 8516 h 2601565"/>
                <a:gd name="connsiteX191" fmla="*/ 423485 w 998239"/>
                <a:gd name="connsiteY191" fmla="*/ 14193 h 2601565"/>
                <a:gd name="connsiteX192" fmla="*/ 422345 w 998239"/>
                <a:gd name="connsiteY192" fmla="*/ 17918 h 2601565"/>
                <a:gd name="connsiteX193" fmla="*/ 422345 w 998239"/>
                <a:gd name="connsiteY193" fmla="*/ 20048 h 2601565"/>
                <a:gd name="connsiteX194" fmla="*/ 423485 w 998239"/>
                <a:gd name="connsiteY194" fmla="*/ 21112 h 2601565"/>
                <a:gd name="connsiteX195" fmla="*/ 423485 w 998239"/>
                <a:gd name="connsiteY195" fmla="*/ 22177 h 2601565"/>
                <a:gd name="connsiteX196" fmla="*/ 424499 w 998239"/>
                <a:gd name="connsiteY196" fmla="*/ 22177 h 2601565"/>
                <a:gd name="connsiteX197" fmla="*/ 424499 w 998239"/>
                <a:gd name="connsiteY197" fmla="*/ 23773 h 2601565"/>
                <a:gd name="connsiteX198" fmla="*/ 423485 w 998239"/>
                <a:gd name="connsiteY198" fmla="*/ 26967 h 2601565"/>
                <a:gd name="connsiteX199" fmla="*/ 422345 w 998239"/>
                <a:gd name="connsiteY199" fmla="*/ 31756 h 2601565"/>
                <a:gd name="connsiteX200" fmla="*/ 420825 w 998239"/>
                <a:gd name="connsiteY200" fmla="*/ 39208 h 2601565"/>
                <a:gd name="connsiteX201" fmla="*/ 417658 w 998239"/>
                <a:gd name="connsiteY201" fmla="*/ 49676 h 2601565"/>
                <a:gd name="connsiteX202" fmla="*/ 412844 w 998239"/>
                <a:gd name="connsiteY202" fmla="*/ 64578 h 2601565"/>
                <a:gd name="connsiteX203" fmla="*/ 408157 w 998239"/>
                <a:gd name="connsiteY203" fmla="*/ 82496 h 2601565"/>
                <a:gd name="connsiteX204" fmla="*/ 400683 w 998239"/>
                <a:gd name="connsiteY204" fmla="*/ 105737 h 2601565"/>
                <a:gd name="connsiteX205" fmla="*/ 391815 w 998239"/>
                <a:gd name="connsiteY205" fmla="*/ 133768 h 2601565"/>
                <a:gd name="connsiteX206" fmla="*/ 381174 w 998239"/>
                <a:gd name="connsiteY206" fmla="*/ 177588 h 2601565"/>
                <a:gd name="connsiteX207" fmla="*/ 373826 w 998239"/>
                <a:gd name="connsiteY207" fmla="*/ 224602 h 2601565"/>
                <a:gd name="connsiteX208" fmla="*/ 367999 w 998239"/>
                <a:gd name="connsiteY208" fmla="*/ 272858 h 2601565"/>
                <a:gd name="connsiteX209" fmla="*/ 360145 w 998239"/>
                <a:gd name="connsiteY209" fmla="*/ 324130 h 2601565"/>
                <a:gd name="connsiteX210" fmla="*/ 359005 w 998239"/>
                <a:gd name="connsiteY210" fmla="*/ 335129 h 2601565"/>
                <a:gd name="connsiteX211" fmla="*/ 357484 w 998239"/>
                <a:gd name="connsiteY211" fmla="*/ 351628 h 2601565"/>
                <a:gd name="connsiteX212" fmla="*/ 356344 w 998239"/>
                <a:gd name="connsiteY212" fmla="*/ 369015 h 2601565"/>
                <a:gd name="connsiteX213" fmla="*/ 355331 w 998239"/>
                <a:gd name="connsiteY213" fmla="*/ 387997 h 2601565"/>
                <a:gd name="connsiteX214" fmla="*/ 355331 w 998239"/>
                <a:gd name="connsiteY214" fmla="*/ 407513 h 2601565"/>
                <a:gd name="connsiteX215" fmla="*/ 357484 w 998239"/>
                <a:gd name="connsiteY215" fmla="*/ 425077 h 2601565"/>
                <a:gd name="connsiteX216" fmla="*/ 360145 w 998239"/>
                <a:gd name="connsiteY216" fmla="*/ 440334 h 2601565"/>
                <a:gd name="connsiteX217" fmla="*/ 364832 w 998239"/>
                <a:gd name="connsiteY217" fmla="*/ 450979 h 2601565"/>
                <a:gd name="connsiteX218" fmla="*/ 390168 w 998239"/>
                <a:gd name="connsiteY218" fmla="*/ 448849 h 2601565"/>
                <a:gd name="connsiteX219" fmla="*/ 414997 w 998239"/>
                <a:gd name="connsiteY219" fmla="*/ 440334 h 2601565"/>
                <a:gd name="connsiteX220" fmla="*/ 438687 w 998239"/>
                <a:gd name="connsiteY220" fmla="*/ 426673 h 2601565"/>
                <a:gd name="connsiteX221" fmla="*/ 463010 w 998239"/>
                <a:gd name="connsiteY221" fmla="*/ 407513 h 2601565"/>
                <a:gd name="connsiteX222" fmla="*/ 485179 w 998239"/>
                <a:gd name="connsiteY222" fmla="*/ 385336 h 2601565"/>
                <a:gd name="connsiteX223" fmla="*/ 506842 w 998239"/>
                <a:gd name="connsiteY223" fmla="*/ 358370 h 2601565"/>
                <a:gd name="connsiteX224" fmla="*/ 527364 w 998239"/>
                <a:gd name="connsiteY224" fmla="*/ 329807 h 2601565"/>
                <a:gd name="connsiteX225" fmla="*/ 546367 w 998239"/>
                <a:gd name="connsiteY225" fmla="*/ 299825 h 2601565"/>
                <a:gd name="connsiteX226" fmla="*/ 564862 w 998239"/>
                <a:gd name="connsiteY226" fmla="*/ 268068 h 2601565"/>
                <a:gd name="connsiteX227" fmla="*/ 580697 w 998239"/>
                <a:gd name="connsiteY227" fmla="*/ 235247 h 2601565"/>
                <a:gd name="connsiteX228" fmla="*/ 595519 w 998239"/>
                <a:gd name="connsiteY228" fmla="*/ 203491 h 2601565"/>
                <a:gd name="connsiteX229" fmla="*/ 607680 w 998239"/>
                <a:gd name="connsiteY229" fmla="*/ 172798 h 2601565"/>
                <a:gd name="connsiteX230" fmla="*/ 613508 w 998239"/>
                <a:gd name="connsiteY230" fmla="*/ 172798 h 2601565"/>
                <a:gd name="connsiteX231" fmla="*/ 613508 w 998239"/>
                <a:gd name="connsiteY231" fmla="*/ 175992 h 2601565"/>
                <a:gd name="connsiteX232" fmla="*/ 604006 w 998239"/>
                <a:gd name="connsiteY232" fmla="*/ 206684 h 2601565"/>
                <a:gd name="connsiteX233" fmla="*/ 593365 w 998239"/>
                <a:gd name="connsiteY233" fmla="*/ 238440 h 2601565"/>
                <a:gd name="connsiteX234" fmla="*/ 581837 w 998239"/>
                <a:gd name="connsiteY234" fmla="*/ 269132 h 2601565"/>
                <a:gd name="connsiteX235" fmla="*/ 570183 w 998239"/>
                <a:gd name="connsiteY235" fmla="*/ 298760 h 2601565"/>
                <a:gd name="connsiteX236" fmla="*/ 558021 w 998239"/>
                <a:gd name="connsiteY236" fmla="*/ 327678 h 2601565"/>
                <a:gd name="connsiteX237" fmla="*/ 544339 w 998239"/>
                <a:gd name="connsiteY237" fmla="*/ 354645 h 2601565"/>
                <a:gd name="connsiteX238" fmla="*/ 530025 w 998239"/>
                <a:gd name="connsiteY238" fmla="*/ 380546 h 2601565"/>
                <a:gd name="connsiteX239" fmla="*/ 512669 w 998239"/>
                <a:gd name="connsiteY239" fmla="*/ 404319 h 2601565"/>
                <a:gd name="connsiteX240" fmla="*/ 494680 w 998239"/>
                <a:gd name="connsiteY240" fmla="*/ 427738 h 2601565"/>
                <a:gd name="connsiteX241" fmla="*/ 473524 w 998239"/>
                <a:gd name="connsiteY241" fmla="*/ 446720 h 2601565"/>
                <a:gd name="connsiteX242" fmla="*/ 449329 w 998239"/>
                <a:gd name="connsiteY242" fmla="*/ 464107 h 2601565"/>
                <a:gd name="connsiteX243" fmla="*/ 422345 w 998239"/>
                <a:gd name="connsiteY243" fmla="*/ 479542 h 2601565"/>
                <a:gd name="connsiteX244" fmla="*/ 393842 w 998239"/>
                <a:gd name="connsiteY244" fmla="*/ 491073 h 2601565"/>
                <a:gd name="connsiteX245" fmla="*/ 360145 w 998239"/>
                <a:gd name="connsiteY245" fmla="*/ 499057 h 2601565"/>
                <a:gd name="connsiteX246" fmla="*/ 361158 w 998239"/>
                <a:gd name="connsiteY246" fmla="*/ 554586 h 2601565"/>
                <a:gd name="connsiteX247" fmla="*/ 365845 w 998239"/>
                <a:gd name="connsiteY247" fmla="*/ 607455 h 2601565"/>
                <a:gd name="connsiteX248" fmla="*/ 373826 w 998239"/>
                <a:gd name="connsiteY248" fmla="*/ 657662 h 2601565"/>
                <a:gd name="connsiteX249" fmla="*/ 384341 w 998239"/>
                <a:gd name="connsiteY249" fmla="*/ 705208 h 2601565"/>
                <a:gd name="connsiteX250" fmla="*/ 397516 w 998239"/>
                <a:gd name="connsiteY250" fmla="*/ 750625 h 2601565"/>
                <a:gd name="connsiteX251" fmla="*/ 411831 w 998239"/>
                <a:gd name="connsiteY251" fmla="*/ 794090 h 2601565"/>
                <a:gd name="connsiteX252" fmla="*/ 428172 w 998239"/>
                <a:gd name="connsiteY252" fmla="*/ 835250 h 2601565"/>
                <a:gd name="connsiteX253" fmla="*/ 444515 w 998239"/>
                <a:gd name="connsiteY253" fmla="*/ 875345 h 2601565"/>
                <a:gd name="connsiteX254" fmla="*/ 449329 w 998239"/>
                <a:gd name="connsiteY254" fmla="*/ 884925 h 2601565"/>
                <a:gd name="connsiteX255" fmla="*/ 453509 w 998239"/>
                <a:gd name="connsiteY255" fmla="*/ 896634 h 2601565"/>
                <a:gd name="connsiteX256" fmla="*/ 459336 w 998239"/>
                <a:gd name="connsiteY256" fmla="*/ 909231 h 2601565"/>
                <a:gd name="connsiteX257" fmla="*/ 464657 w 998239"/>
                <a:gd name="connsiteY257" fmla="*/ 922536 h 2601565"/>
                <a:gd name="connsiteX258" fmla="*/ 471498 w 998239"/>
                <a:gd name="connsiteY258" fmla="*/ 935132 h 2601565"/>
                <a:gd name="connsiteX259" fmla="*/ 479352 w 998239"/>
                <a:gd name="connsiteY259" fmla="*/ 945776 h 2601565"/>
                <a:gd name="connsiteX260" fmla="*/ 488853 w 998239"/>
                <a:gd name="connsiteY260" fmla="*/ 955180 h 2601565"/>
                <a:gd name="connsiteX261" fmla="*/ 499494 w 998239"/>
                <a:gd name="connsiteY261" fmla="*/ 962099 h 2601565"/>
                <a:gd name="connsiteX262" fmla="*/ 512163 w 998239"/>
                <a:gd name="connsiteY262" fmla="*/ 964760 h 2601565"/>
                <a:gd name="connsiteX263" fmla="*/ 525338 w 998239"/>
                <a:gd name="connsiteY263" fmla="*/ 964228 h 2601565"/>
                <a:gd name="connsiteX264" fmla="*/ 549027 w 998239"/>
                <a:gd name="connsiteY264" fmla="*/ 956244 h 2601565"/>
                <a:gd name="connsiteX265" fmla="*/ 570183 w 998239"/>
                <a:gd name="connsiteY265" fmla="*/ 943116 h 2601565"/>
                <a:gd name="connsiteX266" fmla="*/ 590705 w 998239"/>
                <a:gd name="connsiteY266" fmla="*/ 926617 h 2601565"/>
                <a:gd name="connsiteX267" fmla="*/ 607680 w 998239"/>
                <a:gd name="connsiteY267" fmla="*/ 907101 h 2601565"/>
                <a:gd name="connsiteX268" fmla="*/ 624022 w 998239"/>
                <a:gd name="connsiteY268" fmla="*/ 885989 h 2601565"/>
                <a:gd name="connsiteX269" fmla="*/ 639350 w 998239"/>
                <a:gd name="connsiteY269" fmla="*/ 863813 h 2601565"/>
                <a:gd name="connsiteX270" fmla="*/ 653032 w 998239"/>
                <a:gd name="connsiteY270" fmla="*/ 842701 h 2601565"/>
                <a:gd name="connsiteX271" fmla="*/ 664687 w 998239"/>
                <a:gd name="connsiteY271" fmla="*/ 822476 h 2601565"/>
                <a:gd name="connsiteX272" fmla="*/ 690530 w 998239"/>
                <a:gd name="connsiteY272" fmla="*/ 776527 h 2601565"/>
                <a:gd name="connsiteX273" fmla="*/ 715359 w 998239"/>
                <a:gd name="connsiteY273" fmla="*/ 724723 h 2601565"/>
                <a:gd name="connsiteX274" fmla="*/ 740189 w 998239"/>
                <a:gd name="connsiteY274" fmla="*/ 668129 h 2601565"/>
                <a:gd name="connsiteX275" fmla="*/ 763372 w 998239"/>
                <a:gd name="connsiteY275" fmla="*/ 606390 h 2601565"/>
                <a:gd name="connsiteX276" fmla="*/ 784528 w 998239"/>
                <a:gd name="connsiteY276" fmla="*/ 541280 h 2601565"/>
                <a:gd name="connsiteX277" fmla="*/ 803530 w 998239"/>
                <a:gd name="connsiteY277" fmla="*/ 472090 h 2601565"/>
                <a:gd name="connsiteX278" fmla="*/ 820886 w 998239"/>
                <a:gd name="connsiteY278" fmla="*/ 399707 h 2601565"/>
                <a:gd name="connsiteX279" fmla="*/ 833553 w 998239"/>
                <a:gd name="connsiteY279" fmla="*/ 324662 h 2601565"/>
                <a:gd name="connsiteX280" fmla="*/ 843055 w 998239"/>
                <a:gd name="connsiteY280" fmla="*/ 247843 h 2601565"/>
                <a:gd name="connsiteX281" fmla="*/ 848882 w 998239"/>
                <a:gd name="connsiteY281" fmla="*/ 169250 h 2601565"/>
                <a:gd name="connsiteX282" fmla="*/ 853569 w 998239"/>
                <a:gd name="connsiteY282" fmla="*/ 172798 h 2601565"/>
                <a:gd name="connsiteX283" fmla="*/ 857370 w 998239"/>
                <a:gd name="connsiteY283" fmla="*/ 181846 h 2601565"/>
                <a:gd name="connsiteX284" fmla="*/ 860537 w 998239"/>
                <a:gd name="connsiteY284" fmla="*/ 195152 h 2601565"/>
                <a:gd name="connsiteX285" fmla="*/ 862057 w 998239"/>
                <a:gd name="connsiteY285" fmla="*/ 212538 h 2601565"/>
                <a:gd name="connsiteX286" fmla="*/ 863070 w 998239"/>
                <a:gd name="connsiteY286" fmla="*/ 232586 h 2601565"/>
                <a:gd name="connsiteX287" fmla="*/ 863070 w 998239"/>
                <a:gd name="connsiteY287" fmla="*/ 255827 h 2601565"/>
                <a:gd name="connsiteX288" fmla="*/ 863070 w 998239"/>
                <a:gd name="connsiteY288" fmla="*/ 280664 h 2601565"/>
                <a:gd name="connsiteX289" fmla="*/ 862057 w 998239"/>
                <a:gd name="connsiteY289" fmla="*/ 307630 h 2601565"/>
                <a:gd name="connsiteX290" fmla="*/ 860537 w 998239"/>
                <a:gd name="connsiteY290" fmla="*/ 335129 h 2601565"/>
                <a:gd name="connsiteX291" fmla="*/ 858383 w 998239"/>
                <a:gd name="connsiteY291" fmla="*/ 363160 h 2601565"/>
                <a:gd name="connsiteX292" fmla="*/ 855216 w 998239"/>
                <a:gd name="connsiteY292" fmla="*/ 391191 h 2601565"/>
                <a:gd name="connsiteX293" fmla="*/ 853569 w 998239"/>
                <a:gd name="connsiteY293" fmla="*/ 418157 h 2601565"/>
                <a:gd name="connsiteX294" fmla="*/ 850402 w 998239"/>
                <a:gd name="connsiteY294" fmla="*/ 442995 h 2601565"/>
                <a:gd name="connsiteX295" fmla="*/ 847869 w 998239"/>
                <a:gd name="connsiteY295" fmla="*/ 466236 h 2601565"/>
                <a:gd name="connsiteX296" fmla="*/ 844701 w 998239"/>
                <a:gd name="connsiteY296" fmla="*/ 486283 h 2601565"/>
                <a:gd name="connsiteX297" fmla="*/ 842041 w 998239"/>
                <a:gd name="connsiteY297" fmla="*/ 502782 h 2601565"/>
                <a:gd name="connsiteX298" fmla="*/ 839888 w 998239"/>
                <a:gd name="connsiteY298" fmla="*/ 515910 h 2601565"/>
                <a:gd name="connsiteX299" fmla="*/ 801883 w 998239"/>
                <a:gd name="connsiteY299" fmla="*/ 666000 h 2601565"/>
                <a:gd name="connsiteX300" fmla="*/ 832540 w 998239"/>
                <a:gd name="connsiteY300" fmla="*/ 662984 h 2601565"/>
                <a:gd name="connsiteX301" fmla="*/ 861044 w 998239"/>
                <a:gd name="connsiteY301" fmla="*/ 655533 h 2601565"/>
                <a:gd name="connsiteX302" fmla="*/ 887900 w 998239"/>
                <a:gd name="connsiteY302" fmla="*/ 644888 h 2601565"/>
                <a:gd name="connsiteX303" fmla="*/ 913743 w 998239"/>
                <a:gd name="connsiteY303" fmla="*/ 631228 h 2601565"/>
                <a:gd name="connsiteX304" fmla="*/ 937052 w 998239"/>
                <a:gd name="connsiteY304" fmla="*/ 615793 h 2601565"/>
                <a:gd name="connsiteX305" fmla="*/ 958081 w 998239"/>
                <a:gd name="connsiteY305" fmla="*/ 598939 h 2601565"/>
                <a:gd name="connsiteX306" fmla="*/ 978224 w 998239"/>
                <a:gd name="connsiteY306" fmla="*/ 581553 h 2601565"/>
                <a:gd name="connsiteX307" fmla="*/ 996719 w 998239"/>
                <a:gd name="connsiteY307" fmla="*/ 565054 h 2601565"/>
                <a:gd name="connsiteX308" fmla="*/ 998239 w 998239"/>
                <a:gd name="connsiteY308" fmla="*/ 573037 h 2601565"/>
                <a:gd name="connsiteX309" fmla="*/ 981391 w 998239"/>
                <a:gd name="connsiteY309" fmla="*/ 598939 h 2601565"/>
                <a:gd name="connsiteX310" fmla="*/ 960742 w 998239"/>
                <a:gd name="connsiteY310" fmla="*/ 623776 h 2601565"/>
                <a:gd name="connsiteX311" fmla="*/ 935912 w 998239"/>
                <a:gd name="connsiteY311" fmla="*/ 645953 h 2601565"/>
                <a:gd name="connsiteX312" fmla="*/ 908042 w 998239"/>
                <a:gd name="connsiteY312" fmla="*/ 666000 h 2601565"/>
                <a:gd name="connsiteX313" fmla="*/ 878399 w 998239"/>
                <a:gd name="connsiteY313" fmla="*/ 684096 h 2601565"/>
                <a:gd name="connsiteX314" fmla="*/ 846728 w 998239"/>
                <a:gd name="connsiteY314" fmla="*/ 699886 h 2601565"/>
                <a:gd name="connsiteX315" fmla="*/ 814044 w 998239"/>
                <a:gd name="connsiteY315" fmla="*/ 712127 h 2601565"/>
                <a:gd name="connsiteX316" fmla="*/ 780728 w 998239"/>
                <a:gd name="connsiteY316" fmla="*/ 720997 h 2601565"/>
                <a:gd name="connsiteX317" fmla="*/ 773886 w 998239"/>
                <a:gd name="connsiteY317" fmla="*/ 742287 h 2601565"/>
                <a:gd name="connsiteX318" fmla="*/ 764385 w 998239"/>
                <a:gd name="connsiteY318" fmla="*/ 767124 h 2601565"/>
                <a:gd name="connsiteX319" fmla="*/ 753871 w 998239"/>
                <a:gd name="connsiteY319" fmla="*/ 793026 h 2601565"/>
                <a:gd name="connsiteX320" fmla="*/ 740189 w 998239"/>
                <a:gd name="connsiteY320" fmla="*/ 821057 h 2601565"/>
                <a:gd name="connsiteX321" fmla="*/ 725874 w 998239"/>
                <a:gd name="connsiteY321" fmla="*/ 850507 h 2601565"/>
                <a:gd name="connsiteX322" fmla="*/ 710546 w 998239"/>
                <a:gd name="connsiteY322" fmla="*/ 879603 h 2601565"/>
                <a:gd name="connsiteX323" fmla="*/ 705253 w 998239"/>
                <a:gd name="connsiteY323" fmla="*/ 888509 h 2601565"/>
                <a:gd name="connsiteX324" fmla="*/ 657504 w 998239"/>
                <a:gd name="connsiteY324" fmla="*/ 965731 h 2601565"/>
                <a:gd name="connsiteX325" fmla="*/ 646192 w 998239"/>
                <a:gd name="connsiteY325" fmla="*/ 981082 h 2601565"/>
                <a:gd name="connsiteX326" fmla="*/ 631877 w 998239"/>
                <a:gd name="connsiteY326" fmla="*/ 1000774 h 2601565"/>
                <a:gd name="connsiteX327" fmla="*/ 618195 w 998239"/>
                <a:gd name="connsiteY327" fmla="*/ 1014967 h 2601565"/>
                <a:gd name="connsiteX328" fmla="*/ 620348 w 998239"/>
                <a:gd name="connsiteY328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9170 w 998239"/>
                <a:gd name="connsiteY172" fmla="*/ 1036079 h 2601565"/>
                <a:gd name="connsiteX173" fmla="*/ 405274 w 998239"/>
                <a:gd name="connsiteY173" fmla="*/ 1028382 h 2601565"/>
                <a:gd name="connsiteX174" fmla="*/ 325111 w 998239"/>
                <a:gd name="connsiteY174" fmla="*/ 669960 h 2601565"/>
                <a:gd name="connsiteX175" fmla="*/ 324674 w 998239"/>
                <a:gd name="connsiteY175" fmla="*/ 667064 h 2601565"/>
                <a:gd name="connsiteX176" fmla="*/ 321000 w 998239"/>
                <a:gd name="connsiteY176" fmla="*/ 613131 h 2601565"/>
                <a:gd name="connsiteX177" fmla="*/ 317833 w 998239"/>
                <a:gd name="connsiteY177" fmla="*/ 556715 h 2601565"/>
                <a:gd name="connsiteX178" fmla="*/ 317833 w 998239"/>
                <a:gd name="connsiteY178" fmla="*/ 499057 h 2601565"/>
                <a:gd name="connsiteX179" fmla="*/ 319986 w 998239"/>
                <a:gd name="connsiteY179" fmla="*/ 440866 h 2601565"/>
                <a:gd name="connsiteX180" fmla="*/ 324674 w 998239"/>
                <a:gd name="connsiteY180" fmla="*/ 383208 h 2601565"/>
                <a:gd name="connsiteX181" fmla="*/ 331642 w 998239"/>
                <a:gd name="connsiteY181" fmla="*/ 325726 h 2601565"/>
                <a:gd name="connsiteX182" fmla="*/ 338989 w 998239"/>
                <a:gd name="connsiteY182" fmla="*/ 270197 h 2601565"/>
                <a:gd name="connsiteX183" fmla="*/ 349504 w 998239"/>
                <a:gd name="connsiteY183" fmla="*/ 216264 h 2601565"/>
                <a:gd name="connsiteX184" fmla="*/ 362172 w 998239"/>
                <a:gd name="connsiteY184" fmla="*/ 165524 h 2601565"/>
                <a:gd name="connsiteX185" fmla="*/ 375347 w 998239"/>
                <a:gd name="connsiteY185" fmla="*/ 117446 h 2601565"/>
                <a:gd name="connsiteX186" fmla="*/ 390675 w 998239"/>
                <a:gd name="connsiteY186" fmla="*/ 73980 h 2601565"/>
                <a:gd name="connsiteX187" fmla="*/ 407017 w 998239"/>
                <a:gd name="connsiteY187" fmla="*/ 34418 h 2601565"/>
                <a:gd name="connsiteX188" fmla="*/ 426653 w 998239"/>
                <a:gd name="connsiteY188" fmla="*/ 0 h 2601565"/>
                <a:gd name="connsiteX189" fmla="*/ 424499 w 998239"/>
                <a:gd name="connsiteY189" fmla="*/ 8516 h 2601565"/>
                <a:gd name="connsiteX190" fmla="*/ 423485 w 998239"/>
                <a:gd name="connsiteY190" fmla="*/ 14193 h 2601565"/>
                <a:gd name="connsiteX191" fmla="*/ 422345 w 998239"/>
                <a:gd name="connsiteY191" fmla="*/ 17918 h 2601565"/>
                <a:gd name="connsiteX192" fmla="*/ 422345 w 998239"/>
                <a:gd name="connsiteY192" fmla="*/ 20048 h 2601565"/>
                <a:gd name="connsiteX193" fmla="*/ 423485 w 998239"/>
                <a:gd name="connsiteY193" fmla="*/ 21112 h 2601565"/>
                <a:gd name="connsiteX194" fmla="*/ 423485 w 998239"/>
                <a:gd name="connsiteY194" fmla="*/ 22177 h 2601565"/>
                <a:gd name="connsiteX195" fmla="*/ 424499 w 998239"/>
                <a:gd name="connsiteY195" fmla="*/ 22177 h 2601565"/>
                <a:gd name="connsiteX196" fmla="*/ 424499 w 998239"/>
                <a:gd name="connsiteY196" fmla="*/ 23773 h 2601565"/>
                <a:gd name="connsiteX197" fmla="*/ 423485 w 998239"/>
                <a:gd name="connsiteY197" fmla="*/ 26967 h 2601565"/>
                <a:gd name="connsiteX198" fmla="*/ 422345 w 998239"/>
                <a:gd name="connsiteY198" fmla="*/ 31756 h 2601565"/>
                <a:gd name="connsiteX199" fmla="*/ 420825 w 998239"/>
                <a:gd name="connsiteY199" fmla="*/ 39208 h 2601565"/>
                <a:gd name="connsiteX200" fmla="*/ 417658 w 998239"/>
                <a:gd name="connsiteY200" fmla="*/ 49676 h 2601565"/>
                <a:gd name="connsiteX201" fmla="*/ 412844 w 998239"/>
                <a:gd name="connsiteY201" fmla="*/ 64578 h 2601565"/>
                <a:gd name="connsiteX202" fmla="*/ 408157 w 998239"/>
                <a:gd name="connsiteY202" fmla="*/ 82496 h 2601565"/>
                <a:gd name="connsiteX203" fmla="*/ 400683 w 998239"/>
                <a:gd name="connsiteY203" fmla="*/ 105737 h 2601565"/>
                <a:gd name="connsiteX204" fmla="*/ 391815 w 998239"/>
                <a:gd name="connsiteY204" fmla="*/ 133768 h 2601565"/>
                <a:gd name="connsiteX205" fmla="*/ 381174 w 998239"/>
                <a:gd name="connsiteY205" fmla="*/ 177588 h 2601565"/>
                <a:gd name="connsiteX206" fmla="*/ 373826 w 998239"/>
                <a:gd name="connsiteY206" fmla="*/ 224602 h 2601565"/>
                <a:gd name="connsiteX207" fmla="*/ 367999 w 998239"/>
                <a:gd name="connsiteY207" fmla="*/ 272858 h 2601565"/>
                <a:gd name="connsiteX208" fmla="*/ 360145 w 998239"/>
                <a:gd name="connsiteY208" fmla="*/ 324130 h 2601565"/>
                <a:gd name="connsiteX209" fmla="*/ 359005 w 998239"/>
                <a:gd name="connsiteY209" fmla="*/ 335129 h 2601565"/>
                <a:gd name="connsiteX210" fmla="*/ 357484 w 998239"/>
                <a:gd name="connsiteY210" fmla="*/ 351628 h 2601565"/>
                <a:gd name="connsiteX211" fmla="*/ 356344 w 998239"/>
                <a:gd name="connsiteY211" fmla="*/ 369015 h 2601565"/>
                <a:gd name="connsiteX212" fmla="*/ 355331 w 998239"/>
                <a:gd name="connsiteY212" fmla="*/ 387997 h 2601565"/>
                <a:gd name="connsiteX213" fmla="*/ 355331 w 998239"/>
                <a:gd name="connsiteY213" fmla="*/ 407513 h 2601565"/>
                <a:gd name="connsiteX214" fmla="*/ 357484 w 998239"/>
                <a:gd name="connsiteY214" fmla="*/ 425077 h 2601565"/>
                <a:gd name="connsiteX215" fmla="*/ 360145 w 998239"/>
                <a:gd name="connsiteY215" fmla="*/ 440334 h 2601565"/>
                <a:gd name="connsiteX216" fmla="*/ 364832 w 998239"/>
                <a:gd name="connsiteY216" fmla="*/ 450979 h 2601565"/>
                <a:gd name="connsiteX217" fmla="*/ 390168 w 998239"/>
                <a:gd name="connsiteY217" fmla="*/ 448849 h 2601565"/>
                <a:gd name="connsiteX218" fmla="*/ 414997 w 998239"/>
                <a:gd name="connsiteY218" fmla="*/ 440334 h 2601565"/>
                <a:gd name="connsiteX219" fmla="*/ 438687 w 998239"/>
                <a:gd name="connsiteY219" fmla="*/ 426673 h 2601565"/>
                <a:gd name="connsiteX220" fmla="*/ 463010 w 998239"/>
                <a:gd name="connsiteY220" fmla="*/ 407513 h 2601565"/>
                <a:gd name="connsiteX221" fmla="*/ 485179 w 998239"/>
                <a:gd name="connsiteY221" fmla="*/ 385336 h 2601565"/>
                <a:gd name="connsiteX222" fmla="*/ 506842 w 998239"/>
                <a:gd name="connsiteY222" fmla="*/ 358370 h 2601565"/>
                <a:gd name="connsiteX223" fmla="*/ 527364 w 998239"/>
                <a:gd name="connsiteY223" fmla="*/ 329807 h 2601565"/>
                <a:gd name="connsiteX224" fmla="*/ 546367 w 998239"/>
                <a:gd name="connsiteY224" fmla="*/ 299825 h 2601565"/>
                <a:gd name="connsiteX225" fmla="*/ 564862 w 998239"/>
                <a:gd name="connsiteY225" fmla="*/ 268068 h 2601565"/>
                <a:gd name="connsiteX226" fmla="*/ 580697 w 998239"/>
                <a:gd name="connsiteY226" fmla="*/ 235247 h 2601565"/>
                <a:gd name="connsiteX227" fmla="*/ 595519 w 998239"/>
                <a:gd name="connsiteY227" fmla="*/ 203491 h 2601565"/>
                <a:gd name="connsiteX228" fmla="*/ 607680 w 998239"/>
                <a:gd name="connsiteY228" fmla="*/ 172798 h 2601565"/>
                <a:gd name="connsiteX229" fmla="*/ 613508 w 998239"/>
                <a:gd name="connsiteY229" fmla="*/ 172798 h 2601565"/>
                <a:gd name="connsiteX230" fmla="*/ 613508 w 998239"/>
                <a:gd name="connsiteY230" fmla="*/ 175992 h 2601565"/>
                <a:gd name="connsiteX231" fmla="*/ 604006 w 998239"/>
                <a:gd name="connsiteY231" fmla="*/ 206684 h 2601565"/>
                <a:gd name="connsiteX232" fmla="*/ 593365 w 998239"/>
                <a:gd name="connsiteY232" fmla="*/ 238440 h 2601565"/>
                <a:gd name="connsiteX233" fmla="*/ 581837 w 998239"/>
                <a:gd name="connsiteY233" fmla="*/ 269132 h 2601565"/>
                <a:gd name="connsiteX234" fmla="*/ 570183 w 998239"/>
                <a:gd name="connsiteY234" fmla="*/ 298760 h 2601565"/>
                <a:gd name="connsiteX235" fmla="*/ 558021 w 998239"/>
                <a:gd name="connsiteY235" fmla="*/ 327678 h 2601565"/>
                <a:gd name="connsiteX236" fmla="*/ 544339 w 998239"/>
                <a:gd name="connsiteY236" fmla="*/ 354645 h 2601565"/>
                <a:gd name="connsiteX237" fmla="*/ 530025 w 998239"/>
                <a:gd name="connsiteY237" fmla="*/ 380546 h 2601565"/>
                <a:gd name="connsiteX238" fmla="*/ 512669 w 998239"/>
                <a:gd name="connsiteY238" fmla="*/ 404319 h 2601565"/>
                <a:gd name="connsiteX239" fmla="*/ 494680 w 998239"/>
                <a:gd name="connsiteY239" fmla="*/ 427738 h 2601565"/>
                <a:gd name="connsiteX240" fmla="*/ 473524 w 998239"/>
                <a:gd name="connsiteY240" fmla="*/ 446720 h 2601565"/>
                <a:gd name="connsiteX241" fmla="*/ 449329 w 998239"/>
                <a:gd name="connsiteY241" fmla="*/ 464107 h 2601565"/>
                <a:gd name="connsiteX242" fmla="*/ 422345 w 998239"/>
                <a:gd name="connsiteY242" fmla="*/ 479542 h 2601565"/>
                <a:gd name="connsiteX243" fmla="*/ 393842 w 998239"/>
                <a:gd name="connsiteY243" fmla="*/ 491073 h 2601565"/>
                <a:gd name="connsiteX244" fmla="*/ 360145 w 998239"/>
                <a:gd name="connsiteY244" fmla="*/ 499057 h 2601565"/>
                <a:gd name="connsiteX245" fmla="*/ 361158 w 998239"/>
                <a:gd name="connsiteY245" fmla="*/ 554586 h 2601565"/>
                <a:gd name="connsiteX246" fmla="*/ 365845 w 998239"/>
                <a:gd name="connsiteY246" fmla="*/ 607455 h 2601565"/>
                <a:gd name="connsiteX247" fmla="*/ 373826 w 998239"/>
                <a:gd name="connsiteY247" fmla="*/ 657662 h 2601565"/>
                <a:gd name="connsiteX248" fmla="*/ 384341 w 998239"/>
                <a:gd name="connsiteY248" fmla="*/ 705208 h 2601565"/>
                <a:gd name="connsiteX249" fmla="*/ 397516 w 998239"/>
                <a:gd name="connsiteY249" fmla="*/ 750625 h 2601565"/>
                <a:gd name="connsiteX250" fmla="*/ 411831 w 998239"/>
                <a:gd name="connsiteY250" fmla="*/ 794090 h 2601565"/>
                <a:gd name="connsiteX251" fmla="*/ 428172 w 998239"/>
                <a:gd name="connsiteY251" fmla="*/ 835250 h 2601565"/>
                <a:gd name="connsiteX252" fmla="*/ 444515 w 998239"/>
                <a:gd name="connsiteY252" fmla="*/ 875345 h 2601565"/>
                <a:gd name="connsiteX253" fmla="*/ 449329 w 998239"/>
                <a:gd name="connsiteY253" fmla="*/ 884925 h 2601565"/>
                <a:gd name="connsiteX254" fmla="*/ 453509 w 998239"/>
                <a:gd name="connsiteY254" fmla="*/ 896634 h 2601565"/>
                <a:gd name="connsiteX255" fmla="*/ 459336 w 998239"/>
                <a:gd name="connsiteY255" fmla="*/ 909231 h 2601565"/>
                <a:gd name="connsiteX256" fmla="*/ 464657 w 998239"/>
                <a:gd name="connsiteY256" fmla="*/ 922536 h 2601565"/>
                <a:gd name="connsiteX257" fmla="*/ 471498 w 998239"/>
                <a:gd name="connsiteY257" fmla="*/ 935132 h 2601565"/>
                <a:gd name="connsiteX258" fmla="*/ 479352 w 998239"/>
                <a:gd name="connsiteY258" fmla="*/ 945776 h 2601565"/>
                <a:gd name="connsiteX259" fmla="*/ 488853 w 998239"/>
                <a:gd name="connsiteY259" fmla="*/ 955180 h 2601565"/>
                <a:gd name="connsiteX260" fmla="*/ 499494 w 998239"/>
                <a:gd name="connsiteY260" fmla="*/ 962099 h 2601565"/>
                <a:gd name="connsiteX261" fmla="*/ 512163 w 998239"/>
                <a:gd name="connsiteY261" fmla="*/ 964760 h 2601565"/>
                <a:gd name="connsiteX262" fmla="*/ 525338 w 998239"/>
                <a:gd name="connsiteY262" fmla="*/ 964228 h 2601565"/>
                <a:gd name="connsiteX263" fmla="*/ 549027 w 998239"/>
                <a:gd name="connsiteY263" fmla="*/ 956244 h 2601565"/>
                <a:gd name="connsiteX264" fmla="*/ 570183 w 998239"/>
                <a:gd name="connsiteY264" fmla="*/ 943116 h 2601565"/>
                <a:gd name="connsiteX265" fmla="*/ 590705 w 998239"/>
                <a:gd name="connsiteY265" fmla="*/ 926617 h 2601565"/>
                <a:gd name="connsiteX266" fmla="*/ 607680 w 998239"/>
                <a:gd name="connsiteY266" fmla="*/ 907101 h 2601565"/>
                <a:gd name="connsiteX267" fmla="*/ 624022 w 998239"/>
                <a:gd name="connsiteY267" fmla="*/ 885989 h 2601565"/>
                <a:gd name="connsiteX268" fmla="*/ 639350 w 998239"/>
                <a:gd name="connsiteY268" fmla="*/ 863813 h 2601565"/>
                <a:gd name="connsiteX269" fmla="*/ 653032 w 998239"/>
                <a:gd name="connsiteY269" fmla="*/ 842701 h 2601565"/>
                <a:gd name="connsiteX270" fmla="*/ 664687 w 998239"/>
                <a:gd name="connsiteY270" fmla="*/ 822476 h 2601565"/>
                <a:gd name="connsiteX271" fmla="*/ 690530 w 998239"/>
                <a:gd name="connsiteY271" fmla="*/ 776527 h 2601565"/>
                <a:gd name="connsiteX272" fmla="*/ 715359 w 998239"/>
                <a:gd name="connsiteY272" fmla="*/ 724723 h 2601565"/>
                <a:gd name="connsiteX273" fmla="*/ 740189 w 998239"/>
                <a:gd name="connsiteY273" fmla="*/ 668129 h 2601565"/>
                <a:gd name="connsiteX274" fmla="*/ 763372 w 998239"/>
                <a:gd name="connsiteY274" fmla="*/ 606390 h 2601565"/>
                <a:gd name="connsiteX275" fmla="*/ 784528 w 998239"/>
                <a:gd name="connsiteY275" fmla="*/ 541280 h 2601565"/>
                <a:gd name="connsiteX276" fmla="*/ 803530 w 998239"/>
                <a:gd name="connsiteY276" fmla="*/ 472090 h 2601565"/>
                <a:gd name="connsiteX277" fmla="*/ 820886 w 998239"/>
                <a:gd name="connsiteY277" fmla="*/ 399707 h 2601565"/>
                <a:gd name="connsiteX278" fmla="*/ 833553 w 998239"/>
                <a:gd name="connsiteY278" fmla="*/ 324662 h 2601565"/>
                <a:gd name="connsiteX279" fmla="*/ 843055 w 998239"/>
                <a:gd name="connsiteY279" fmla="*/ 247843 h 2601565"/>
                <a:gd name="connsiteX280" fmla="*/ 848882 w 998239"/>
                <a:gd name="connsiteY280" fmla="*/ 169250 h 2601565"/>
                <a:gd name="connsiteX281" fmla="*/ 853569 w 998239"/>
                <a:gd name="connsiteY281" fmla="*/ 172798 h 2601565"/>
                <a:gd name="connsiteX282" fmla="*/ 857370 w 998239"/>
                <a:gd name="connsiteY282" fmla="*/ 181846 h 2601565"/>
                <a:gd name="connsiteX283" fmla="*/ 860537 w 998239"/>
                <a:gd name="connsiteY283" fmla="*/ 195152 h 2601565"/>
                <a:gd name="connsiteX284" fmla="*/ 862057 w 998239"/>
                <a:gd name="connsiteY284" fmla="*/ 212538 h 2601565"/>
                <a:gd name="connsiteX285" fmla="*/ 863070 w 998239"/>
                <a:gd name="connsiteY285" fmla="*/ 232586 h 2601565"/>
                <a:gd name="connsiteX286" fmla="*/ 863070 w 998239"/>
                <a:gd name="connsiteY286" fmla="*/ 255827 h 2601565"/>
                <a:gd name="connsiteX287" fmla="*/ 863070 w 998239"/>
                <a:gd name="connsiteY287" fmla="*/ 280664 h 2601565"/>
                <a:gd name="connsiteX288" fmla="*/ 862057 w 998239"/>
                <a:gd name="connsiteY288" fmla="*/ 307630 h 2601565"/>
                <a:gd name="connsiteX289" fmla="*/ 860537 w 998239"/>
                <a:gd name="connsiteY289" fmla="*/ 335129 h 2601565"/>
                <a:gd name="connsiteX290" fmla="*/ 858383 w 998239"/>
                <a:gd name="connsiteY290" fmla="*/ 363160 h 2601565"/>
                <a:gd name="connsiteX291" fmla="*/ 855216 w 998239"/>
                <a:gd name="connsiteY291" fmla="*/ 391191 h 2601565"/>
                <a:gd name="connsiteX292" fmla="*/ 853569 w 998239"/>
                <a:gd name="connsiteY292" fmla="*/ 418157 h 2601565"/>
                <a:gd name="connsiteX293" fmla="*/ 850402 w 998239"/>
                <a:gd name="connsiteY293" fmla="*/ 442995 h 2601565"/>
                <a:gd name="connsiteX294" fmla="*/ 847869 w 998239"/>
                <a:gd name="connsiteY294" fmla="*/ 466236 h 2601565"/>
                <a:gd name="connsiteX295" fmla="*/ 844701 w 998239"/>
                <a:gd name="connsiteY295" fmla="*/ 486283 h 2601565"/>
                <a:gd name="connsiteX296" fmla="*/ 842041 w 998239"/>
                <a:gd name="connsiteY296" fmla="*/ 502782 h 2601565"/>
                <a:gd name="connsiteX297" fmla="*/ 839888 w 998239"/>
                <a:gd name="connsiteY297" fmla="*/ 515910 h 2601565"/>
                <a:gd name="connsiteX298" fmla="*/ 801883 w 998239"/>
                <a:gd name="connsiteY298" fmla="*/ 666000 h 2601565"/>
                <a:gd name="connsiteX299" fmla="*/ 832540 w 998239"/>
                <a:gd name="connsiteY299" fmla="*/ 662984 h 2601565"/>
                <a:gd name="connsiteX300" fmla="*/ 861044 w 998239"/>
                <a:gd name="connsiteY300" fmla="*/ 655533 h 2601565"/>
                <a:gd name="connsiteX301" fmla="*/ 887900 w 998239"/>
                <a:gd name="connsiteY301" fmla="*/ 644888 h 2601565"/>
                <a:gd name="connsiteX302" fmla="*/ 913743 w 998239"/>
                <a:gd name="connsiteY302" fmla="*/ 631228 h 2601565"/>
                <a:gd name="connsiteX303" fmla="*/ 937052 w 998239"/>
                <a:gd name="connsiteY303" fmla="*/ 615793 h 2601565"/>
                <a:gd name="connsiteX304" fmla="*/ 958081 w 998239"/>
                <a:gd name="connsiteY304" fmla="*/ 598939 h 2601565"/>
                <a:gd name="connsiteX305" fmla="*/ 978224 w 998239"/>
                <a:gd name="connsiteY305" fmla="*/ 581553 h 2601565"/>
                <a:gd name="connsiteX306" fmla="*/ 996719 w 998239"/>
                <a:gd name="connsiteY306" fmla="*/ 565054 h 2601565"/>
                <a:gd name="connsiteX307" fmla="*/ 998239 w 998239"/>
                <a:gd name="connsiteY307" fmla="*/ 573037 h 2601565"/>
                <a:gd name="connsiteX308" fmla="*/ 981391 w 998239"/>
                <a:gd name="connsiteY308" fmla="*/ 598939 h 2601565"/>
                <a:gd name="connsiteX309" fmla="*/ 960742 w 998239"/>
                <a:gd name="connsiteY309" fmla="*/ 623776 h 2601565"/>
                <a:gd name="connsiteX310" fmla="*/ 935912 w 998239"/>
                <a:gd name="connsiteY310" fmla="*/ 645953 h 2601565"/>
                <a:gd name="connsiteX311" fmla="*/ 908042 w 998239"/>
                <a:gd name="connsiteY311" fmla="*/ 666000 h 2601565"/>
                <a:gd name="connsiteX312" fmla="*/ 878399 w 998239"/>
                <a:gd name="connsiteY312" fmla="*/ 684096 h 2601565"/>
                <a:gd name="connsiteX313" fmla="*/ 846728 w 998239"/>
                <a:gd name="connsiteY313" fmla="*/ 699886 h 2601565"/>
                <a:gd name="connsiteX314" fmla="*/ 814044 w 998239"/>
                <a:gd name="connsiteY314" fmla="*/ 712127 h 2601565"/>
                <a:gd name="connsiteX315" fmla="*/ 780728 w 998239"/>
                <a:gd name="connsiteY315" fmla="*/ 720997 h 2601565"/>
                <a:gd name="connsiteX316" fmla="*/ 773886 w 998239"/>
                <a:gd name="connsiteY316" fmla="*/ 742287 h 2601565"/>
                <a:gd name="connsiteX317" fmla="*/ 764385 w 998239"/>
                <a:gd name="connsiteY317" fmla="*/ 767124 h 2601565"/>
                <a:gd name="connsiteX318" fmla="*/ 753871 w 998239"/>
                <a:gd name="connsiteY318" fmla="*/ 793026 h 2601565"/>
                <a:gd name="connsiteX319" fmla="*/ 740189 w 998239"/>
                <a:gd name="connsiteY319" fmla="*/ 821057 h 2601565"/>
                <a:gd name="connsiteX320" fmla="*/ 725874 w 998239"/>
                <a:gd name="connsiteY320" fmla="*/ 850507 h 2601565"/>
                <a:gd name="connsiteX321" fmla="*/ 710546 w 998239"/>
                <a:gd name="connsiteY321" fmla="*/ 879603 h 2601565"/>
                <a:gd name="connsiteX322" fmla="*/ 705253 w 998239"/>
                <a:gd name="connsiteY322" fmla="*/ 888509 h 2601565"/>
                <a:gd name="connsiteX323" fmla="*/ 657504 w 998239"/>
                <a:gd name="connsiteY323" fmla="*/ 965731 h 2601565"/>
                <a:gd name="connsiteX324" fmla="*/ 646192 w 998239"/>
                <a:gd name="connsiteY324" fmla="*/ 981082 h 2601565"/>
                <a:gd name="connsiteX325" fmla="*/ 631877 w 998239"/>
                <a:gd name="connsiteY325" fmla="*/ 1000774 h 2601565"/>
                <a:gd name="connsiteX326" fmla="*/ 618195 w 998239"/>
                <a:gd name="connsiteY326" fmla="*/ 1014967 h 2601565"/>
                <a:gd name="connsiteX327" fmla="*/ 620348 w 998239"/>
                <a:gd name="connsiteY327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5274 w 998239"/>
                <a:gd name="connsiteY172" fmla="*/ 1028382 h 2601565"/>
                <a:gd name="connsiteX173" fmla="*/ 325111 w 998239"/>
                <a:gd name="connsiteY173" fmla="*/ 669960 h 2601565"/>
                <a:gd name="connsiteX174" fmla="*/ 324674 w 998239"/>
                <a:gd name="connsiteY174" fmla="*/ 667064 h 2601565"/>
                <a:gd name="connsiteX175" fmla="*/ 321000 w 998239"/>
                <a:gd name="connsiteY175" fmla="*/ 613131 h 2601565"/>
                <a:gd name="connsiteX176" fmla="*/ 317833 w 998239"/>
                <a:gd name="connsiteY176" fmla="*/ 556715 h 2601565"/>
                <a:gd name="connsiteX177" fmla="*/ 317833 w 998239"/>
                <a:gd name="connsiteY177" fmla="*/ 499057 h 2601565"/>
                <a:gd name="connsiteX178" fmla="*/ 319986 w 998239"/>
                <a:gd name="connsiteY178" fmla="*/ 440866 h 2601565"/>
                <a:gd name="connsiteX179" fmla="*/ 324674 w 998239"/>
                <a:gd name="connsiteY179" fmla="*/ 383208 h 2601565"/>
                <a:gd name="connsiteX180" fmla="*/ 331642 w 998239"/>
                <a:gd name="connsiteY180" fmla="*/ 325726 h 2601565"/>
                <a:gd name="connsiteX181" fmla="*/ 338989 w 998239"/>
                <a:gd name="connsiteY181" fmla="*/ 270197 h 2601565"/>
                <a:gd name="connsiteX182" fmla="*/ 349504 w 998239"/>
                <a:gd name="connsiteY182" fmla="*/ 216264 h 2601565"/>
                <a:gd name="connsiteX183" fmla="*/ 362172 w 998239"/>
                <a:gd name="connsiteY183" fmla="*/ 165524 h 2601565"/>
                <a:gd name="connsiteX184" fmla="*/ 375347 w 998239"/>
                <a:gd name="connsiteY184" fmla="*/ 117446 h 2601565"/>
                <a:gd name="connsiteX185" fmla="*/ 390675 w 998239"/>
                <a:gd name="connsiteY185" fmla="*/ 73980 h 2601565"/>
                <a:gd name="connsiteX186" fmla="*/ 407017 w 998239"/>
                <a:gd name="connsiteY186" fmla="*/ 34418 h 2601565"/>
                <a:gd name="connsiteX187" fmla="*/ 426653 w 998239"/>
                <a:gd name="connsiteY187" fmla="*/ 0 h 2601565"/>
                <a:gd name="connsiteX188" fmla="*/ 424499 w 998239"/>
                <a:gd name="connsiteY188" fmla="*/ 8516 h 2601565"/>
                <a:gd name="connsiteX189" fmla="*/ 423485 w 998239"/>
                <a:gd name="connsiteY189" fmla="*/ 14193 h 2601565"/>
                <a:gd name="connsiteX190" fmla="*/ 422345 w 998239"/>
                <a:gd name="connsiteY190" fmla="*/ 17918 h 2601565"/>
                <a:gd name="connsiteX191" fmla="*/ 422345 w 998239"/>
                <a:gd name="connsiteY191" fmla="*/ 20048 h 2601565"/>
                <a:gd name="connsiteX192" fmla="*/ 423485 w 998239"/>
                <a:gd name="connsiteY192" fmla="*/ 21112 h 2601565"/>
                <a:gd name="connsiteX193" fmla="*/ 423485 w 998239"/>
                <a:gd name="connsiteY193" fmla="*/ 22177 h 2601565"/>
                <a:gd name="connsiteX194" fmla="*/ 424499 w 998239"/>
                <a:gd name="connsiteY194" fmla="*/ 22177 h 2601565"/>
                <a:gd name="connsiteX195" fmla="*/ 424499 w 998239"/>
                <a:gd name="connsiteY195" fmla="*/ 23773 h 2601565"/>
                <a:gd name="connsiteX196" fmla="*/ 423485 w 998239"/>
                <a:gd name="connsiteY196" fmla="*/ 26967 h 2601565"/>
                <a:gd name="connsiteX197" fmla="*/ 422345 w 998239"/>
                <a:gd name="connsiteY197" fmla="*/ 31756 h 2601565"/>
                <a:gd name="connsiteX198" fmla="*/ 420825 w 998239"/>
                <a:gd name="connsiteY198" fmla="*/ 39208 h 2601565"/>
                <a:gd name="connsiteX199" fmla="*/ 417658 w 998239"/>
                <a:gd name="connsiteY199" fmla="*/ 49676 h 2601565"/>
                <a:gd name="connsiteX200" fmla="*/ 412844 w 998239"/>
                <a:gd name="connsiteY200" fmla="*/ 64578 h 2601565"/>
                <a:gd name="connsiteX201" fmla="*/ 408157 w 998239"/>
                <a:gd name="connsiteY201" fmla="*/ 82496 h 2601565"/>
                <a:gd name="connsiteX202" fmla="*/ 400683 w 998239"/>
                <a:gd name="connsiteY202" fmla="*/ 105737 h 2601565"/>
                <a:gd name="connsiteX203" fmla="*/ 391815 w 998239"/>
                <a:gd name="connsiteY203" fmla="*/ 133768 h 2601565"/>
                <a:gd name="connsiteX204" fmla="*/ 381174 w 998239"/>
                <a:gd name="connsiteY204" fmla="*/ 177588 h 2601565"/>
                <a:gd name="connsiteX205" fmla="*/ 373826 w 998239"/>
                <a:gd name="connsiteY205" fmla="*/ 224602 h 2601565"/>
                <a:gd name="connsiteX206" fmla="*/ 367999 w 998239"/>
                <a:gd name="connsiteY206" fmla="*/ 272858 h 2601565"/>
                <a:gd name="connsiteX207" fmla="*/ 360145 w 998239"/>
                <a:gd name="connsiteY207" fmla="*/ 324130 h 2601565"/>
                <a:gd name="connsiteX208" fmla="*/ 359005 w 998239"/>
                <a:gd name="connsiteY208" fmla="*/ 335129 h 2601565"/>
                <a:gd name="connsiteX209" fmla="*/ 357484 w 998239"/>
                <a:gd name="connsiteY209" fmla="*/ 351628 h 2601565"/>
                <a:gd name="connsiteX210" fmla="*/ 356344 w 998239"/>
                <a:gd name="connsiteY210" fmla="*/ 369015 h 2601565"/>
                <a:gd name="connsiteX211" fmla="*/ 355331 w 998239"/>
                <a:gd name="connsiteY211" fmla="*/ 387997 h 2601565"/>
                <a:gd name="connsiteX212" fmla="*/ 355331 w 998239"/>
                <a:gd name="connsiteY212" fmla="*/ 407513 h 2601565"/>
                <a:gd name="connsiteX213" fmla="*/ 357484 w 998239"/>
                <a:gd name="connsiteY213" fmla="*/ 425077 h 2601565"/>
                <a:gd name="connsiteX214" fmla="*/ 360145 w 998239"/>
                <a:gd name="connsiteY214" fmla="*/ 440334 h 2601565"/>
                <a:gd name="connsiteX215" fmla="*/ 364832 w 998239"/>
                <a:gd name="connsiteY215" fmla="*/ 450979 h 2601565"/>
                <a:gd name="connsiteX216" fmla="*/ 390168 w 998239"/>
                <a:gd name="connsiteY216" fmla="*/ 448849 h 2601565"/>
                <a:gd name="connsiteX217" fmla="*/ 414997 w 998239"/>
                <a:gd name="connsiteY217" fmla="*/ 440334 h 2601565"/>
                <a:gd name="connsiteX218" fmla="*/ 438687 w 998239"/>
                <a:gd name="connsiteY218" fmla="*/ 426673 h 2601565"/>
                <a:gd name="connsiteX219" fmla="*/ 463010 w 998239"/>
                <a:gd name="connsiteY219" fmla="*/ 407513 h 2601565"/>
                <a:gd name="connsiteX220" fmla="*/ 485179 w 998239"/>
                <a:gd name="connsiteY220" fmla="*/ 385336 h 2601565"/>
                <a:gd name="connsiteX221" fmla="*/ 506842 w 998239"/>
                <a:gd name="connsiteY221" fmla="*/ 358370 h 2601565"/>
                <a:gd name="connsiteX222" fmla="*/ 527364 w 998239"/>
                <a:gd name="connsiteY222" fmla="*/ 329807 h 2601565"/>
                <a:gd name="connsiteX223" fmla="*/ 546367 w 998239"/>
                <a:gd name="connsiteY223" fmla="*/ 299825 h 2601565"/>
                <a:gd name="connsiteX224" fmla="*/ 564862 w 998239"/>
                <a:gd name="connsiteY224" fmla="*/ 268068 h 2601565"/>
                <a:gd name="connsiteX225" fmla="*/ 580697 w 998239"/>
                <a:gd name="connsiteY225" fmla="*/ 235247 h 2601565"/>
                <a:gd name="connsiteX226" fmla="*/ 595519 w 998239"/>
                <a:gd name="connsiteY226" fmla="*/ 203491 h 2601565"/>
                <a:gd name="connsiteX227" fmla="*/ 607680 w 998239"/>
                <a:gd name="connsiteY227" fmla="*/ 172798 h 2601565"/>
                <a:gd name="connsiteX228" fmla="*/ 613508 w 998239"/>
                <a:gd name="connsiteY228" fmla="*/ 172798 h 2601565"/>
                <a:gd name="connsiteX229" fmla="*/ 613508 w 998239"/>
                <a:gd name="connsiteY229" fmla="*/ 175992 h 2601565"/>
                <a:gd name="connsiteX230" fmla="*/ 604006 w 998239"/>
                <a:gd name="connsiteY230" fmla="*/ 206684 h 2601565"/>
                <a:gd name="connsiteX231" fmla="*/ 593365 w 998239"/>
                <a:gd name="connsiteY231" fmla="*/ 238440 h 2601565"/>
                <a:gd name="connsiteX232" fmla="*/ 581837 w 998239"/>
                <a:gd name="connsiteY232" fmla="*/ 269132 h 2601565"/>
                <a:gd name="connsiteX233" fmla="*/ 570183 w 998239"/>
                <a:gd name="connsiteY233" fmla="*/ 298760 h 2601565"/>
                <a:gd name="connsiteX234" fmla="*/ 558021 w 998239"/>
                <a:gd name="connsiteY234" fmla="*/ 327678 h 2601565"/>
                <a:gd name="connsiteX235" fmla="*/ 544339 w 998239"/>
                <a:gd name="connsiteY235" fmla="*/ 354645 h 2601565"/>
                <a:gd name="connsiteX236" fmla="*/ 530025 w 998239"/>
                <a:gd name="connsiteY236" fmla="*/ 380546 h 2601565"/>
                <a:gd name="connsiteX237" fmla="*/ 512669 w 998239"/>
                <a:gd name="connsiteY237" fmla="*/ 404319 h 2601565"/>
                <a:gd name="connsiteX238" fmla="*/ 494680 w 998239"/>
                <a:gd name="connsiteY238" fmla="*/ 427738 h 2601565"/>
                <a:gd name="connsiteX239" fmla="*/ 473524 w 998239"/>
                <a:gd name="connsiteY239" fmla="*/ 446720 h 2601565"/>
                <a:gd name="connsiteX240" fmla="*/ 449329 w 998239"/>
                <a:gd name="connsiteY240" fmla="*/ 464107 h 2601565"/>
                <a:gd name="connsiteX241" fmla="*/ 422345 w 998239"/>
                <a:gd name="connsiteY241" fmla="*/ 479542 h 2601565"/>
                <a:gd name="connsiteX242" fmla="*/ 393842 w 998239"/>
                <a:gd name="connsiteY242" fmla="*/ 491073 h 2601565"/>
                <a:gd name="connsiteX243" fmla="*/ 360145 w 998239"/>
                <a:gd name="connsiteY243" fmla="*/ 499057 h 2601565"/>
                <a:gd name="connsiteX244" fmla="*/ 361158 w 998239"/>
                <a:gd name="connsiteY244" fmla="*/ 554586 h 2601565"/>
                <a:gd name="connsiteX245" fmla="*/ 365845 w 998239"/>
                <a:gd name="connsiteY245" fmla="*/ 607455 h 2601565"/>
                <a:gd name="connsiteX246" fmla="*/ 373826 w 998239"/>
                <a:gd name="connsiteY246" fmla="*/ 657662 h 2601565"/>
                <a:gd name="connsiteX247" fmla="*/ 384341 w 998239"/>
                <a:gd name="connsiteY247" fmla="*/ 705208 h 2601565"/>
                <a:gd name="connsiteX248" fmla="*/ 397516 w 998239"/>
                <a:gd name="connsiteY248" fmla="*/ 750625 h 2601565"/>
                <a:gd name="connsiteX249" fmla="*/ 411831 w 998239"/>
                <a:gd name="connsiteY249" fmla="*/ 794090 h 2601565"/>
                <a:gd name="connsiteX250" fmla="*/ 428172 w 998239"/>
                <a:gd name="connsiteY250" fmla="*/ 835250 h 2601565"/>
                <a:gd name="connsiteX251" fmla="*/ 444515 w 998239"/>
                <a:gd name="connsiteY251" fmla="*/ 875345 h 2601565"/>
                <a:gd name="connsiteX252" fmla="*/ 449329 w 998239"/>
                <a:gd name="connsiteY252" fmla="*/ 884925 h 2601565"/>
                <a:gd name="connsiteX253" fmla="*/ 453509 w 998239"/>
                <a:gd name="connsiteY253" fmla="*/ 896634 h 2601565"/>
                <a:gd name="connsiteX254" fmla="*/ 459336 w 998239"/>
                <a:gd name="connsiteY254" fmla="*/ 909231 h 2601565"/>
                <a:gd name="connsiteX255" fmla="*/ 464657 w 998239"/>
                <a:gd name="connsiteY255" fmla="*/ 922536 h 2601565"/>
                <a:gd name="connsiteX256" fmla="*/ 471498 w 998239"/>
                <a:gd name="connsiteY256" fmla="*/ 935132 h 2601565"/>
                <a:gd name="connsiteX257" fmla="*/ 479352 w 998239"/>
                <a:gd name="connsiteY257" fmla="*/ 945776 h 2601565"/>
                <a:gd name="connsiteX258" fmla="*/ 488853 w 998239"/>
                <a:gd name="connsiteY258" fmla="*/ 955180 h 2601565"/>
                <a:gd name="connsiteX259" fmla="*/ 499494 w 998239"/>
                <a:gd name="connsiteY259" fmla="*/ 962099 h 2601565"/>
                <a:gd name="connsiteX260" fmla="*/ 512163 w 998239"/>
                <a:gd name="connsiteY260" fmla="*/ 964760 h 2601565"/>
                <a:gd name="connsiteX261" fmla="*/ 525338 w 998239"/>
                <a:gd name="connsiteY261" fmla="*/ 964228 h 2601565"/>
                <a:gd name="connsiteX262" fmla="*/ 549027 w 998239"/>
                <a:gd name="connsiteY262" fmla="*/ 956244 h 2601565"/>
                <a:gd name="connsiteX263" fmla="*/ 570183 w 998239"/>
                <a:gd name="connsiteY263" fmla="*/ 943116 h 2601565"/>
                <a:gd name="connsiteX264" fmla="*/ 590705 w 998239"/>
                <a:gd name="connsiteY264" fmla="*/ 926617 h 2601565"/>
                <a:gd name="connsiteX265" fmla="*/ 607680 w 998239"/>
                <a:gd name="connsiteY265" fmla="*/ 907101 h 2601565"/>
                <a:gd name="connsiteX266" fmla="*/ 624022 w 998239"/>
                <a:gd name="connsiteY266" fmla="*/ 885989 h 2601565"/>
                <a:gd name="connsiteX267" fmla="*/ 639350 w 998239"/>
                <a:gd name="connsiteY267" fmla="*/ 863813 h 2601565"/>
                <a:gd name="connsiteX268" fmla="*/ 653032 w 998239"/>
                <a:gd name="connsiteY268" fmla="*/ 842701 h 2601565"/>
                <a:gd name="connsiteX269" fmla="*/ 664687 w 998239"/>
                <a:gd name="connsiteY269" fmla="*/ 822476 h 2601565"/>
                <a:gd name="connsiteX270" fmla="*/ 690530 w 998239"/>
                <a:gd name="connsiteY270" fmla="*/ 776527 h 2601565"/>
                <a:gd name="connsiteX271" fmla="*/ 715359 w 998239"/>
                <a:gd name="connsiteY271" fmla="*/ 724723 h 2601565"/>
                <a:gd name="connsiteX272" fmla="*/ 740189 w 998239"/>
                <a:gd name="connsiteY272" fmla="*/ 668129 h 2601565"/>
                <a:gd name="connsiteX273" fmla="*/ 763372 w 998239"/>
                <a:gd name="connsiteY273" fmla="*/ 606390 h 2601565"/>
                <a:gd name="connsiteX274" fmla="*/ 784528 w 998239"/>
                <a:gd name="connsiteY274" fmla="*/ 541280 h 2601565"/>
                <a:gd name="connsiteX275" fmla="*/ 803530 w 998239"/>
                <a:gd name="connsiteY275" fmla="*/ 472090 h 2601565"/>
                <a:gd name="connsiteX276" fmla="*/ 820886 w 998239"/>
                <a:gd name="connsiteY276" fmla="*/ 399707 h 2601565"/>
                <a:gd name="connsiteX277" fmla="*/ 833553 w 998239"/>
                <a:gd name="connsiteY277" fmla="*/ 324662 h 2601565"/>
                <a:gd name="connsiteX278" fmla="*/ 843055 w 998239"/>
                <a:gd name="connsiteY278" fmla="*/ 247843 h 2601565"/>
                <a:gd name="connsiteX279" fmla="*/ 848882 w 998239"/>
                <a:gd name="connsiteY279" fmla="*/ 169250 h 2601565"/>
                <a:gd name="connsiteX280" fmla="*/ 853569 w 998239"/>
                <a:gd name="connsiteY280" fmla="*/ 172798 h 2601565"/>
                <a:gd name="connsiteX281" fmla="*/ 857370 w 998239"/>
                <a:gd name="connsiteY281" fmla="*/ 181846 h 2601565"/>
                <a:gd name="connsiteX282" fmla="*/ 860537 w 998239"/>
                <a:gd name="connsiteY282" fmla="*/ 195152 h 2601565"/>
                <a:gd name="connsiteX283" fmla="*/ 862057 w 998239"/>
                <a:gd name="connsiteY283" fmla="*/ 212538 h 2601565"/>
                <a:gd name="connsiteX284" fmla="*/ 863070 w 998239"/>
                <a:gd name="connsiteY284" fmla="*/ 232586 h 2601565"/>
                <a:gd name="connsiteX285" fmla="*/ 863070 w 998239"/>
                <a:gd name="connsiteY285" fmla="*/ 255827 h 2601565"/>
                <a:gd name="connsiteX286" fmla="*/ 863070 w 998239"/>
                <a:gd name="connsiteY286" fmla="*/ 280664 h 2601565"/>
                <a:gd name="connsiteX287" fmla="*/ 862057 w 998239"/>
                <a:gd name="connsiteY287" fmla="*/ 307630 h 2601565"/>
                <a:gd name="connsiteX288" fmla="*/ 860537 w 998239"/>
                <a:gd name="connsiteY288" fmla="*/ 335129 h 2601565"/>
                <a:gd name="connsiteX289" fmla="*/ 858383 w 998239"/>
                <a:gd name="connsiteY289" fmla="*/ 363160 h 2601565"/>
                <a:gd name="connsiteX290" fmla="*/ 855216 w 998239"/>
                <a:gd name="connsiteY290" fmla="*/ 391191 h 2601565"/>
                <a:gd name="connsiteX291" fmla="*/ 853569 w 998239"/>
                <a:gd name="connsiteY291" fmla="*/ 418157 h 2601565"/>
                <a:gd name="connsiteX292" fmla="*/ 850402 w 998239"/>
                <a:gd name="connsiteY292" fmla="*/ 442995 h 2601565"/>
                <a:gd name="connsiteX293" fmla="*/ 847869 w 998239"/>
                <a:gd name="connsiteY293" fmla="*/ 466236 h 2601565"/>
                <a:gd name="connsiteX294" fmla="*/ 844701 w 998239"/>
                <a:gd name="connsiteY294" fmla="*/ 486283 h 2601565"/>
                <a:gd name="connsiteX295" fmla="*/ 842041 w 998239"/>
                <a:gd name="connsiteY295" fmla="*/ 502782 h 2601565"/>
                <a:gd name="connsiteX296" fmla="*/ 839888 w 998239"/>
                <a:gd name="connsiteY296" fmla="*/ 515910 h 2601565"/>
                <a:gd name="connsiteX297" fmla="*/ 801883 w 998239"/>
                <a:gd name="connsiteY297" fmla="*/ 666000 h 2601565"/>
                <a:gd name="connsiteX298" fmla="*/ 832540 w 998239"/>
                <a:gd name="connsiteY298" fmla="*/ 662984 h 2601565"/>
                <a:gd name="connsiteX299" fmla="*/ 861044 w 998239"/>
                <a:gd name="connsiteY299" fmla="*/ 655533 h 2601565"/>
                <a:gd name="connsiteX300" fmla="*/ 887900 w 998239"/>
                <a:gd name="connsiteY300" fmla="*/ 644888 h 2601565"/>
                <a:gd name="connsiteX301" fmla="*/ 913743 w 998239"/>
                <a:gd name="connsiteY301" fmla="*/ 631228 h 2601565"/>
                <a:gd name="connsiteX302" fmla="*/ 937052 w 998239"/>
                <a:gd name="connsiteY302" fmla="*/ 615793 h 2601565"/>
                <a:gd name="connsiteX303" fmla="*/ 958081 w 998239"/>
                <a:gd name="connsiteY303" fmla="*/ 598939 h 2601565"/>
                <a:gd name="connsiteX304" fmla="*/ 978224 w 998239"/>
                <a:gd name="connsiteY304" fmla="*/ 581553 h 2601565"/>
                <a:gd name="connsiteX305" fmla="*/ 996719 w 998239"/>
                <a:gd name="connsiteY305" fmla="*/ 565054 h 2601565"/>
                <a:gd name="connsiteX306" fmla="*/ 998239 w 998239"/>
                <a:gd name="connsiteY306" fmla="*/ 573037 h 2601565"/>
                <a:gd name="connsiteX307" fmla="*/ 981391 w 998239"/>
                <a:gd name="connsiteY307" fmla="*/ 598939 h 2601565"/>
                <a:gd name="connsiteX308" fmla="*/ 960742 w 998239"/>
                <a:gd name="connsiteY308" fmla="*/ 623776 h 2601565"/>
                <a:gd name="connsiteX309" fmla="*/ 935912 w 998239"/>
                <a:gd name="connsiteY309" fmla="*/ 645953 h 2601565"/>
                <a:gd name="connsiteX310" fmla="*/ 908042 w 998239"/>
                <a:gd name="connsiteY310" fmla="*/ 666000 h 2601565"/>
                <a:gd name="connsiteX311" fmla="*/ 878399 w 998239"/>
                <a:gd name="connsiteY311" fmla="*/ 684096 h 2601565"/>
                <a:gd name="connsiteX312" fmla="*/ 846728 w 998239"/>
                <a:gd name="connsiteY312" fmla="*/ 699886 h 2601565"/>
                <a:gd name="connsiteX313" fmla="*/ 814044 w 998239"/>
                <a:gd name="connsiteY313" fmla="*/ 712127 h 2601565"/>
                <a:gd name="connsiteX314" fmla="*/ 780728 w 998239"/>
                <a:gd name="connsiteY314" fmla="*/ 720997 h 2601565"/>
                <a:gd name="connsiteX315" fmla="*/ 773886 w 998239"/>
                <a:gd name="connsiteY315" fmla="*/ 742287 h 2601565"/>
                <a:gd name="connsiteX316" fmla="*/ 764385 w 998239"/>
                <a:gd name="connsiteY316" fmla="*/ 767124 h 2601565"/>
                <a:gd name="connsiteX317" fmla="*/ 753871 w 998239"/>
                <a:gd name="connsiteY317" fmla="*/ 793026 h 2601565"/>
                <a:gd name="connsiteX318" fmla="*/ 740189 w 998239"/>
                <a:gd name="connsiteY318" fmla="*/ 821057 h 2601565"/>
                <a:gd name="connsiteX319" fmla="*/ 725874 w 998239"/>
                <a:gd name="connsiteY319" fmla="*/ 850507 h 2601565"/>
                <a:gd name="connsiteX320" fmla="*/ 710546 w 998239"/>
                <a:gd name="connsiteY320" fmla="*/ 879603 h 2601565"/>
                <a:gd name="connsiteX321" fmla="*/ 705253 w 998239"/>
                <a:gd name="connsiteY321" fmla="*/ 888509 h 2601565"/>
                <a:gd name="connsiteX322" fmla="*/ 657504 w 998239"/>
                <a:gd name="connsiteY322" fmla="*/ 965731 h 2601565"/>
                <a:gd name="connsiteX323" fmla="*/ 646192 w 998239"/>
                <a:gd name="connsiteY323" fmla="*/ 981082 h 2601565"/>
                <a:gd name="connsiteX324" fmla="*/ 631877 w 998239"/>
                <a:gd name="connsiteY324" fmla="*/ 1000774 h 2601565"/>
                <a:gd name="connsiteX325" fmla="*/ 618195 w 998239"/>
                <a:gd name="connsiteY325" fmla="*/ 1014967 h 2601565"/>
                <a:gd name="connsiteX326" fmla="*/ 620348 w 998239"/>
                <a:gd name="connsiteY326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325111 w 998239"/>
                <a:gd name="connsiteY172" fmla="*/ 669960 h 2601565"/>
                <a:gd name="connsiteX173" fmla="*/ 324674 w 998239"/>
                <a:gd name="connsiteY173" fmla="*/ 667064 h 2601565"/>
                <a:gd name="connsiteX174" fmla="*/ 321000 w 998239"/>
                <a:gd name="connsiteY174" fmla="*/ 613131 h 2601565"/>
                <a:gd name="connsiteX175" fmla="*/ 317833 w 998239"/>
                <a:gd name="connsiteY175" fmla="*/ 556715 h 2601565"/>
                <a:gd name="connsiteX176" fmla="*/ 317833 w 998239"/>
                <a:gd name="connsiteY176" fmla="*/ 499057 h 2601565"/>
                <a:gd name="connsiteX177" fmla="*/ 319986 w 998239"/>
                <a:gd name="connsiteY177" fmla="*/ 440866 h 2601565"/>
                <a:gd name="connsiteX178" fmla="*/ 324674 w 998239"/>
                <a:gd name="connsiteY178" fmla="*/ 383208 h 2601565"/>
                <a:gd name="connsiteX179" fmla="*/ 331642 w 998239"/>
                <a:gd name="connsiteY179" fmla="*/ 325726 h 2601565"/>
                <a:gd name="connsiteX180" fmla="*/ 338989 w 998239"/>
                <a:gd name="connsiteY180" fmla="*/ 270197 h 2601565"/>
                <a:gd name="connsiteX181" fmla="*/ 349504 w 998239"/>
                <a:gd name="connsiteY181" fmla="*/ 216264 h 2601565"/>
                <a:gd name="connsiteX182" fmla="*/ 362172 w 998239"/>
                <a:gd name="connsiteY182" fmla="*/ 165524 h 2601565"/>
                <a:gd name="connsiteX183" fmla="*/ 375347 w 998239"/>
                <a:gd name="connsiteY183" fmla="*/ 117446 h 2601565"/>
                <a:gd name="connsiteX184" fmla="*/ 390675 w 998239"/>
                <a:gd name="connsiteY184" fmla="*/ 73980 h 2601565"/>
                <a:gd name="connsiteX185" fmla="*/ 407017 w 998239"/>
                <a:gd name="connsiteY185" fmla="*/ 34418 h 2601565"/>
                <a:gd name="connsiteX186" fmla="*/ 426653 w 998239"/>
                <a:gd name="connsiteY186" fmla="*/ 0 h 2601565"/>
                <a:gd name="connsiteX187" fmla="*/ 424499 w 998239"/>
                <a:gd name="connsiteY187" fmla="*/ 8516 h 2601565"/>
                <a:gd name="connsiteX188" fmla="*/ 423485 w 998239"/>
                <a:gd name="connsiteY188" fmla="*/ 14193 h 2601565"/>
                <a:gd name="connsiteX189" fmla="*/ 422345 w 998239"/>
                <a:gd name="connsiteY189" fmla="*/ 17918 h 2601565"/>
                <a:gd name="connsiteX190" fmla="*/ 422345 w 998239"/>
                <a:gd name="connsiteY190" fmla="*/ 20048 h 2601565"/>
                <a:gd name="connsiteX191" fmla="*/ 423485 w 998239"/>
                <a:gd name="connsiteY191" fmla="*/ 21112 h 2601565"/>
                <a:gd name="connsiteX192" fmla="*/ 423485 w 998239"/>
                <a:gd name="connsiteY192" fmla="*/ 22177 h 2601565"/>
                <a:gd name="connsiteX193" fmla="*/ 424499 w 998239"/>
                <a:gd name="connsiteY193" fmla="*/ 22177 h 2601565"/>
                <a:gd name="connsiteX194" fmla="*/ 424499 w 998239"/>
                <a:gd name="connsiteY194" fmla="*/ 23773 h 2601565"/>
                <a:gd name="connsiteX195" fmla="*/ 423485 w 998239"/>
                <a:gd name="connsiteY195" fmla="*/ 26967 h 2601565"/>
                <a:gd name="connsiteX196" fmla="*/ 422345 w 998239"/>
                <a:gd name="connsiteY196" fmla="*/ 31756 h 2601565"/>
                <a:gd name="connsiteX197" fmla="*/ 420825 w 998239"/>
                <a:gd name="connsiteY197" fmla="*/ 39208 h 2601565"/>
                <a:gd name="connsiteX198" fmla="*/ 417658 w 998239"/>
                <a:gd name="connsiteY198" fmla="*/ 49676 h 2601565"/>
                <a:gd name="connsiteX199" fmla="*/ 412844 w 998239"/>
                <a:gd name="connsiteY199" fmla="*/ 64578 h 2601565"/>
                <a:gd name="connsiteX200" fmla="*/ 408157 w 998239"/>
                <a:gd name="connsiteY200" fmla="*/ 82496 h 2601565"/>
                <a:gd name="connsiteX201" fmla="*/ 400683 w 998239"/>
                <a:gd name="connsiteY201" fmla="*/ 105737 h 2601565"/>
                <a:gd name="connsiteX202" fmla="*/ 391815 w 998239"/>
                <a:gd name="connsiteY202" fmla="*/ 133768 h 2601565"/>
                <a:gd name="connsiteX203" fmla="*/ 381174 w 998239"/>
                <a:gd name="connsiteY203" fmla="*/ 177588 h 2601565"/>
                <a:gd name="connsiteX204" fmla="*/ 373826 w 998239"/>
                <a:gd name="connsiteY204" fmla="*/ 224602 h 2601565"/>
                <a:gd name="connsiteX205" fmla="*/ 367999 w 998239"/>
                <a:gd name="connsiteY205" fmla="*/ 272858 h 2601565"/>
                <a:gd name="connsiteX206" fmla="*/ 360145 w 998239"/>
                <a:gd name="connsiteY206" fmla="*/ 324130 h 2601565"/>
                <a:gd name="connsiteX207" fmla="*/ 359005 w 998239"/>
                <a:gd name="connsiteY207" fmla="*/ 335129 h 2601565"/>
                <a:gd name="connsiteX208" fmla="*/ 357484 w 998239"/>
                <a:gd name="connsiteY208" fmla="*/ 351628 h 2601565"/>
                <a:gd name="connsiteX209" fmla="*/ 356344 w 998239"/>
                <a:gd name="connsiteY209" fmla="*/ 369015 h 2601565"/>
                <a:gd name="connsiteX210" fmla="*/ 355331 w 998239"/>
                <a:gd name="connsiteY210" fmla="*/ 387997 h 2601565"/>
                <a:gd name="connsiteX211" fmla="*/ 355331 w 998239"/>
                <a:gd name="connsiteY211" fmla="*/ 407513 h 2601565"/>
                <a:gd name="connsiteX212" fmla="*/ 357484 w 998239"/>
                <a:gd name="connsiteY212" fmla="*/ 425077 h 2601565"/>
                <a:gd name="connsiteX213" fmla="*/ 360145 w 998239"/>
                <a:gd name="connsiteY213" fmla="*/ 440334 h 2601565"/>
                <a:gd name="connsiteX214" fmla="*/ 364832 w 998239"/>
                <a:gd name="connsiteY214" fmla="*/ 450979 h 2601565"/>
                <a:gd name="connsiteX215" fmla="*/ 390168 w 998239"/>
                <a:gd name="connsiteY215" fmla="*/ 448849 h 2601565"/>
                <a:gd name="connsiteX216" fmla="*/ 414997 w 998239"/>
                <a:gd name="connsiteY216" fmla="*/ 440334 h 2601565"/>
                <a:gd name="connsiteX217" fmla="*/ 438687 w 998239"/>
                <a:gd name="connsiteY217" fmla="*/ 426673 h 2601565"/>
                <a:gd name="connsiteX218" fmla="*/ 463010 w 998239"/>
                <a:gd name="connsiteY218" fmla="*/ 407513 h 2601565"/>
                <a:gd name="connsiteX219" fmla="*/ 485179 w 998239"/>
                <a:gd name="connsiteY219" fmla="*/ 385336 h 2601565"/>
                <a:gd name="connsiteX220" fmla="*/ 506842 w 998239"/>
                <a:gd name="connsiteY220" fmla="*/ 358370 h 2601565"/>
                <a:gd name="connsiteX221" fmla="*/ 527364 w 998239"/>
                <a:gd name="connsiteY221" fmla="*/ 329807 h 2601565"/>
                <a:gd name="connsiteX222" fmla="*/ 546367 w 998239"/>
                <a:gd name="connsiteY222" fmla="*/ 299825 h 2601565"/>
                <a:gd name="connsiteX223" fmla="*/ 564862 w 998239"/>
                <a:gd name="connsiteY223" fmla="*/ 268068 h 2601565"/>
                <a:gd name="connsiteX224" fmla="*/ 580697 w 998239"/>
                <a:gd name="connsiteY224" fmla="*/ 235247 h 2601565"/>
                <a:gd name="connsiteX225" fmla="*/ 595519 w 998239"/>
                <a:gd name="connsiteY225" fmla="*/ 203491 h 2601565"/>
                <a:gd name="connsiteX226" fmla="*/ 607680 w 998239"/>
                <a:gd name="connsiteY226" fmla="*/ 172798 h 2601565"/>
                <a:gd name="connsiteX227" fmla="*/ 613508 w 998239"/>
                <a:gd name="connsiteY227" fmla="*/ 172798 h 2601565"/>
                <a:gd name="connsiteX228" fmla="*/ 613508 w 998239"/>
                <a:gd name="connsiteY228" fmla="*/ 175992 h 2601565"/>
                <a:gd name="connsiteX229" fmla="*/ 604006 w 998239"/>
                <a:gd name="connsiteY229" fmla="*/ 206684 h 2601565"/>
                <a:gd name="connsiteX230" fmla="*/ 593365 w 998239"/>
                <a:gd name="connsiteY230" fmla="*/ 238440 h 2601565"/>
                <a:gd name="connsiteX231" fmla="*/ 581837 w 998239"/>
                <a:gd name="connsiteY231" fmla="*/ 269132 h 2601565"/>
                <a:gd name="connsiteX232" fmla="*/ 570183 w 998239"/>
                <a:gd name="connsiteY232" fmla="*/ 298760 h 2601565"/>
                <a:gd name="connsiteX233" fmla="*/ 558021 w 998239"/>
                <a:gd name="connsiteY233" fmla="*/ 327678 h 2601565"/>
                <a:gd name="connsiteX234" fmla="*/ 544339 w 998239"/>
                <a:gd name="connsiteY234" fmla="*/ 354645 h 2601565"/>
                <a:gd name="connsiteX235" fmla="*/ 530025 w 998239"/>
                <a:gd name="connsiteY235" fmla="*/ 380546 h 2601565"/>
                <a:gd name="connsiteX236" fmla="*/ 512669 w 998239"/>
                <a:gd name="connsiteY236" fmla="*/ 404319 h 2601565"/>
                <a:gd name="connsiteX237" fmla="*/ 494680 w 998239"/>
                <a:gd name="connsiteY237" fmla="*/ 427738 h 2601565"/>
                <a:gd name="connsiteX238" fmla="*/ 473524 w 998239"/>
                <a:gd name="connsiteY238" fmla="*/ 446720 h 2601565"/>
                <a:gd name="connsiteX239" fmla="*/ 449329 w 998239"/>
                <a:gd name="connsiteY239" fmla="*/ 464107 h 2601565"/>
                <a:gd name="connsiteX240" fmla="*/ 422345 w 998239"/>
                <a:gd name="connsiteY240" fmla="*/ 479542 h 2601565"/>
                <a:gd name="connsiteX241" fmla="*/ 393842 w 998239"/>
                <a:gd name="connsiteY241" fmla="*/ 491073 h 2601565"/>
                <a:gd name="connsiteX242" fmla="*/ 360145 w 998239"/>
                <a:gd name="connsiteY242" fmla="*/ 499057 h 2601565"/>
                <a:gd name="connsiteX243" fmla="*/ 361158 w 998239"/>
                <a:gd name="connsiteY243" fmla="*/ 554586 h 2601565"/>
                <a:gd name="connsiteX244" fmla="*/ 365845 w 998239"/>
                <a:gd name="connsiteY244" fmla="*/ 607455 h 2601565"/>
                <a:gd name="connsiteX245" fmla="*/ 373826 w 998239"/>
                <a:gd name="connsiteY245" fmla="*/ 657662 h 2601565"/>
                <a:gd name="connsiteX246" fmla="*/ 384341 w 998239"/>
                <a:gd name="connsiteY246" fmla="*/ 705208 h 2601565"/>
                <a:gd name="connsiteX247" fmla="*/ 397516 w 998239"/>
                <a:gd name="connsiteY247" fmla="*/ 750625 h 2601565"/>
                <a:gd name="connsiteX248" fmla="*/ 411831 w 998239"/>
                <a:gd name="connsiteY248" fmla="*/ 794090 h 2601565"/>
                <a:gd name="connsiteX249" fmla="*/ 428172 w 998239"/>
                <a:gd name="connsiteY249" fmla="*/ 835250 h 2601565"/>
                <a:gd name="connsiteX250" fmla="*/ 444515 w 998239"/>
                <a:gd name="connsiteY250" fmla="*/ 875345 h 2601565"/>
                <a:gd name="connsiteX251" fmla="*/ 449329 w 998239"/>
                <a:gd name="connsiteY251" fmla="*/ 884925 h 2601565"/>
                <a:gd name="connsiteX252" fmla="*/ 453509 w 998239"/>
                <a:gd name="connsiteY252" fmla="*/ 896634 h 2601565"/>
                <a:gd name="connsiteX253" fmla="*/ 459336 w 998239"/>
                <a:gd name="connsiteY253" fmla="*/ 909231 h 2601565"/>
                <a:gd name="connsiteX254" fmla="*/ 464657 w 998239"/>
                <a:gd name="connsiteY254" fmla="*/ 922536 h 2601565"/>
                <a:gd name="connsiteX255" fmla="*/ 471498 w 998239"/>
                <a:gd name="connsiteY255" fmla="*/ 935132 h 2601565"/>
                <a:gd name="connsiteX256" fmla="*/ 479352 w 998239"/>
                <a:gd name="connsiteY256" fmla="*/ 945776 h 2601565"/>
                <a:gd name="connsiteX257" fmla="*/ 488853 w 998239"/>
                <a:gd name="connsiteY257" fmla="*/ 955180 h 2601565"/>
                <a:gd name="connsiteX258" fmla="*/ 499494 w 998239"/>
                <a:gd name="connsiteY258" fmla="*/ 962099 h 2601565"/>
                <a:gd name="connsiteX259" fmla="*/ 512163 w 998239"/>
                <a:gd name="connsiteY259" fmla="*/ 964760 h 2601565"/>
                <a:gd name="connsiteX260" fmla="*/ 525338 w 998239"/>
                <a:gd name="connsiteY260" fmla="*/ 964228 h 2601565"/>
                <a:gd name="connsiteX261" fmla="*/ 549027 w 998239"/>
                <a:gd name="connsiteY261" fmla="*/ 956244 h 2601565"/>
                <a:gd name="connsiteX262" fmla="*/ 570183 w 998239"/>
                <a:gd name="connsiteY262" fmla="*/ 943116 h 2601565"/>
                <a:gd name="connsiteX263" fmla="*/ 590705 w 998239"/>
                <a:gd name="connsiteY263" fmla="*/ 926617 h 2601565"/>
                <a:gd name="connsiteX264" fmla="*/ 607680 w 998239"/>
                <a:gd name="connsiteY264" fmla="*/ 907101 h 2601565"/>
                <a:gd name="connsiteX265" fmla="*/ 624022 w 998239"/>
                <a:gd name="connsiteY265" fmla="*/ 885989 h 2601565"/>
                <a:gd name="connsiteX266" fmla="*/ 639350 w 998239"/>
                <a:gd name="connsiteY266" fmla="*/ 863813 h 2601565"/>
                <a:gd name="connsiteX267" fmla="*/ 653032 w 998239"/>
                <a:gd name="connsiteY267" fmla="*/ 842701 h 2601565"/>
                <a:gd name="connsiteX268" fmla="*/ 664687 w 998239"/>
                <a:gd name="connsiteY268" fmla="*/ 822476 h 2601565"/>
                <a:gd name="connsiteX269" fmla="*/ 690530 w 998239"/>
                <a:gd name="connsiteY269" fmla="*/ 776527 h 2601565"/>
                <a:gd name="connsiteX270" fmla="*/ 715359 w 998239"/>
                <a:gd name="connsiteY270" fmla="*/ 724723 h 2601565"/>
                <a:gd name="connsiteX271" fmla="*/ 740189 w 998239"/>
                <a:gd name="connsiteY271" fmla="*/ 668129 h 2601565"/>
                <a:gd name="connsiteX272" fmla="*/ 763372 w 998239"/>
                <a:gd name="connsiteY272" fmla="*/ 606390 h 2601565"/>
                <a:gd name="connsiteX273" fmla="*/ 784528 w 998239"/>
                <a:gd name="connsiteY273" fmla="*/ 541280 h 2601565"/>
                <a:gd name="connsiteX274" fmla="*/ 803530 w 998239"/>
                <a:gd name="connsiteY274" fmla="*/ 472090 h 2601565"/>
                <a:gd name="connsiteX275" fmla="*/ 820886 w 998239"/>
                <a:gd name="connsiteY275" fmla="*/ 399707 h 2601565"/>
                <a:gd name="connsiteX276" fmla="*/ 833553 w 998239"/>
                <a:gd name="connsiteY276" fmla="*/ 324662 h 2601565"/>
                <a:gd name="connsiteX277" fmla="*/ 843055 w 998239"/>
                <a:gd name="connsiteY277" fmla="*/ 247843 h 2601565"/>
                <a:gd name="connsiteX278" fmla="*/ 848882 w 998239"/>
                <a:gd name="connsiteY278" fmla="*/ 169250 h 2601565"/>
                <a:gd name="connsiteX279" fmla="*/ 853569 w 998239"/>
                <a:gd name="connsiteY279" fmla="*/ 172798 h 2601565"/>
                <a:gd name="connsiteX280" fmla="*/ 857370 w 998239"/>
                <a:gd name="connsiteY280" fmla="*/ 181846 h 2601565"/>
                <a:gd name="connsiteX281" fmla="*/ 860537 w 998239"/>
                <a:gd name="connsiteY281" fmla="*/ 195152 h 2601565"/>
                <a:gd name="connsiteX282" fmla="*/ 862057 w 998239"/>
                <a:gd name="connsiteY282" fmla="*/ 212538 h 2601565"/>
                <a:gd name="connsiteX283" fmla="*/ 863070 w 998239"/>
                <a:gd name="connsiteY283" fmla="*/ 232586 h 2601565"/>
                <a:gd name="connsiteX284" fmla="*/ 863070 w 998239"/>
                <a:gd name="connsiteY284" fmla="*/ 255827 h 2601565"/>
                <a:gd name="connsiteX285" fmla="*/ 863070 w 998239"/>
                <a:gd name="connsiteY285" fmla="*/ 280664 h 2601565"/>
                <a:gd name="connsiteX286" fmla="*/ 862057 w 998239"/>
                <a:gd name="connsiteY286" fmla="*/ 307630 h 2601565"/>
                <a:gd name="connsiteX287" fmla="*/ 860537 w 998239"/>
                <a:gd name="connsiteY287" fmla="*/ 335129 h 2601565"/>
                <a:gd name="connsiteX288" fmla="*/ 858383 w 998239"/>
                <a:gd name="connsiteY288" fmla="*/ 363160 h 2601565"/>
                <a:gd name="connsiteX289" fmla="*/ 855216 w 998239"/>
                <a:gd name="connsiteY289" fmla="*/ 391191 h 2601565"/>
                <a:gd name="connsiteX290" fmla="*/ 853569 w 998239"/>
                <a:gd name="connsiteY290" fmla="*/ 418157 h 2601565"/>
                <a:gd name="connsiteX291" fmla="*/ 850402 w 998239"/>
                <a:gd name="connsiteY291" fmla="*/ 442995 h 2601565"/>
                <a:gd name="connsiteX292" fmla="*/ 847869 w 998239"/>
                <a:gd name="connsiteY292" fmla="*/ 466236 h 2601565"/>
                <a:gd name="connsiteX293" fmla="*/ 844701 w 998239"/>
                <a:gd name="connsiteY293" fmla="*/ 486283 h 2601565"/>
                <a:gd name="connsiteX294" fmla="*/ 842041 w 998239"/>
                <a:gd name="connsiteY294" fmla="*/ 502782 h 2601565"/>
                <a:gd name="connsiteX295" fmla="*/ 839888 w 998239"/>
                <a:gd name="connsiteY295" fmla="*/ 515910 h 2601565"/>
                <a:gd name="connsiteX296" fmla="*/ 801883 w 998239"/>
                <a:gd name="connsiteY296" fmla="*/ 666000 h 2601565"/>
                <a:gd name="connsiteX297" fmla="*/ 832540 w 998239"/>
                <a:gd name="connsiteY297" fmla="*/ 662984 h 2601565"/>
                <a:gd name="connsiteX298" fmla="*/ 861044 w 998239"/>
                <a:gd name="connsiteY298" fmla="*/ 655533 h 2601565"/>
                <a:gd name="connsiteX299" fmla="*/ 887900 w 998239"/>
                <a:gd name="connsiteY299" fmla="*/ 644888 h 2601565"/>
                <a:gd name="connsiteX300" fmla="*/ 913743 w 998239"/>
                <a:gd name="connsiteY300" fmla="*/ 631228 h 2601565"/>
                <a:gd name="connsiteX301" fmla="*/ 937052 w 998239"/>
                <a:gd name="connsiteY301" fmla="*/ 615793 h 2601565"/>
                <a:gd name="connsiteX302" fmla="*/ 958081 w 998239"/>
                <a:gd name="connsiteY302" fmla="*/ 598939 h 2601565"/>
                <a:gd name="connsiteX303" fmla="*/ 978224 w 998239"/>
                <a:gd name="connsiteY303" fmla="*/ 581553 h 2601565"/>
                <a:gd name="connsiteX304" fmla="*/ 996719 w 998239"/>
                <a:gd name="connsiteY304" fmla="*/ 565054 h 2601565"/>
                <a:gd name="connsiteX305" fmla="*/ 998239 w 998239"/>
                <a:gd name="connsiteY305" fmla="*/ 573037 h 2601565"/>
                <a:gd name="connsiteX306" fmla="*/ 981391 w 998239"/>
                <a:gd name="connsiteY306" fmla="*/ 598939 h 2601565"/>
                <a:gd name="connsiteX307" fmla="*/ 960742 w 998239"/>
                <a:gd name="connsiteY307" fmla="*/ 623776 h 2601565"/>
                <a:gd name="connsiteX308" fmla="*/ 935912 w 998239"/>
                <a:gd name="connsiteY308" fmla="*/ 645953 h 2601565"/>
                <a:gd name="connsiteX309" fmla="*/ 908042 w 998239"/>
                <a:gd name="connsiteY309" fmla="*/ 666000 h 2601565"/>
                <a:gd name="connsiteX310" fmla="*/ 878399 w 998239"/>
                <a:gd name="connsiteY310" fmla="*/ 684096 h 2601565"/>
                <a:gd name="connsiteX311" fmla="*/ 846728 w 998239"/>
                <a:gd name="connsiteY311" fmla="*/ 699886 h 2601565"/>
                <a:gd name="connsiteX312" fmla="*/ 814044 w 998239"/>
                <a:gd name="connsiteY312" fmla="*/ 712127 h 2601565"/>
                <a:gd name="connsiteX313" fmla="*/ 780728 w 998239"/>
                <a:gd name="connsiteY313" fmla="*/ 720997 h 2601565"/>
                <a:gd name="connsiteX314" fmla="*/ 773886 w 998239"/>
                <a:gd name="connsiteY314" fmla="*/ 742287 h 2601565"/>
                <a:gd name="connsiteX315" fmla="*/ 764385 w 998239"/>
                <a:gd name="connsiteY315" fmla="*/ 767124 h 2601565"/>
                <a:gd name="connsiteX316" fmla="*/ 753871 w 998239"/>
                <a:gd name="connsiteY316" fmla="*/ 793026 h 2601565"/>
                <a:gd name="connsiteX317" fmla="*/ 740189 w 998239"/>
                <a:gd name="connsiteY317" fmla="*/ 821057 h 2601565"/>
                <a:gd name="connsiteX318" fmla="*/ 725874 w 998239"/>
                <a:gd name="connsiteY318" fmla="*/ 850507 h 2601565"/>
                <a:gd name="connsiteX319" fmla="*/ 710546 w 998239"/>
                <a:gd name="connsiteY319" fmla="*/ 879603 h 2601565"/>
                <a:gd name="connsiteX320" fmla="*/ 705253 w 998239"/>
                <a:gd name="connsiteY320" fmla="*/ 888509 h 2601565"/>
                <a:gd name="connsiteX321" fmla="*/ 657504 w 998239"/>
                <a:gd name="connsiteY321" fmla="*/ 965731 h 2601565"/>
                <a:gd name="connsiteX322" fmla="*/ 646192 w 998239"/>
                <a:gd name="connsiteY322" fmla="*/ 981082 h 2601565"/>
                <a:gd name="connsiteX323" fmla="*/ 631877 w 998239"/>
                <a:gd name="connsiteY323" fmla="*/ 1000774 h 2601565"/>
                <a:gd name="connsiteX324" fmla="*/ 618195 w 998239"/>
                <a:gd name="connsiteY324" fmla="*/ 1014967 h 2601565"/>
                <a:gd name="connsiteX325" fmla="*/ 620348 w 998239"/>
                <a:gd name="connsiteY325" fmla="*/ 1025612 h 26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998239" h="2601565">
                  <a:moveTo>
                    <a:pt x="587538" y="1212780"/>
                  </a:moveTo>
                  <a:cubicBezTo>
                    <a:pt x="584751" y="1224311"/>
                    <a:pt x="581964" y="1236020"/>
                    <a:pt x="579177" y="1247552"/>
                  </a:cubicBezTo>
                  <a:cubicBezTo>
                    <a:pt x="577530" y="1259439"/>
                    <a:pt x="576010" y="1271148"/>
                    <a:pt x="574363" y="1283035"/>
                  </a:cubicBezTo>
                  <a:cubicBezTo>
                    <a:pt x="573730" y="1295453"/>
                    <a:pt x="572970" y="1308049"/>
                    <a:pt x="572336" y="1320468"/>
                  </a:cubicBezTo>
                  <a:cubicBezTo>
                    <a:pt x="571956" y="1333064"/>
                    <a:pt x="571576" y="1345483"/>
                    <a:pt x="571196" y="1358079"/>
                  </a:cubicBezTo>
                  <a:cubicBezTo>
                    <a:pt x="571576" y="1370676"/>
                    <a:pt x="571956" y="1383094"/>
                    <a:pt x="572336" y="1395691"/>
                  </a:cubicBezTo>
                  <a:cubicBezTo>
                    <a:pt x="572970" y="1408464"/>
                    <a:pt x="573730" y="1421415"/>
                    <a:pt x="574363" y="1434189"/>
                  </a:cubicBezTo>
                  <a:cubicBezTo>
                    <a:pt x="575250" y="1446962"/>
                    <a:pt x="576136" y="1459558"/>
                    <a:pt x="577023" y="1472331"/>
                  </a:cubicBezTo>
                  <a:cubicBezTo>
                    <a:pt x="578037" y="1484750"/>
                    <a:pt x="579177" y="1497347"/>
                    <a:pt x="580190" y="1509765"/>
                  </a:cubicBezTo>
                  <a:cubicBezTo>
                    <a:pt x="580317" y="1528038"/>
                    <a:pt x="580570" y="1546490"/>
                    <a:pt x="580697" y="1564763"/>
                  </a:cubicBezTo>
                  <a:cubicBezTo>
                    <a:pt x="579810" y="1583036"/>
                    <a:pt x="578924" y="1601487"/>
                    <a:pt x="578037" y="1619760"/>
                  </a:cubicBezTo>
                  <a:cubicBezTo>
                    <a:pt x="576516" y="1637324"/>
                    <a:pt x="574870" y="1655065"/>
                    <a:pt x="573350" y="1672629"/>
                  </a:cubicBezTo>
                  <a:cubicBezTo>
                    <a:pt x="571449" y="1689837"/>
                    <a:pt x="569423" y="1707223"/>
                    <a:pt x="567522" y="1724432"/>
                  </a:cubicBezTo>
                  <a:lnTo>
                    <a:pt x="564474" y="1798067"/>
                  </a:lnTo>
                  <a:lnTo>
                    <a:pt x="565843" y="1798067"/>
                  </a:lnTo>
                  <a:cubicBezTo>
                    <a:pt x="575951" y="1866817"/>
                    <a:pt x="545760" y="1935567"/>
                    <a:pt x="596167" y="2004317"/>
                  </a:cubicBezTo>
                  <a:lnTo>
                    <a:pt x="614772" y="2015335"/>
                  </a:lnTo>
                  <a:lnTo>
                    <a:pt x="633212" y="2026005"/>
                  </a:lnTo>
                  <a:lnTo>
                    <a:pt x="649037" y="2036824"/>
                  </a:lnTo>
                  <a:lnTo>
                    <a:pt x="682546" y="2063750"/>
                  </a:lnTo>
                  <a:lnTo>
                    <a:pt x="712427" y="2092373"/>
                  </a:lnTo>
                  <a:lnTo>
                    <a:pt x="738220" y="2120464"/>
                  </a:lnTo>
                  <a:lnTo>
                    <a:pt x="761610" y="2148686"/>
                  </a:lnTo>
                  <a:lnTo>
                    <a:pt x="783089" y="2177264"/>
                  </a:lnTo>
                  <a:lnTo>
                    <a:pt x="803347" y="2204774"/>
                  </a:lnTo>
                  <a:lnTo>
                    <a:pt x="821429" y="2231393"/>
                  </a:lnTo>
                  <a:cubicBezTo>
                    <a:pt x="818546" y="2232931"/>
                    <a:pt x="815757" y="2234553"/>
                    <a:pt x="812873" y="2236092"/>
                  </a:cubicBezTo>
                  <a:lnTo>
                    <a:pt x="783805" y="2203301"/>
                  </a:lnTo>
                  <a:lnTo>
                    <a:pt x="753719" y="2172059"/>
                  </a:lnTo>
                  <a:lnTo>
                    <a:pt x="722647" y="2142999"/>
                  </a:lnTo>
                  <a:lnTo>
                    <a:pt x="690330" y="2116510"/>
                  </a:lnTo>
                  <a:lnTo>
                    <a:pt x="655982" y="2093118"/>
                  </a:lnTo>
                  <a:lnTo>
                    <a:pt x="620297" y="2072215"/>
                  </a:lnTo>
                  <a:lnTo>
                    <a:pt x="583862" y="2054108"/>
                  </a:lnTo>
                  <a:lnTo>
                    <a:pt x="545427" y="2040553"/>
                  </a:lnTo>
                  <a:lnTo>
                    <a:pt x="511522" y="2221026"/>
                  </a:lnTo>
                  <a:lnTo>
                    <a:pt x="546020" y="2245768"/>
                  </a:lnTo>
                  <a:lnTo>
                    <a:pt x="576539" y="2272514"/>
                  </a:lnTo>
                  <a:lnTo>
                    <a:pt x="601206" y="2299617"/>
                  </a:lnTo>
                  <a:lnTo>
                    <a:pt x="620912" y="2328269"/>
                  </a:lnTo>
                  <a:lnTo>
                    <a:pt x="635746" y="2357733"/>
                  </a:lnTo>
                  <a:lnTo>
                    <a:pt x="645162" y="2386515"/>
                  </a:lnTo>
                  <a:lnTo>
                    <a:pt x="649446" y="2415678"/>
                  </a:lnTo>
                  <a:cubicBezTo>
                    <a:pt x="649029" y="2425205"/>
                    <a:pt x="648613" y="2434733"/>
                    <a:pt x="648196" y="2444260"/>
                  </a:cubicBezTo>
                  <a:lnTo>
                    <a:pt x="641984" y="2470935"/>
                  </a:lnTo>
                  <a:cubicBezTo>
                    <a:pt x="640377" y="2471356"/>
                    <a:pt x="638864" y="2471859"/>
                    <a:pt x="637257" y="2472280"/>
                  </a:cubicBezTo>
                  <a:lnTo>
                    <a:pt x="635317" y="2465092"/>
                  </a:lnTo>
                  <a:cubicBezTo>
                    <a:pt x="637310" y="2459724"/>
                    <a:pt x="639094" y="2454375"/>
                    <a:pt x="641087" y="2449008"/>
                  </a:cubicBezTo>
                  <a:lnTo>
                    <a:pt x="641384" y="2430972"/>
                  </a:lnTo>
                  <a:cubicBezTo>
                    <a:pt x="640730" y="2424303"/>
                    <a:pt x="639868" y="2417652"/>
                    <a:pt x="639215" y="2410982"/>
                  </a:cubicBezTo>
                  <a:lnTo>
                    <a:pt x="632287" y="2390884"/>
                  </a:lnTo>
                  <a:lnTo>
                    <a:pt x="621944" y="2369828"/>
                  </a:lnTo>
                  <a:lnTo>
                    <a:pt x="609133" y="2349453"/>
                  </a:lnTo>
                  <a:lnTo>
                    <a:pt x="593107" y="2329922"/>
                  </a:lnTo>
                  <a:lnTo>
                    <a:pt x="574242" y="2311561"/>
                  </a:lnTo>
                  <a:lnTo>
                    <a:pt x="554736" y="2295077"/>
                  </a:lnTo>
                  <a:lnTo>
                    <a:pt x="542732" y="2286998"/>
                  </a:lnTo>
                  <a:lnTo>
                    <a:pt x="533341" y="2278769"/>
                  </a:lnTo>
                  <a:lnTo>
                    <a:pt x="523778" y="2272829"/>
                  </a:lnTo>
                  <a:lnTo>
                    <a:pt x="514151" y="2267440"/>
                  </a:lnTo>
                  <a:lnTo>
                    <a:pt x="503656" y="2264952"/>
                  </a:lnTo>
                  <a:cubicBezTo>
                    <a:pt x="499509" y="2279612"/>
                    <a:pt x="495153" y="2294293"/>
                    <a:pt x="491006" y="2308954"/>
                  </a:cubicBezTo>
                  <a:lnTo>
                    <a:pt x="476330" y="2349959"/>
                  </a:lnTo>
                  <a:lnTo>
                    <a:pt x="459509" y="2391527"/>
                  </a:lnTo>
                  <a:lnTo>
                    <a:pt x="439580" y="2432199"/>
                  </a:lnTo>
                  <a:lnTo>
                    <a:pt x="416585" y="2475063"/>
                  </a:lnTo>
                  <a:lnTo>
                    <a:pt x="389961" y="2519626"/>
                  </a:lnTo>
                  <a:cubicBezTo>
                    <a:pt x="388016" y="2521987"/>
                    <a:pt x="386166" y="2524431"/>
                    <a:pt x="384223" y="2526793"/>
                  </a:cubicBezTo>
                  <a:cubicBezTo>
                    <a:pt x="382007" y="2530545"/>
                    <a:pt x="379909" y="2534194"/>
                    <a:pt x="377695" y="2537945"/>
                  </a:cubicBezTo>
                  <a:lnTo>
                    <a:pt x="368996" y="2549023"/>
                  </a:lnTo>
                  <a:cubicBezTo>
                    <a:pt x="366340" y="2552997"/>
                    <a:pt x="363590" y="2556889"/>
                    <a:pt x="360933" y="2560863"/>
                  </a:cubicBezTo>
                  <a:cubicBezTo>
                    <a:pt x="357742" y="2564976"/>
                    <a:pt x="354759" y="2569071"/>
                    <a:pt x="351567" y="2573185"/>
                  </a:cubicBezTo>
                  <a:cubicBezTo>
                    <a:pt x="348253" y="2576583"/>
                    <a:pt x="344845" y="2579898"/>
                    <a:pt x="341532" y="2583296"/>
                  </a:cubicBezTo>
                  <a:lnTo>
                    <a:pt x="331557" y="2592037"/>
                  </a:lnTo>
                  <a:cubicBezTo>
                    <a:pt x="328072" y="2594268"/>
                    <a:pt x="324609" y="2596315"/>
                    <a:pt x="321124" y="2598545"/>
                  </a:cubicBezTo>
                  <a:lnTo>
                    <a:pt x="312044" y="2601565"/>
                  </a:lnTo>
                  <a:lnTo>
                    <a:pt x="309960" y="2597301"/>
                  </a:lnTo>
                  <a:lnTo>
                    <a:pt x="342120" y="2563687"/>
                  </a:lnTo>
                  <a:lnTo>
                    <a:pt x="370336" y="2526618"/>
                  </a:lnTo>
                  <a:cubicBezTo>
                    <a:pt x="378250" y="2513428"/>
                    <a:pt x="386374" y="2500220"/>
                    <a:pt x="394287" y="2487031"/>
                  </a:cubicBezTo>
                  <a:cubicBezTo>
                    <a:pt x="400522" y="2473997"/>
                    <a:pt x="406966" y="2460942"/>
                    <a:pt x="413201" y="2447908"/>
                  </a:cubicBezTo>
                  <a:lnTo>
                    <a:pt x="428806" y="2409545"/>
                  </a:lnTo>
                  <a:lnTo>
                    <a:pt x="435216" y="2381215"/>
                  </a:lnTo>
                  <a:cubicBezTo>
                    <a:pt x="436011" y="2381505"/>
                    <a:pt x="436712" y="2381714"/>
                    <a:pt x="437508" y="2382004"/>
                  </a:cubicBezTo>
                  <a:lnTo>
                    <a:pt x="438204" y="2381394"/>
                  </a:lnTo>
                  <a:lnTo>
                    <a:pt x="438054" y="2380044"/>
                  </a:lnTo>
                  <a:cubicBezTo>
                    <a:pt x="437889" y="2379695"/>
                    <a:pt x="437817" y="2379429"/>
                    <a:pt x="437652" y="2379080"/>
                  </a:cubicBezTo>
                  <a:cubicBezTo>
                    <a:pt x="437319" y="2378383"/>
                    <a:pt x="437082" y="2377769"/>
                    <a:pt x="436750" y="2377071"/>
                  </a:cubicBezTo>
                  <a:cubicBezTo>
                    <a:pt x="437121" y="2376583"/>
                    <a:pt x="437397" y="2376012"/>
                    <a:pt x="437767" y="2375523"/>
                  </a:cubicBezTo>
                  <a:cubicBezTo>
                    <a:pt x="437748" y="2375101"/>
                    <a:pt x="437730" y="2374678"/>
                    <a:pt x="437711" y="2374255"/>
                  </a:cubicBezTo>
                  <a:cubicBezTo>
                    <a:pt x="437777" y="2373703"/>
                    <a:pt x="437938" y="2373233"/>
                    <a:pt x="438004" y="2372682"/>
                  </a:cubicBezTo>
                  <a:lnTo>
                    <a:pt x="437308" y="2373292"/>
                  </a:lnTo>
                  <a:lnTo>
                    <a:pt x="437711" y="2374255"/>
                  </a:lnTo>
                  <a:cubicBezTo>
                    <a:pt x="436911" y="2376603"/>
                    <a:pt x="436017" y="2378868"/>
                    <a:pt x="435216" y="2381215"/>
                  </a:cubicBezTo>
                  <a:lnTo>
                    <a:pt x="419562" y="2378474"/>
                  </a:lnTo>
                  <a:lnTo>
                    <a:pt x="399876" y="2379925"/>
                  </a:lnTo>
                  <a:lnTo>
                    <a:pt x="378919" y="2383310"/>
                  </a:lnTo>
                  <a:lnTo>
                    <a:pt x="355837" y="2389713"/>
                  </a:lnTo>
                  <a:lnTo>
                    <a:pt x="331860" y="2398379"/>
                  </a:lnTo>
                  <a:lnTo>
                    <a:pt x="307564" y="2407986"/>
                  </a:lnTo>
                  <a:lnTo>
                    <a:pt x="283791" y="2419271"/>
                  </a:lnTo>
                  <a:lnTo>
                    <a:pt x="261091" y="2430275"/>
                  </a:lnTo>
                  <a:lnTo>
                    <a:pt x="258707" y="2431515"/>
                  </a:lnTo>
                  <a:lnTo>
                    <a:pt x="264907" y="2418233"/>
                  </a:lnTo>
                  <a:lnTo>
                    <a:pt x="283331" y="2403215"/>
                  </a:lnTo>
                  <a:lnTo>
                    <a:pt x="306269" y="2389370"/>
                  </a:lnTo>
                  <a:lnTo>
                    <a:pt x="330709" y="2376839"/>
                  </a:lnTo>
                  <a:lnTo>
                    <a:pt x="356078" y="2366953"/>
                  </a:lnTo>
                  <a:lnTo>
                    <a:pt x="384546" y="2359782"/>
                  </a:lnTo>
                  <a:lnTo>
                    <a:pt x="448037" y="2345291"/>
                  </a:lnTo>
                  <a:lnTo>
                    <a:pt x="456052" y="2295805"/>
                  </a:lnTo>
                  <a:lnTo>
                    <a:pt x="459891" y="2246520"/>
                  </a:lnTo>
                  <a:cubicBezTo>
                    <a:pt x="459776" y="2229887"/>
                    <a:pt x="459662" y="2213254"/>
                    <a:pt x="459547" y="2196621"/>
                  </a:cubicBezTo>
                  <a:lnTo>
                    <a:pt x="455007" y="2147109"/>
                  </a:lnTo>
                  <a:lnTo>
                    <a:pt x="414605" y="1999908"/>
                  </a:lnTo>
                  <a:lnTo>
                    <a:pt x="392039" y="2033339"/>
                  </a:lnTo>
                  <a:lnTo>
                    <a:pt x="351498" y="2087417"/>
                  </a:lnTo>
                  <a:lnTo>
                    <a:pt x="308424" y="2139893"/>
                  </a:lnTo>
                  <a:lnTo>
                    <a:pt x="266098" y="2190203"/>
                  </a:lnTo>
                  <a:lnTo>
                    <a:pt x="221074" y="2236952"/>
                  </a:lnTo>
                  <a:lnTo>
                    <a:pt x="175500" y="2279195"/>
                  </a:lnTo>
                  <a:lnTo>
                    <a:pt x="130958" y="2318489"/>
                  </a:lnTo>
                  <a:lnTo>
                    <a:pt x="86731" y="2351876"/>
                  </a:lnTo>
                  <a:lnTo>
                    <a:pt x="43708" y="2380769"/>
                  </a:lnTo>
                  <a:lnTo>
                    <a:pt x="0" y="2402513"/>
                  </a:lnTo>
                  <a:cubicBezTo>
                    <a:pt x="2609" y="2400182"/>
                    <a:pt x="5072" y="2397772"/>
                    <a:pt x="7680" y="2395440"/>
                  </a:cubicBezTo>
                  <a:cubicBezTo>
                    <a:pt x="9310" y="2393749"/>
                    <a:pt x="10684" y="2392153"/>
                    <a:pt x="12312" y="2390461"/>
                  </a:cubicBezTo>
                  <a:lnTo>
                    <a:pt x="15901" y="2387490"/>
                  </a:lnTo>
                  <a:lnTo>
                    <a:pt x="17197" y="2385386"/>
                  </a:lnTo>
                  <a:lnTo>
                    <a:pt x="16525" y="2383620"/>
                  </a:lnTo>
                  <a:lnTo>
                    <a:pt x="17174" y="2382567"/>
                  </a:lnTo>
                  <a:lnTo>
                    <a:pt x="15999" y="2381933"/>
                  </a:lnTo>
                  <a:lnTo>
                    <a:pt x="16971" y="2380354"/>
                  </a:lnTo>
                  <a:cubicBezTo>
                    <a:pt x="18060" y="2379540"/>
                    <a:pt x="19002" y="2378645"/>
                    <a:pt x="20090" y="2377830"/>
                  </a:cubicBezTo>
                  <a:lnTo>
                    <a:pt x="24327" y="2373807"/>
                  </a:lnTo>
                  <a:lnTo>
                    <a:pt x="30627" y="2367391"/>
                  </a:lnTo>
                  <a:cubicBezTo>
                    <a:pt x="33961" y="2364516"/>
                    <a:pt x="37335" y="2361897"/>
                    <a:pt x="40670" y="2359024"/>
                  </a:cubicBezTo>
                  <a:cubicBezTo>
                    <a:pt x="45602" y="2355142"/>
                    <a:pt x="50389" y="2351182"/>
                    <a:pt x="55321" y="2347300"/>
                  </a:cubicBezTo>
                  <a:cubicBezTo>
                    <a:pt x="60756" y="2342288"/>
                    <a:pt x="66230" y="2337529"/>
                    <a:pt x="71663" y="2332515"/>
                  </a:cubicBezTo>
                  <a:lnTo>
                    <a:pt x="94475" y="2314213"/>
                  </a:lnTo>
                  <a:lnTo>
                    <a:pt x="121818" y="2292046"/>
                  </a:lnTo>
                  <a:lnTo>
                    <a:pt x="160830" y="2255375"/>
                  </a:lnTo>
                  <a:lnTo>
                    <a:pt x="197971" y="2213486"/>
                  </a:lnTo>
                  <a:lnTo>
                    <a:pt x="234107" y="2169419"/>
                  </a:lnTo>
                  <a:lnTo>
                    <a:pt x="274428" y="2123636"/>
                  </a:lnTo>
                  <a:lnTo>
                    <a:pt x="282447" y="2113474"/>
                  </a:lnTo>
                  <a:lnTo>
                    <a:pt x="294255" y="2098111"/>
                  </a:lnTo>
                  <a:lnTo>
                    <a:pt x="304716" y="2083635"/>
                  </a:lnTo>
                  <a:cubicBezTo>
                    <a:pt x="314614" y="2072812"/>
                    <a:pt x="322763" y="2060666"/>
                    <a:pt x="328894" y="2047263"/>
                  </a:cubicBezTo>
                  <a:lnTo>
                    <a:pt x="330780" y="2044202"/>
                  </a:lnTo>
                  <a:lnTo>
                    <a:pt x="331717" y="2042063"/>
                  </a:lnTo>
                  <a:cubicBezTo>
                    <a:pt x="341788" y="2023566"/>
                    <a:pt x="381464" y="1963504"/>
                    <a:pt x="391204" y="1933218"/>
                  </a:cubicBezTo>
                  <a:cubicBezTo>
                    <a:pt x="392220" y="1908331"/>
                    <a:pt x="391720" y="1884000"/>
                    <a:pt x="390156" y="1860349"/>
                  </a:cubicBezTo>
                  <a:cubicBezTo>
                    <a:pt x="393736" y="1845501"/>
                    <a:pt x="398620" y="1830642"/>
                    <a:pt x="396502" y="1818105"/>
                  </a:cubicBezTo>
                  <a:cubicBezTo>
                    <a:pt x="398403" y="1794510"/>
                    <a:pt x="400429" y="1770737"/>
                    <a:pt x="402330" y="1747141"/>
                  </a:cubicBezTo>
                  <a:cubicBezTo>
                    <a:pt x="405876" y="1737561"/>
                    <a:pt x="409297" y="1728158"/>
                    <a:pt x="412844" y="1718578"/>
                  </a:cubicBezTo>
                  <a:cubicBezTo>
                    <a:pt x="415885" y="1707933"/>
                    <a:pt x="418798" y="1697466"/>
                    <a:pt x="421839" y="1686822"/>
                  </a:cubicBezTo>
                  <a:cubicBezTo>
                    <a:pt x="424626" y="1675112"/>
                    <a:pt x="427539" y="1663226"/>
                    <a:pt x="430327" y="1651516"/>
                  </a:cubicBezTo>
                  <a:cubicBezTo>
                    <a:pt x="432986" y="1638920"/>
                    <a:pt x="435520" y="1626502"/>
                    <a:pt x="438181" y="1613906"/>
                  </a:cubicBezTo>
                  <a:cubicBezTo>
                    <a:pt x="440334" y="1600422"/>
                    <a:pt x="442361" y="1586762"/>
                    <a:pt x="444515" y="1573279"/>
                  </a:cubicBezTo>
                  <a:cubicBezTo>
                    <a:pt x="446161" y="1559441"/>
                    <a:pt x="447682" y="1545780"/>
                    <a:pt x="449329" y="1531942"/>
                  </a:cubicBezTo>
                  <a:cubicBezTo>
                    <a:pt x="450848" y="1517572"/>
                    <a:pt x="452496" y="1503024"/>
                    <a:pt x="454016" y="1488654"/>
                  </a:cubicBezTo>
                  <a:cubicBezTo>
                    <a:pt x="455029" y="1474106"/>
                    <a:pt x="456169" y="1459381"/>
                    <a:pt x="457183" y="1444833"/>
                  </a:cubicBezTo>
                  <a:cubicBezTo>
                    <a:pt x="458070" y="1429576"/>
                    <a:pt x="458956" y="1414496"/>
                    <a:pt x="459843" y="1399239"/>
                  </a:cubicBezTo>
                  <a:lnTo>
                    <a:pt x="459843" y="1354354"/>
                  </a:lnTo>
                  <a:lnTo>
                    <a:pt x="459843" y="1310001"/>
                  </a:lnTo>
                  <a:cubicBezTo>
                    <a:pt x="458956" y="1295099"/>
                    <a:pt x="458070" y="1280373"/>
                    <a:pt x="457183" y="1265471"/>
                  </a:cubicBezTo>
                  <a:cubicBezTo>
                    <a:pt x="455916" y="1251278"/>
                    <a:pt x="454776" y="1236907"/>
                    <a:pt x="453509" y="1222715"/>
                  </a:cubicBezTo>
                  <a:cubicBezTo>
                    <a:pt x="451989" y="1208877"/>
                    <a:pt x="450342" y="1194861"/>
                    <a:pt x="448822" y="1181023"/>
                  </a:cubicBezTo>
                  <a:cubicBezTo>
                    <a:pt x="446541" y="1167540"/>
                    <a:pt x="444135" y="1154234"/>
                    <a:pt x="441854" y="1140751"/>
                  </a:cubicBezTo>
                  <a:cubicBezTo>
                    <a:pt x="438687" y="1128332"/>
                    <a:pt x="435520" y="1115736"/>
                    <a:pt x="432353" y="1103318"/>
                  </a:cubicBezTo>
                  <a:cubicBezTo>
                    <a:pt x="428806" y="1091431"/>
                    <a:pt x="425386" y="1079722"/>
                    <a:pt x="421839" y="1067835"/>
                  </a:cubicBezTo>
                  <a:cubicBezTo>
                    <a:pt x="403965" y="995609"/>
                    <a:pt x="341305" y="736755"/>
                    <a:pt x="325111" y="669960"/>
                  </a:cubicBezTo>
                  <a:cubicBezTo>
                    <a:pt x="324967" y="668995"/>
                    <a:pt x="324820" y="668029"/>
                    <a:pt x="324674" y="667064"/>
                  </a:cubicBezTo>
                  <a:cubicBezTo>
                    <a:pt x="323407" y="649146"/>
                    <a:pt x="322267" y="631050"/>
                    <a:pt x="321000" y="613131"/>
                  </a:cubicBezTo>
                  <a:cubicBezTo>
                    <a:pt x="319986" y="594326"/>
                    <a:pt x="318847" y="575521"/>
                    <a:pt x="317833" y="556715"/>
                  </a:cubicBezTo>
                  <a:lnTo>
                    <a:pt x="317833" y="499057"/>
                  </a:lnTo>
                  <a:cubicBezTo>
                    <a:pt x="318593" y="479719"/>
                    <a:pt x="319227" y="460203"/>
                    <a:pt x="319986" y="440866"/>
                  </a:cubicBezTo>
                  <a:cubicBezTo>
                    <a:pt x="321507" y="421706"/>
                    <a:pt x="323154" y="402368"/>
                    <a:pt x="324674" y="383208"/>
                  </a:cubicBezTo>
                  <a:cubicBezTo>
                    <a:pt x="326954" y="364047"/>
                    <a:pt x="329361" y="344887"/>
                    <a:pt x="331642" y="325726"/>
                  </a:cubicBezTo>
                  <a:cubicBezTo>
                    <a:pt x="334048" y="307275"/>
                    <a:pt x="336582" y="288648"/>
                    <a:pt x="338989" y="270197"/>
                  </a:cubicBezTo>
                  <a:cubicBezTo>
                    <a:pt x="342536" y="252278"/>
                    <a:pt x="345956" y="234182"/>
                    <a:pt x="349504" y="216264"/>
                  </a:cubicBezTo>
                  <a:cubicBezTo>
                    <a:pt x="353684" y="199410"/>
                    <a:pt x="357991" y="182378"/>
                    <a:pt x="362172" y="165524"/>
                  </a:cubicBezTo>
                  <a:cubicBezTo>
                    <a:pt x="366606" y="149558"/>
                    <a:pt x="370913" y="133413"/>
                    <a:pt x="375347" y="117446"/>
                  </a:cubicBezTo>
                  <a:cubicBezTo>
                    <a:pt x="380414" y="102898"/>
                    <a:pt x="385608" y="88528"/>
                    <a:pt x="390675" y="73980"/>
                  </a:cubicBezTo>
                  <a:lnTo>
                    <a:pt x="407017" y="34418"/>
                  </a:lnTo>
                  <a:lnTo>
                    <a:pt x="426653" y="0"/>
                  </a:lnTo>
                  <a:cubicBezTo>
                    <a:pt x="425893" y="2838"/>
                    <a:pt x="425259" y="5677"/>
                    <a:pt x="424499" y="8516"/>
                  </a:cubicBezTo>
                  <a:cubicBezTo>
                    <a:pt x="424119" y="10468"/>
                    <a:pt x="423865" y="12242"/>
                    <a:pt x="423485" y="14193"/>
                  </a:cubicBezTo>
                  <a:lnTo>
                    <a:pt x="422345" y="17918"/>
                  </a:lnTo>
                  <a:lnTo>
                    <a:pt x="422345" y="20048"/>
                  </a:lnTo>
                  <a:lnTo>
                    <a:pt x="423485" y="21112"/>
                  </a:lnTo>
                  <a:lnTo>
                    <a:pt x="423485" y="22177"/>
                  </a:lnTo>
                  <a:lnTo>
                    <a:pt x="424499" y="22177"/>
                  </a:lnTo>
                  <a:lnTo>
                    <a:pt x="424499" y="23773"/>
                  </a:lnTo>
                  <a:cubicBezTo>
                    <a:pt x="424119" y="24838"/>
                    <a:pt x="423865" y="25902"/>
                    <a:pt x="423485" y="26967"/>
                  </a:cubicBezTo>
                  <a:lnTo>
                    <a:pt x="422345" y="31756"/>
                  </a:lnTo>
                  <a:lnTo>
                    <a:pt x="420825" y="39208"/>
                  </a:lnTo>
                  <a:cubicBezTo>
                    <a:pt x="419811" y="42756"/>
                    <a:pt x="418671" y="46127"/>
                    <a:pt x="417658" y="49676"/>
                  </a:cubicBezTo>
                  <a:cubicBezTo>
                    <a:pt x="416011" y="54643"/>
                    <a:pt x="414491" y="59610"/>
                    <a:pt x="412844" y="64578"/>
                  </a:cubicBezTo>
                  <a:cubicBezTo>
                    <a:pt x="411324" y="70610"/>
                    <a:pt x="409677" y="76464"/>
                    <a:pt x="408157" y="82496"/>
                  </a:cubicBezTo>
                  <a:cubicBezTo>
                    <a:pt x="405623" y="90302"/>
                    <a:pt x="403217" y="97931"/>
                    <a:pt x="400683" y="105737"/>
                  </a:cubicBezTo>
                  <a:cubicBezTo>
                    <a:pt x="397769" y="115140"/>
                    <a:pt x="394729" y="124365"/>
                    <a:pt x="391815" y="133768"/>
                  </a:cubicBezTo>
                  <a:cubicBezTo>
                    <a:pt x="388268" y="148316"/>
                    <a:pt x="384721" y="163041"/>
                    <a:pt x="381174" y="177588"/>
                  </a:cubicBezTo>
                  <a:cubicBezTo>
                    <a:pt x="378767" y="193200"/>
                    <a:pt x="376234" y="208990"/>
                    <a:pt x="373826" y="224602"/>
                  </a:cubicBezTo>
                  <a:cubicBezTo>
                    <a:pt x="371926" y="240746"/>
                    <a:pt x="369899" y="256714"/>
                    <a:pt x="367999" y="272858"/>
                  </a:cubicBezTo>
                  <a:cubicBezTo>
                    <a:pt x="365338" y="289889"/>
                    <a:pt x="362805" y="307098"/>
                    <a:pt x="360145" y="324130"/>
                  </a:cubicBezTo>
                  <a:cubicBezTo>
                    <a:pt x="359765" y="327855"/>
                    <a:pt x="359385" y="331403"/>
                    <a:pt x="359005" y="335129"/>
                  </a:cubicBezTo>
                  <a:lnTo>
                    <a:pt x="357484" y="351628"/>
                  </a:lnTo>
                  <a:cubicBezTo>
                    <a:pt x="357104" y="357483"/>
                    <a:pt x="356724" y="363160"/>
                    <a:pt x="356344" y="369015"/>
                  </a:cubicBezTo>
                  <a:cubicBezTo>
                    <a:pt x="355964" y="375401"/>
                    <a:pt x="355711" y="381611"/>
                    <a:pt x="355331" y="387997"/>
                  </a:cubicBezTo>
                  <a:lnTo>
                    <a:pt x="355331" y="407513"/>
                  </a:lnTo>
                  <a:cubicBezTo>
                    <a:pt x="356091" y="413367"/>
                    <a:pt x="356724" y="419221"/>
                    <a:pt x="357484" y="425077"/>
                  </a:cubicBezTo>
                  <a:cubicBezTo>
                    <a:pt x="358371" y="430221"/>
                    <a:pt x="359258" y="435189"/>
                    <a:pt x="360145" y="440334"/>
                  </a:cubicBezTo>
                  <a:cubicBezTo>
                    <a:pt x="361665" y="443882"/>
                    <a:pt x="363312" y="447430"/>
                    <a:pt x="364832" y="450979"/>
                  </a:cubicBezTo>
                  <a:lnTo>
                    <a:pt x="390168" y="448849"/>
                  </a:lnTo>
                  <a:lnTo>
                    <a:pt x="414997" y="440334"/>
                  </a:lnTo>
                  <a:lnTo>
                    <a:pt x="438687" y="426673"/>
                  </a:lnTo>
                  <a:lnTo>
                    <a:pt x="463010" y="407513"/>
                  </a:lnTo>
                  <a:lnTo>
                    <a:pt x="485179" y="385336"/>
                  </a:lnTo>
                  <a:lnTo>
                    <a:pt x="506842" y="358370"/>
                  </a:lnTo>
                  <a:lnTo>
                    <a:pt x="527364" y="329807"/>
                  </a:lnTo>
                  <a:lnTo>
                    <a:pt x="546367" y="299825"/>
                  </a:lnTo>
                  <a:lnTo>
                    <a:pt x="564862" y="268068"/>
                  </a:lnTo>
                  <a:lnTo>
                    <a:pt x="580697" y="235247"/>
                  </a:lnTo>
                  <a:lnTo>
                    <a:pt x="595519" y="203491"/>
                  </a:lnTo>
                  <a:cubicBezTo>
                    <a:pt x="599573" y="193200"/>
                    <a:pt x="603626" y="183088"/>
                    <a:pt x="607680" y="172798"/>
                  </a:cubicBezTo>
                  <a:lnTo>
                    <a:pt x="613508" y="172798"/>
                  </a:lnTo>
                  <a:lnTo>
                    <a:pt x="613508" y="175992"/>
                  </a:lnTo>
                  <a:cubicBezTo>
                    <a:pt x="610341" y="186282"/>
                    <a:pt x="607174" y="196394"/>
                    <a:pt x="604006" y="206684"/>
                  </a:cubicBezTo>
                  <a:cubicBezTo>
                    <a:pt x="600460" y="217329"/>
                    <a:pt x="596913" y="227796"/>
                    <a:pt x="593365" y="238440"/>
                  </a:cubicBezTo>
                  <a:cubicBezTo>
                    <a:pt x="589565" y="248730"/>
                    <a:pt x="585637" y="258843"/>
                    <a:pt x="581837" y="269132"/>
                  </a:cubicBezTo>
                  <a:lnTo>
                    <a:pt x="570183" y="298760"/>
                  </a:lnTo>
                  <a:cubicBezTo>
                    <a:pt x="566129" y="308340"/>
                    <a:pt x="562075" y="318098"/>
                    <a:pt x="558021" y="327678"/>
                  </a:cubicBezTo>
                  <a:lnTo>
                    <a:pt x="544339" y="354645"/>
                  </a:lnTo>
                  <a:lnTo>
                    <a:pt x="530025" y="380546"/>
                  </a:lnTo>
                  <a:lnTo>
                    <a:pt x="512669" y="404319"/>
                  </a:lnTo>
                  <a:lnTo>
                    <a:pt x="494680" y="427738"/>
                  </a:lnTo>
                  <a:lnTo>
                    <a:pt x="473524" y="446720"/>
                  </a:lnTo>
                  <a:lnTo>
                    <a:pt x="449329" y="464107"/>
                  </a:lnTo>
                  <a:lnTo>
                    <a:pt x="422345" y="479542"/>
                  </a:lnTo>
                  <a:lnTo>
                    <a:pt x="393842" y="491073"/>
                  </a:lnTo>
                  <a:lnTo>
                    <a:pt x="360145" y="499057"/>
                  </a:lnTo>
                  <a:cubicBezTo>
                    <a:pt x="360525" y="517507"/>
                    <a:pt x="360778" y="536136"/>
                    <a:pt x="361158" y="554586"/>
                  </a:cubicBezTo>
                  <a:cubicBezTo>
                    <a:pt x="362679" y="572150"/>
                    <a:pt x="364325" y="589891"/>
                    <a:pt x="365845" y="607455"/>
                  </a:cubicBezTo>
                  <a:cubicBezTo>
                    <a:pt x="368506" y="624131"/>
                    <a:pt x="371166" y="640985"/>
                    <a:pt x="373826" y="657662"/>
                  </a:cubicBezTo>
                  <a:cubicBezTo>
                    <a:pt x="377373" y="673452"/>
                    <a:pt x="380794" y="689418"/>
                    <a:pt x="384341" y="705208"/>
                  </a:cubicBezTo>
                  <a:cubicBezTo>
                    <a:pt x="388775" y="720288"/>
                    <a:pt x="393082" y="735545"/>
                    <a:pt x="397516" y="750625"/>
                  </a:cubicBezTo>
                  <a:cubicBezTo>
                    <a:pt x="402330" y="765172"/>
                    <a:pt x="407017" y="779543"/>
                    <a:pt x="411831" y="794090"/>
                  </a:cubicBezTo>
                  <a:lnTo>
                    <a:pt x="428172" y="835250"/>
                  </a:lnTo>
                  <a:lnTo>
                    <a:pt x="444515" y="875345"/>
                  </a:lnTo>
                  <a:cubicBezTo>
                    <a:pt x="446161" y="878538"/>
                    <a:pt x="447682" y="881732"/>
                    <a:pt x="449329" y="884925"/>
                  </a:cubicBezTo>
                  <a:lnTo>
                    <a:pt x="453509" y="896634"/>
                  </a:lnTo>
                  <a:cubicBezTo>
                    <a:pt x="455409" y="900892"/>
                    <a:pt x="457436" y="904972"/>
                    <a:pt x="459336" y="909231"/>
                  </a:cubicBezTo>
                  <a:lnTo>
                    <a:pt x="464657" y="922536"/>
                  </a:lnTo>
                  <a:cubicBezTo>
                    <a:pt x="466937" y="926794"/>
                    <a:pt x="469217" y="930874"/>
                    <a:pt x="471498" y="935132"/>
                  </a:cubicBezTo>
                  <a:cubicBezTo>
                    <a:pt x="474158" y="938681"/>
                    <a:pt x="476692" y="942229"/>
                    <a:pt x="479352" y="945776"/>
                  </a:cubicBezTo>
                  <a:cubicBezTo>
                    <a:pt x="482519" y="948970"/>
                    <a:pt x="485686" y="951986"/>
                    <a:pt x="488853" y="955180"/>
                  </a:cubicBezTo>
                  <a:lnTo>
                    <a:pt x="499494" y="962099"/>
                  </a:lnTo>
                  <a:lnTo>
                    <a:pt x="512163" y="964760"/>
                  </a:lnTo>
                  <a:lnTo>
                    <a:pt x="525338" y="964228"/>
                  </a:lnTo>
                  <a:lnTo>
                    <a:pt x="549027" y="956244"/>
                  </a:lnTo>
                  <a:lnTo>
                    <a:pt x="570183" y="943116"/>
                  </a:lnTo>
                  <a:lnTo>
                    <a:pt x="590705" y="926617"/>
                  </a:lnTo>
                  <a:lnTo>
                    <a:pt x="607680" y="907101"/>
                  </a:lnTo>
                  <a:lnTo>
                    <a:pt x="624022" y="885989"/>
                  </a:lnTo>
                  <a:cubicBezTo>
                    <a:pt x="629090" y="878538"/>
                    <a:pt x="634283" y="871264"/>
                    <a:pt x="639350" y="863813"/>
                  </a:cubicBezTo>
                  <a:lnTo>
                    <a:pt x="653032" y="842701"/>
                  </a:lnTo>
                  <a:cubicBezTo>
                    <a:pt x="656959" y="835959"/>
                    <a:pt x="660760" y="829218"/>
                    <a:pt x="664687" y="822476"/>
                  </a:cubicBezTo>
                  <a:lnTo>
                    <a:pt x="690530" y="776527"/>
                  </a:lnTo>
                  <a:lnTo>
                    <a:pt x="715359" y="724723"/>
                  </a:lnTo>
                  <a:lnTo>
                    <a:pt x="740189" y="668129"/>
                  </a:lnTo>
                  <a:lnTo>
                    <a:pt x="763372" y="606390"/>
                  </a:lnTo>
                  <a:cubicBezTo>
                    <a:pt x="770466" y="584746"/>
                    <a:pt x="777434" y="562925"/>
                    <a:pt x="784528" y="541280"/>
                  </a:cubicBezTo>
                  <a:lnTo>
                    <a:pt x="803530" y="472090"/>
                  </a:lnTo>
                  <a:cubicBezTo>
                    <a:pt x="809357" y="447962"/>
                    <a:pt x="815058" y="423835"/>
                    <a:pt x="820886" y="399707"/>
                  </a:cubicBezTo>
                  <a:cubicBezTo>
                    <a:pt x="825066" y="374692"/>
                    <a:pt x="829373" y="349676"/>
                    <a:pt x="833553" y="324662"/>
                  </a:cubicBezTo>
                  <a:cubicBezTo>
                    <a:pt x="836720" y="299115"/>
                    <a:pt x="839888" y="273390"/>
                    <a:pt x="843055" y="247843"/>
                  </a:cubicBezTo>
                  <a:cubicBezTo>
                    <a:pt x="844955" y="221586"/>
                    <a:pt x="846982" y="195507"/>
                    <a:pt x="848882" y="169250"/>
                  </a:cubicBezTo>
                  <a:cubicBezTo>
                    <a:pt x="850402" y="170492"/>
                    <a:pt x="852049" y="171556"/>
                    <a:pt x="853569" y="172798"/>
                  </a:cubicBezTo>
                  <a:lnTo>
                    <a:pt x="857370" y="181846"/>
                  </a:lnTo>
                  <a:cubicBezTo>
                    <a:pt x="858383" y="186282"/>
                    <a:pt x="859523" y="190717"/>
                    <a:pt x="860537" y="195152"/>
                  </a:cubicBezTo>
                  <a:cubicBezTo>
                    <a:pt x="861044" y="201007"/>
                    <a:pt x="861550" y="206684"/>
                    <a:pt x="862057" y="212538"/>
                  </a:cubicBezTo>
                  <a:cubicBezTo>
                    <a:pt x="862437" y="219280"/>
                    <a:pt x="862690" y="225844"/>
                    <a:pt x="863070" y="232586"/>
                  </a:cubicBezTo>
                  <a:lnTo>
                    <a:pt x="863070" y="255827"/>
                  </a:lnTo>
                  <a:lnTo>
                    <a:pt x="863070" y="280664"/>
                  </a:lnTo>
                  <a:cubicBezTo>
                    <a:pt x="862690" y="289712"/>
                    <a:pt x="862437" y="298583"/>
                    <a:pt x="862057" y="307630"/>
                  </a:cubicBezTo>
                  <a:cubicBezTo>
                    <a:pt x="861550" y="316856"/>
                    <a:pt x="861044" y="325904"/>
                    <a:pt x="860537" y="335129"/>
                  </a:cubicBezTo>
                  <a:cubicBezTo>
                    <a:pt x="859776" y="344532"/>
                    <a:pt x="859143" y="353757"/>
                    <a:pt x="858383" y="363160"/>
                  </a:cubicBezTo>
                  <a:cubicBezTo>
                    <a:pt x="857370" y="372563"/>
                    <a:pt x="856230" y="381788"/>
                    <a:pt x="855216" y="391191"/>
                  </a:cubicBezTo>
                  <a:cubicBezTo>
                    <a:pt x="854709" y="400239"/>
                    <a:pt x="854076" y="409110"/>
                    <a:pt x="853569" y="418157"/>
                  </a:cubicBezTo>
                  <a:cubicBezTo>
                    <a:pt x="852556" y="426496"/>
                    <a:pt x="851415" y="434656"/>
                    <a:pt x="850402" y="442995"/>
                  </a:cubicBezTo>
                  <a:cubicBezTo>
                    <a:pt x="849515" y="450801"/>
                    <a:pt x="848755" y="458429"/>
                    <a:pt x="847869" y="466236"/>
                  </a:cubicBezTo>
                  <a:cubicBezTo>
                    <a:pt x="846855" y="472977"/>
                    <a:pt x="845715" y="479542"/>
                    <a:pt x="844701" y="486283"/>
                  </a:cubicBezTo>
                  <a:lnTo>
                    <a:pt x="842041" y="502782"/>
                  </a:lnTo>
                  <a:cubicBezTo>
                    <a:pt x="841281" y="507218"/>
                    <a:pt x="840648" y="511475"/>
                    <a:pt x="839888" y="515910"/>
                  </a:cubicBezTo>
                  <a:lnTo>
                    <a:pt x="801883" y="666000"/>
                  </a:lnTo>
                  <a:lnTo>
                    <a:pt x="832540" y="662984"/>
                  </a:lnTo>
                  <a:lnTo>
                    <a:pt x="861044" y="655533"/>
                  </a:lnTo>
                  <a:lnTo>
                    <a:pt x="887900" y="644888"/>
                  </a:lnTo>
                  <a:lnTo>
                    <a:pt x="913743" y="631228"/>
                  </a:lnTo>
                  <a:lnTo>
                    <a:pt x="937052" y="615793"/>
                  </a:lnTo>
                  <a:lnTo>
                    <a:pt x="958081" y="598939"/>
                  </a:lnTo>
                  <a:lnTo>
                    <a:pt x="978224" y="581553"/>
                  </a:lnTo>
                  <a:lnTo>
                    <a:pt x="996719" y="565054"/>
                  </a:lnTo>
                  <a:lnTo>
                    <a:pt x="998239" y="573037"/>
                  </a:lnTo>
                  <a:cubicBezTo>
                    <a:pt x="992666" y="581730"/>
                    <a:pt x="986965" y="590246"/>
                    <a:pt x="981391" y="598939"/>
                  </a:cubicBezTo>
                  <a:cubicBezTo>
                    <a:pt x="974550" y="607277"/>
                    <a:pt x="967582" y="615438"/>
                    <a:pt x="960742" y="623776"/>
                  </a:cubicBezTo>
                  <a:lnTo>
                    <a:pt x="935912" y="645953"/>
                  </a:lnTo>
                  <a:lnTo>
                    <a:pt x="908042" y="666000"/>
                  </a:lnTo>
                  <a:lnTo>
                    <a:pt x="878399" y="684096"/>
                  </a:lnTo>
                  <a:lnTo>
                    <a:pt x="846728" y="699886"/>
                  </a:lnTo>
                  <a:lnTo>
                    <a:pt x="814044" y="712127"/>
                  </a:lnTo>
                  <a:lnTo>
                    <a:pt x="780728" y="720997"/>
                  </a:lnTo>
                  <a:lnTo>
                    <a:pt x="773886" y="742287"/>
                  </a:lnTo>
                  <a:cubicBezTo>
                    <a:pt x="770719" y="750625"/>
                    <a:pt x="767553" y="758786"/>
                    <a:pt x="764385" y="767124"/>
                  </a:cubicBezTo>
                  <a:lnTo>
                    <a:pt x="753871" y="793026"/>
                  </a:lnTo>
                  <a:lnTo>
                    <a:pt x="740189" y="821057"/>
                  </a:lnTo>
                  <a:cubicBezTo>
                    <a:pt x="735376" y="830815"/>
                    <a:pt x="730688" y="840750"/>
                    <a:pt x="725874" y="850507"/>
                  </a:cubicBezTo>
                  <a:cubicBezTo>
                    <a:pt x="720807" y="860265"/>
                    <a:pt x="715613" y="869845"/>
                    <a:pt x="710546" y="879603"/>
                  </a:cubicBezTo>
                  <a:lnTo>
                    <a:pt x="705253" y="888509"/>
                  </a:lnTo>
                  <a:cubicBezTo>
                    <a:pt x="685452" y="911533"/>
                    <a:pt x="669359" y="937475"/>
                    <a:pt x="657504" y="965731"/>
                  </a:cubicBezTo>
                  <a:lnTo>
                    <a:pt x="646192" y="981082"/>
                  </a:lnTo>
                  <a:lnTo>
                    <a:pt x="631877" y="1000774"/>
                  </a:lnTo>
                  <a:lnTo>
                    <a:pt x="618195" y="1014967"/>
                  </a:lnTo>
                  <a:cubicBezTo>
                    <a:pt x="618955" y="1018515"/>
                    <a:pt x="619589" y="1022064"/>
                    <a:pt x="620348" y="1025612"/>
                  </a:cubicBezTo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09" name="그룹 308">
              <a:extLst>
                <a:ext uri="{FF2B5EF4-FFF2-40B4-BE49-F238E27FC236}">
                  <a16:creationId xmlns:a16="http://schemas.microsoft.com/office/drawing/2014/main" id="{0E93C6EA-F323-4A55-B9CF-AD7F76155EF4}"/>
                </a:ext>
              </a:extLst>
            </p:cNvPr>
            <p:cNvGrpSpPr/>
            <p:nvPr/>
          </p:nvGrpSpPr>
          <p:grpSpPr>
            <a:xfrm>
              <a:off x="7008346" y="4933145"/>
              <a:ext cx="323092" cy="323092"/>
              <a:chOff x="5784686" y="1323855"/>
              <a:chExt cx="1307251" cy="1307251"/>
            </a:xfrm>
          </p:grpSpPr>
          <p:sp>
            <p:nvSpPr>
              <p:cNvPr id="310" name="자유형: 도형 309">
                <a:extLst>
                  <a:ext uri="{FF2B5EF4-FFF2-40B4-BE49-F238E27FC236}">
                    <a16:creationId xmlns:a16="http://schemas.microsoft.com/office/drawing/2014/main" id="{4D00DA55-A844-4F23-A507-EB5B8776FB90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1" name="자유형: 도형 310">
                <a:extLst>
                  <a:ext uri="{FF2B5EF4-FFF2-40B4-BE49-F238E27FC236}">
                    <a16:creationId xmlns:a16="http://schemas.microsoft.com/office/drawing/2014/main" id="{2095484B-48F9-478A-9724-FDEF6EFE1F81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2" name="자유형: 도형 311">
                <a:extLst>
                  <a:ext uri="{FF2B5EF4-FFF2-40B4-BE49-F238E27FC236}">
                    <a16:creationId xmlns:a16="http://schemas.microsoft.com/office/drawing/2014/main" id="{25E3DF46-1614-4A2E-8CBF-6FE92F48644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3" name="자유형: 도형 312">
                <a:extLst>
                  <a:ext uri="{FF2B5EF4-FFF2-40B4-BE49-F238E27FC236}">
                    <a16:creationId xmlns:a16="http://schemas.microsoft.com/office/drawing/2014/main" id="{20B5BFF6-0C4A-4EE4-9F0D-8A0DD7CF1CB3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4" name="자유형: 도형 313">
                <a:extLst>
                  <a:ext uri="{FF2B5EF4-FFF2-40B4-BE49-F238E27FC236}">
                    <a16:creationId xmlns:a16="http://schemas.microsoft.com/office/drawing/2014/main" id="{7E244575-D1E4-431C-8F5E-C94F7488BB4D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5" name="자유형: 도형 314">
                <a:extLst>
                  <a:ext uri="{FF2B5EF4-FFF2-40B4-BE49-F238E27FC236}">
                    <a16:creationId xmlns:a16="http://schemas.microsoft.com/office/drawing/2014/main" id="{38AF7DE3-A515-4533-AE43-EC312E04F95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6" name="그룹 315">
              <a:extLst>
                <a:ext uri="{FF2B5EF4-FFF2-40B4-BE49-F238E27FC236}">
                  <a16:creationId xmlns:a16="http://schemas.microsoft.com/office/drawing/2014/main" id="{F1AD4FBB-65F4-42C1-8A13-4E6C69E41644}"/>
                </a:ext>
              </a:extLst>
            </p:cNvPr>
            <p:cNvGrpSpPr/>
            <p:nvPr/>
          </p:nvGrpSpPr>
          <p:grpSpPr>
            <a:xfrm>
              <a:off x="7294604" y="4709407"/>
              <a:ext cx="323092" cy="323092"/>
              <a:chOff x="5784686" y="1323855"/>
              <a:chExt cx="1307251" cy="1307251"/>
            </a:xfrm>
          </p:grpSpPr>
          <p:sp>
            <p:nvSpPr>
              <p:cNvPr id="317" name="자유형: 도형 316">
                <a:extLst>
                  <a:ext uri="{FF2B5EF4-FFF2-40B4-BE49-F238E27FC236}">
                    <a16:creationId xmlns:a16="http://schemas.microsoft.com/office/drawing/2014/main" id="{E3B55934-4CFF-41F2-911C-F3D54782154E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8" name="자유형: 도형 317">
                <a:extLst>
                  <a:ext uri="{FF2B5EF4-FFF2-40B4-BE49-F238E27FC236}">
                    <a16:creationId xmlns:a16="http://schemas.microsoft.com/office/drawing/2014/main" id="{5D1B7366-9E2C-435A-8EBC-8D3D50775D7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9" name="자유형: 도형 318">
                <a:extLst>
                  <a:ext uri="{FF2B5EF4-FFF2-40B4-BE49-F238E27FC236}">
                    <a16:creationId xmlns:a16="http://schemas.microsoft.com/office/drawing/2014/main" id="{628FA71C-70B0-415A-9D88-0CC48756D430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0" name="자유형: 도형 319">
                <a:extLst>
                  <a:ext uri="{FF2B5EF4-FFF2-40B4-BE49-F238E27FC236}">
                    <a16:creationId xmlns:a16="http://schemas.microsoft.com/office/drawing/2014/main" id="{7DFE196C-A06D-4700-B3DE-5EEAA86610C7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1" name="자유형: 도형 320">
                <a:extLst>
                  <a:ext uri="{FF2B5EF4-FFF2-40B4-BE49-F238E27FC236}">
                    <a16:creationId xmlns:a16="http://schemas.microsoft.com/office/drawing/2014/main" id="{681A447A-2970-4D6F-8288-E3790F89B34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2" name="자유형: 도형 321">
                <a:extLst>
                  <a:ext uri="{FF2B5EF4-FFF2-40B4-BE49-F238E27FC236}">
                    <a16:creationId xmlns:a16="http://schemas.microsoft.com/office/drawing/2014/main" id="{A0805A78-6452-4656-A92D-E6CCB326612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23" name="그룹 322">
              <a:extLst>
                <a:ext uri="{FF2B5EF4-FFF2-40B4-BE49-F238E27FC236}">
                  <a16:creationId xmlns:a16="http://schemas.microsoft.com/office/drawing/2014/main" id="{F1E4398E-8524-4918-B7B2-0AC020318675}"/>
                </a:ext>
              </a:extLst>
            </p:cNvPr>
            <p:cNvGrpSpPr/>
            <p:nvPr/>
          </p:nvGrpSpPr>
          <p:grpSpPr>
            <a:xfrm>
              <a:off x="6630257" y="5065959"/>
              <a:ext cx="323092" cy="323092"/>
              <a:chOff x="5784686" y="1323855"/>
              <a:chExt cx="1307251" cy="1307251"/>
            </a:xfrm>
          </p:grpSpPr>
          <p:sp>
            <p:nvSpPr>
              <p:cNvPr id="324" name="자유형: 도형 323">
                <a:extLst>
                  <a:ext uri="{FF2B5EF4-FFF2-40B4-BE49-F238E27FC236}">
                    <a16:creationId xmlns:a16="http://schemas.microsoft.com/office/drawing/2014/main" id="{116347AE-8BC2-4029-909E-1AA048A8C70C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5" name="자유형: 도형 324">
                <a:extLst>
                  <a:ext uri="{FF2B5EF4-FFF2-40B4-BE49-F238E27FC236}">
                    <a16:creationId xmlns:a16="http://schemas.microsoft.com/office/drawing/2014/main" id="{1994CAB9-12E5-47F9-8BBA-A7095112AA7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6" name="자유형: 도형 325">
                <a:extLst>
                  <a:ext uri="{FF2B5EF4-FFF2-40B4-BE49-F238E27FC236}">
                    <a16:creationId xmlns:a16="http://schemas.microsoft.com/office/drawing/2014/main" id="{3C139151-3192-423A-9678-CC98E83DA48F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7" name="자유형: 도형 326">
                <a:extLst>
                  <a:ext uri="{FF2B5EF4-FFF2-40B4-BE49-F238E27FC236}">
                    <a16:creationId xmlns:a16="http://schemas.microsoft.com/office/drawing/2014/main" id="{5B6AFC2A-49EC-4ED1-A815-068C73952B70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8" name="자유형: 도형 327">
                <a:extLst>
                  <a:ext uri="{FF2B5EF4-FFF2-40B4-BE49-F238E27FC236}">
                    <a16:creationId xmlns:a16="http://schemas.microsoft.com/office/drawing/2014/main" id="{FB0B172D-9323-4198-A270-A62BC3F94AC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9" name="자유형: 도형 328">
                <a:extLst>
                  <a:ext uri="{FF2B5EF4-FFF2-40B4-BE49-F238E27FC236}">
                    <a16:creationId xmlns:a16="http://schemas.microsoft.com/office/drawing/2014/main" id="{D2B6F046-C11B-4F34-B6A2-1F46EECC55C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30" name="그룹 329">
              <a:extLst>
                <a:ext uri="{FF2B5EF4-FFF2-40B4-BE49-F238E27FC236}">
                  <a16:creationId xmlns:a16="http://schemas.microsoft.com/office/drawing/2014/main" id="{AF44046B-B9E8-467B-B36E-C438B67FA629}"/>
                </a:ext>
              </a:extLst>
            </p:cNvPr>
            <p:cNvGrpSpPr/>
            <p:nvPr/>
          </p:nvGrpSpPr>
          <p:grpSpPr>
            <a:xfrm>
              <a:off x="6688502" y="4713494"/>
              <a:ext cx="323092" cy="323092"/>
              <a:chOff x="5784686" y="1323855"/>
              <a:chExt cx="1307251" cy="1307251"/>
            </a:xfrm>
          </p:grpSpPr>
          <p:sp>
            <p:nvSpPr>
              <p:cNvPr id="331" name="자유형: 도형 330">
                <a:extLst>
                  <a:ext uri="{FF2B5EF4-FFF2-40B4-BE49-F238E27FC236}">
                    <a16:creationId xmlns:a16="http://schemas.microsoft.com/office/drawing/2014/main" id="{33F8B8CF-15A4-4C21-B300-35F3102C552D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2" name="자유형: 도형 331">
                <a:extLst>
                  <a:ext uri="{FF2B5EF4-FFF2-40B4-BE49-F238E27FC236}">
                    <a16:creationId xmlns:a16="http://schemas.microsoft.com/office/drawing/2014/main" id="{DA26D687-A1E3-4448-807E-EBD389852A2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3" name="자유형: 도형 332">
                <a:extLst>
                  <a:ext uri="{FF2B5EF4-FFF2-40B4-BE49-F238E27FC236}">
                    <a16:creationId xmlns:a16="http://schemas.microsoft.com/office/drawing/2014/main" id="{F07A4463-BD96-45E6-AADB-7555EFCB323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4" name="자유형: 도형 333">
                <a:extLst>
                  <a:ext uri="{FF2B5EF4-FFF2-40B4-BE49-F238E27FC236}">
                    <a16:creationId xmlns:a16="http://schemas.microsoft.com/office/drawing/2014/main" id="{BAEC024B-F10C-4985-845E-1B0902F2147B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5" name="자유형: 도형 334">
                <a:extLst>
                  <a:ext uri="{FF2B5EF4-FFF2-40B4-BE49-F238E27FC236}">
                    <a16:creationId xmlns:a16="http://schemas.microsoft.com/office/drawing/2014/main" id="{16D1A8EC-9E62-4BE6-83EA-F4CC2E35FDD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6" name="자유형: 도형 335">
                <a:extLst>
                  <a:ext uri="{FF2B5EF4-FFF2-40B4-BE49-F238E27FC236}">
                    <a16:creationId xmlns:a16="http://schemas.microsoft.com/office/drawing/2014/main" id="{FC4EBDE1-2593-4F89-88CE-0BE50FA8D670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37" name="그룹 336">
              <a:extLst>
                <a:ext uri="{FF2B5EF4-FFF2-40B4-BE49-F238E27FC236}">
                  <a16:creationId xmlns:a16="http://schemas.microsoft.com/office/drawing/2014/main" id="{0F4E4DAD-354E-4483-BE4B-816C9E77E33E}"/>
                </a:ext>
              </a:extLst>
            </p:cNvPr>
            <p:cNvGrpSpPr/>
            <p:nvPr/>
          </p:nvGrpSpPr>
          <p:grpSpPr>
            <a:xfrm>
              <a:off x="6981157" y="4463560"/>
              <a:ext cx="323092" cy="323092"/>
              <a:chOff x="5784686" y="1323855"/>
              <a:chExt cx="1307251" cy="1307251"/>
            </a:xfrm>
          </p:grpSpPr>
          <p:sp>
            <p:nvSpPr>
              <p:cNvPr id="338" name="자유형: 도형 337">
                <a:extLst>
                  <a:ext uri="{FF2B5EF4-FFF2-40B4-BE49-F238E27FC236}">
                    <a16:creationId xmlns:a16="http://schemas.microsoft.com/office/drawing/2014/main" id="{BA43D2D9-1941-44B9-B1B0-96A99D16C93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9" name="자유형: 도형 338">
                <a:extLst>
                  <a:ext uri="{FF2B5EF4-FFF2-40B4-BE49-F238E27FC236}">
                    <a16:creationId xmlns:a16="http://schemas.microsoft.com/office/drawing/2014/main" id="{DAD8E228-3B20-47D5-AAC8-D8C8E43013E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0" name="자유형: 도형 339">
                <a:extLst>
                  <a:ext uri="{FF2B5EF4-FFF2-40B4-BE49-F238E27FC236}">
                    <a16:creationId xmlns:a16="http://schemas.microsoft.com/office/drawing/2014/main" id="{862CA86C-61CB-4135-ADFD-9E8C0F4CF02B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1" name="자유형: 도형 340">
                <a:extLst>
                  <a:ext uri="{FF2B5EF4-FFF2-40B4-BE49-F238E27FC236}">
                    <a16:creationId xmlns:a16="http://schemas.microsoft.com/office/drawing/2014/main" id="{2B1CE3BA-4CED-441F-A093-35EF5DB32DA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2" name="자유형: 도형 341">
                <a:extLst>
                  <a:ext uri="{FF2B5EF4-FFF2-40B4-BE49-F238E27FC236}">
                    <a16:creationId xmlns:a16="http://schemas.microsoft.com/office/drawing/2014/main" id="{77F8DBFB-293E-454A-B156-704DC3855295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3" name="자유형: 도형 342">
                <a:extLst>
                  <a:ext uri="{FF2B5EF4-FFF2-40B4-BE49-F238E27FC236}">
                    <a16:creationId xmlns:a16="http://schemas.microsoft.com/office/drawing/2014/main" id="{15CC71F7-67BC-4509-B171-F784CF3CDBB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44" name="그룹 343">
              <a:extLst>
                <a:ext uri="{FF2B5EF4-FFF2-40B4-BE49-F238E27FC236}">
                  <a16:creationId xmlns:a16="http://schemas.microsoft.com/office/drawing/2014/main" id="{9FEAD942-B9BC-46C0-8169-A848234D8A94}"/>
                </a:ext>
              </a:extLst>
            </p:cNvPr>
            <p:cNvGrpSpPr/>
            <p:nvPr/>
          </p:nvGrpSpPr>
          <p:grpSpPr>
            <a:xfrm>
              <a:off x="7217748" y="5208682"/>
              <a:ext cx="323092" cy="323092"/>
              <a:chOff x="5784686" y="1323855"/>
              <a:chExt cx="1307251" cy="1307251"/>
            </a:xfrm>
          </p:grpSpPr>
          <p:sp>
            <p:nvSpPr>
              <p:cNvPr id="345" name="자유형: 도형 344">
                <a:extLst>
                  <a:ext uri="{FF2B5EF4-FFF2-40B4-BE49-F238E27FC236}">
                    <a16:creationId xmlns:a16="http://schemas.microsoft.com/office/drawing/2014/main" id="{E4847D49-863C-452E-AA06-9A4009A5292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6" name="자유형: 도형 345">
                <a:extLst>
                  <a:ext uri="{FF2B5EF4-FFF2-40B4-BE49-F238E27FC236}">
                    <a16:creationId xmlns:a16="http://schemas.microsoft.com/office/drawing/2014/main" id="{FBD00E4C-E213-484A-BB01-70D121612C4E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7" name="자유형: 도형 346">
                <a:extLst>
                  <a:ext uri="{FF2B5EF4-FFF2-40B4-BE49-F238E27FC236}">
                    <a16:creationId xmlns:a16="http://schemas.microsoft.com/office/drawing/2014/main" id="{6C212C91-0E39-4AA8-8430-B4375D4A80A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8" name="자유형: 도형 347">
                <a:extLst>
                  <a:ext uri="{FF2B5EF4-FFF2-40B4-BE49-F238E27FC236}">
                    <a16:creationId xmlns:a16="http://schemas.microsoft.com/office/drawing/2014/main" id="{095A02F0-F560-458E-9099-0D338AAA51E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9" name="자유형: 도형 348">
                <a:extLst>
                  <a:ext uri="{FF2B5EF4-FFF2-40B4-BE49-F238E27FC236}">
                    <a16:creationId xmlns:a16="http://schemas.microsoft.com/office/drawing/2014/main" id="{7878B877-FD1D-4577-9246-D5A39D6EFFA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0" name="자유형: 도형 349">
                <a:extLst>
                  <a:ext uri="{FF2B5EF4-FFF2-40B4-BE49-F238E27FC236}">
                    <a16:creationId xmlns:a16="http://schemas.microsoft.com/office/drawing/2014/main" id="{396CFA0A-89A0-41E0-A9E9-2689574B045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69" name="그룹 368">
            <a:extLst>
              <a:ext uri="{FF2B5EF4-FFF2-40B4-BE49-F238E27FC236}">
                <a16:creationId xmlns:a16="http://schemas.microsoft.com/office/drawing/2014/main" id="{94D94AA3-84ED-4396-876B-77B231AE1C48}"/>
              </a:ext>
            </a:extLst>
          </p:cNvPr>
          <p:cNvGrpSpPr/>
          <p:nvPr/>
        </p:nvGrpSpPr>
        <p:grpSpPr>
          <a:xfrm>
            <a:off x="4395239" y="5394871"/>
            <a:ext cx="711613" cy="1075561"/>
            <a:chOff x="4395239" y="5394871"/>
            <a:chExt cx="711613" cy="1075561"/>
          </a:xfrm>
        </p:grpSpPr>
        <p:sp>
          <p:nvSpPr>
            <p:cNvPr id="172" name="Freeform 78">
              <a:extLst>
                <a:ext uri="{FF2B5EF4-FFF2-40B4-BE49-F238E27FC236}">
                  <a16:creationId xmlns:a16="http://schemas.microsoft.com/office/drawing/2014/main" id="{4027B174-1FB3-4722-A290-71C75C0E4770}"/>
                </a:ext>
              </a:extLst>
            </p:cNvPr>
            <p:cNvSpPr/>
            <p:nvPr/>
          </p:nvSpPr>
          <p:spPr>
            <a:xfrm rot="20394931">
              <a:off x="4439262" y="5723261"/>
              <a:ext cx="564425" cy="747171"/>
            </a:xfrm>
            <a:custGeom>
              <a:avLst/>
              <a:gdLst>
                <a:gd name="connsiteX0" fmla="*/ 3750066 w 3750066"/>
                <a:gd name="connsiteY0" fmla="*/ 996721 h 6505980"/>
                <a:gd name="connsiteX1" fmla="*/ 3721758 w 3750066"/>
                <a:gd name="connsiteY1" fmla="*/ 1011844 h 6505980"/>
                <a:gd name="connsiteX2" fmla="*/ 3712094 w 3750066"/>
                <a:gd name="connsiteY2" fmla="*/ 1005124 h 6505980"/>
                <a:gd name="connsiteX3" fmla="*/ 3750066 w 3750066"/>
                <a:gd name="connsiteY3" fmla="*/ 996721 h 6505980"/>
                <a:gd name="connsiteX4" fmla="*/ 3587603 w 3750066"/>
                <a:gd name="connsiteY4" fmla="*/ 0 h 6505980"/>
                <a:gd name="connsiteX5" fmla="*/ 3592826 w 3750066"/>
                <a:gd name="connsiteY5" fmla="*/ 26762 h 6505980"/>
                <a:gd name="connsiteX6" fmla="*/ 3364346 w 3750066"/>
                <a:gd name="connsiteY6" fmla="*/ 165500 h 6505980"/>
                <a:gd name="connsiteX7" fmla="*/ 3152616 w 3750066"/>
                <a:gd name="connsiteY7" fmla="*/ 329280 h 6505980"/>
                <a:gd name="connsiteX8" fmla="*/ 2960808 w 3750066"/>
                <a:gd name="connsiteY8" fmla="*/ 513375 h 6505980"/>
                <a:gd name="connsiteX9" fmla="*/ 2797650 w 3750066"/>
                <a:gd name="connsiteY9" fmla="*/ 702384 h 6505980"/>
                <a:gd name="connsiteX10" fmla="*/ 2653992 w 3750066"/>
                <a:gd name="connsiteY10" fmla="*/ 892103 h 6505980"/>
                <a:gd name="connsiteX11" fmla="*/ 2576278 w 3750066"/>
                <a:gd name="connsiteY11" fmla="*/ 1039803 h 6505980"/>
                <a:gd name="connsiteX12" fmla="*/ 2564733 w 3750066"/>
                <a:gd name="connsiteY12" fmla="*/ 1032015 h 6505980"/>
                <a:gd name="connsiteX13" fmla="*/ 2559963 w 3750066"/>
                <a:gd name="connsiteY13" fmla="*/ 1034366 h 6505980"/>
                <a:gd name="connsiteX14" fmla="*/ 2558785 w 3750066"/>
                <a:gd name="connsiteY14" fmla="*/ 1042079 h 6505980"/>
                <a:gd name="connsiteX15" fmla="*/ 2559585 w 3750066"/>
                <a:gd name="connsiteY15" fmla="*/ 1048028 h 6505980"/>
                <a:gd name="connsiteX16" fmla="*/ 2561604 w 3750066"/>
                <a:gd name="connsiteY16" fmla="*/ 1060520 h 6505980"/>
                <a:gd name="connsiteX17" fmla="*/ 2553655 w 3750066"/>
                <a:gd name="connsiteY17" fmla="*/ 1067597 h 6505980"/>
                <a:gd name="connsiteX18" fmla="*/ 2552081 w 3750066"/>
                <a:gd name="connsiteY18" fmla="*/ 1074723 h 6505980"/>
                <a:gd name="connsiteX19" fmla="*/ 2548116 w 3750066"/>
                <a:gd name="connsiteY19" fmla="*/ 1083019 h 6505980"/>
                <a:gd name="connsiteX20" fmla="*/ 2552886 w 3750066"/>
                <a:gd name="connsiteY20" fmla="*/ 1080667 h 6505980"/>
                <a:gd name="connsiteX21" fmla="*/ 2552081 w 3750066"/>
                <a:gd name="connsiteY21" fmla="*/ 1074723 h 6505980"/>
                <a:gd name="connsiteX22" fmla="*/ 2576278 w 3750066"/>
                <a:gd name="connsiteY22" fmla="*/ 1039803 h 6505980"/>
                <a:gd name="connsiteX23" fmla="*/ 2659086 w 3750066"/>
                <a:gd name="connsiteY23" fmla="*/ 1078297 h 6505980"/>
                <a:gd name="connsiteX24" fmla="*/ 2559721 w 3750066"/>
                <a:gd name="connsiteY24" fmla="*/ 1224163 h 6505980"/>
                <a:gd name="connsiteX25" fmla="*/ 2451696 w 3750066"/>
                <a:gd name="connsiteY25" fmla="*/ 1220120 h 6505980"/>
                <a:gd name="connsiteX26" fmla="*/ 2333617 w 3750066"/>
                <a:gd name="connsiteY26" fmla="*/ 1482858 h 6505980"/>
                <a:gd name="connsiteX27" fmla="*/ 2239019 w 3750066"/>
                <a:gd name="connsiteY27" fmla="*/ 1750687 h 6505980"/>
                <a:gd name="connsiteX28" fmla="*/ 2166716 w 3750066"/>
                <a:gd name="connsiteY28" fmla="*/ 2028149 h 6505980"/>
                <a:gd name="connsiteX29" fmla="*/ 2138696 w 3750066"/>
                <a:gd name="connsiteY29" fmla="*/ 2191021 h 6505980"/>
                <a:gd name="connsiteX30" fmla="*/ 1708453 w 3750066"/>
                <a:gd name="connsiteY30" fmla="*/ 2932299 h 6505980"/>
                <a:gd name="connsiteX31" fmla="*/ 1722817 w 3750066"/>
                <a:gd name="connsiteY31" fmla="*/ 3822513 h 6505980"/>
                <a:gd name="connsiteX32" fmla="*/ 1536952 w 3750066"/>
                <a:gd name="connsiteY32" fmla="*/ 3772714 h 6505980"/>
                <a:gd name="connsiteX33" fmla="*/ 1541206 w 3750066"/>
                <a:gd name="connsiteY33" fmla="*/ 4042551 h 6505980"/>
                <a:gd name="connsiteX34" fmla="*/ 1736905 w 3750066"/>
                <a:gd name="connsiteY34" fmla="*/ 4202721 h 6505980"/>
                <a:gd name="connsiteX35" fmla="*/ 1910038 w 3750066"/>
                <a:gd name="connsiteY35" fmla="*/ 4375859 h 6505980"/>
                <a:gd name="connsiteX36" fmla="*/ 2049967 w 3750066"/>
                <a:gd name="connsiteY36" fmla="*/ 4551312 h 6505980"/>
                <a:gd name="connsiteX37" fmla="*/ 2161751 w 3750066"/>
                <a:gd name="connsiteY37" fmla="*/ 4736795 h 6505980"/>
                <a:gd name="connsiteX38" fmla="*/ 2245901 w 3750066"/>
                <a:gd name="connsiteY38" fmla="*/ 4927533 h 6505980"/>
                <a:gd name="connsiteX39" fmla="*/ 2299319 w 3750066"/>
                <a:gd name="connsiteY39" fmla="*/ 5113852 h 6505980"/>
                <a:gd name="connsiteX40" fmla="*/ 2323619 w 3750066"/>
                <a:gd name="connsiteY40" fmla="*/ 5302637 h 6505980"/>
                <a:gd name="connsiteX41" fmla="*/ 2316528 w 3750066"/>
                <a:gd name="connsiteY41" fmla="*/ 5487662 h 6505980"/>
                <a:gd name="connsiteX42" fmla="*/ 2281292 w 3750066"/>
                <a:gd name="connsiteY42" fmla="*/ 5660347 h 6505980"/>
                <a:gd name="connsiteX43" fmla="*/ 2254472 w 3750066"/>
                <a:gd name="connsiteY43" fmla="*/ 5669051 h 6505980"/>
                <a:gd name="connsiteX44" fmla="*/ 2243469 w 3750066"/>
                <a:gd name="connsiteY44" fmla="*/ 5622519 h 6505980"/>
                <a:gd name="connsiteX45" fmla="*/ 2276202 w 3750066"/>
                <a:gd name="connsiteY45" fmla="*/ 5518399 h 6505980"/>
                <a:gd name="connsiteX46" fmla="*/ 2277887 w 3750066"/>
                <a:gd name="connsiteY46" fmla="*/ 5401645 h 6505980"/>
                <a:gd name="connsiteX47" fmla="*/ 2265586 w 3750066"/>
                <a:gd name="connsiteY47" fmla="*/ 5272239 h 6505980"/>
                <a:gd name="connsiteX48" fmla="*/ 2226278 w 3750066"/>
                <a:gd name="connsiteY48" fmla="*/ 5142134 h 6505980"/>
                <a:gd name="connsiteX49" fmla="*/ 2167610 w 3750066"/>
                <a:gd name="connsiteY49" fmla="*/ 5005824 h 6505980"/>
                <a:gd name="connsiteX50" fmla="*/ 2094934 w 3750066"/>
                <a:gd name="connsiteY50" fmla="*/ 4873928 h 6505980"/>
                <a:gd name="connsiteX51" fmla="*/ 2004022 w 3750066"/>
                <a:gd name="connsiteY51" fmla="*/ 4747491 h 6505980"/>
                <a:gd name="connsiteX52" fmla="*/ 1897003 w 3750066"/>
                <a:gd name="connsiteY52" fmla="*/ 4628630 h 6505980"/>
                <a:gd name="connsiteX53" fmla="*/ 1786353 w 3750066"/>
                <a:gd name="connsiteY53" fmla="*/ 4521927 h 6505980"/>
                <a:gd name="connsiteX54" fmla="*/ 1718256 w 3750066"/>
                <a:gd name="connsiteY54" fmla="*/ 4469625 h 6505980"/>
                <a:gd name="connsiteX55" fmla="*/ 1664984 w 3750066"/>
                <a:gd name="connsiteY55" fmla="*/ 4416354 h 6505980"/>
                <a:gd name="connsiteX56" fmla="*/ 1610735 w 3750066"/>
                <a:gd name="connsiteY56" fmla="*/ 4377899 h 6505980"/>
                <a:gd name="connsiteX57" fmla="*/ 1556121 w 3750066"/>
                <a:gd name="connsiteY57" fmla="*/ 4343019 h 6505980"/>
                <a:gd name="connsiteX58" fmla="*/ 1496586 w 3750066"/>
                <a:gd name="connsiteY58" fmla="*/ 4326909 h 6505980"/>
                <a:gd name="connsiteX59" fmla="*/ 1424825 w 3750066"/>
                <a:gd name="connsiteY59" fmla="*/ 4611755 h 6505980"/>
                <a:gd name="connsiteX60" fmla="*/ 1341569 w 3750066"/>
                <a:gd name="connsiteY60" fmla="*/ 4877209 h 6505980"/>
                <a:gd name="connsiteX61" fmla="*/ 1246153 w 3750066"/>
                <a:gd name="connsiteY61" fmla="*/ 5146295 h 6505980"/>
                <a:gd name="connsiteX62" fmla="*/ 1133098 w 3750066"/>
                <a:gd name="connsiteY62" fmla="*/ 5409585 h 6505980"/>
                <a:gd name="connsiteX63" fmla="*/ 1002651 w 3750066"/>
                <a:gd name="connsiteY63" fmla="*/ 5687069 h 6505980"/>
                <a:gd name="connsiteX64" fmla="*/ 851621 w 3750066"/>
                <a:gd name="connsiteY64" fmla="*/ 5975542 h 6505980"/>
                <a:gd name="connsiteX65" fmla="*/ 819067 w 3750066"/>
                <a:gd name="connsiteY65" fmla="*/ 6021945 h 6505980"/>
                <a:gd name="connsiteX66" fmla="*/ 782039 w 3750066"/>
                <a:gd name="connsiteY66" fmla="*/ 6094137 h 6505980"/>
                <a:gd name="connsiteX67" fmla="*/ 732689 w 3750066"/>
                <a:gd name="connsiteY67" fmla="*/ 6165853 h 6505980"/>
                <a:gd name="connsiteX68" fmla="*/ 686953 w 3750066"/>
                <a:gd name="connsiteY68" fmla="*/ 6242495 h 6505980"/>
                <a:gd name="connsiteX69" fmla="*/ 633819 w 3750066"/>
                <a:gd name="connsiteY69" fmla="*/ 6322262 h 6505980"/>
                <a:gd name="connsiteX70" fmla="*/ 576894 w 3750066"/>
                <a:gd name="connsiteY70" fmla="*/ 6387714 h 6505980"/>
                <a:gd name="connsiteX71" fmla="*/ 520310 w 3750066"/>
                <a:gd name="connsiteY71" fmla="*/ 6444298 h 6505980"/>
                <a:gd name="connsiteX72" fmla="*/ 461122 w 3750066"/>
                <a:gd name="connsiteY72" fmla="*/ 6486433 h 6505980"/>
                <a:gd name="connsiteX73" fmla="*/ 409611 w 3750066"/>
                <a:gd name="connsiteY73" fmla="*/ 6505980 h 6505980"/>
                <a:gd name="connsiteX74" fmla="*/ 397795 w 3750066"/>
                <a:gd name="connsiteY74" fmla="*/ 6478382 h 6505980"/>
                <a:gd name="connsiteX75" fmla="*/ 580228 w 3750066"/>
                <a:gd name="connsiteY75" fmla="*/ 6260780 h 6505980"/>
                <a:gd name="connsiteX76" fmla="*/ 740291 w 3750066"/>
                <a:gd name="connsiteY76" fmla="*/ 6020812 h 6505980"/>
                <a:gd name="connsiteX77" fmla="*/ 876161 w 3750066"/>
                <a:gd name="connsiteY77" fmla="*/ 5764542 h 6505980"/>
                <a:gd name="connsiteX78" fmla="*/ 983460 w 3750066"/>
                <a:gd name="connsiteY78" fmla="*/ 5511282 h 6505980"/>
                <a:gd name="connsiteX79" fmla="*/ 1071980 w 3750066"/>
                <a:gd name="connsiteY79" fmla="*/ 5262934 h 6505980"/>
                <a:gd name="connsiteX80" fmla="*/ 1108340 w 3750066"/>
                <a:gd name="connsiteY80" fmla="*/ 5079541 h 6505980"/>
                <a:gd name="connsiteX81" fmla="*/ 1121344 w 3750066"/>
                <a:gd name="connsiteY81" fmla="*/ 5084649 h 6505980"/>
                <a:gd name="connsiteX82" fmla="*/ 1125291 w 3750066"/>
                <a:gd name="connsiteY82" fmla="*/ 5080701 h 6505980"/>
                <a:gd name="connsiteX83" fmla="*/ 1124442 w 3750066"/>
                <a:gd name="connsiteY83" fmla="*/ 5071961 h 6505980"/>
                <a:gd name="connsiteX84" fmla="*/ 1122157 w 3750066"/>
                <a:gd name="connsiteY84" fmla="*/ 5065724 h 6505980"/>
                <a:gd name="connsiteX85" fmla="*/ 1117049 w 3750066"/>
                <a:gd name="connsiteY85" fmla="*/ 5052716 h 6505980"/>
                <a:gd name="connsiteX86" fmla="*/ 1122811 w 3750066"/>
                <a:gd name="connsiteY86" fmla="*/ 5042696 h 6505980"/>
                <a:gd name="connsiteX87" fmla="*/ 1122495 w 3750066"/>
                <a:gd name="connsiteY87" fmla="*/ 5034485 h 6505980"/>
                <a:gd name="connsiteX88" fmla="*/ 1124158 w 3750066"/>
                <a:gd name="connsiteY88" fmla="*/ 5024300 h 6505980"/>
                <a:gd name="connsiteX89" fmla="*/ 1120205 w 3750066"/>
                <a:gd name="connsiteY89" fmla="*/ 5028252 h 6505980"/>
                <a:gd name="connsiteX90" fmla="*/ 1122495 w 3750066"/>
                <a:gd name="connsiteY90" fmla="*/ 5034485 h 6505980"/>
                <a:gd name="connsiteX91" fmla="*/ 1108340 w 3750066"/>
                <a:gd name="connsiteY91" fmla="*/ 5079541 h 6505980"/>
                <a:gd name="connsiteX92" fmla="*/ 1019535 w 3750066"/>
                <a:gd name="connsiteY92" fmla="*/ 5061794 h 6505980"/>
                <a:gd name="connsiteX93" fmla="*/ 907867 w 3750066"/>
                <a:gd name="connsiteY93" fmla="*/ 5071187 h 6505980"/>
                <a:gd name="connsiteX94" fmla="*/ 788983 w 3750066"/>
                <a:gd name="connsiteY94" fmla="*/ 5093104 h 6505980"/>
                <a:gd name="connsiteX95" fmla="*/ 658043 w 3750066"/>
                <a:gd name="connsiteY95" fmla="*/ 5134555 h 6505980"/>
                <a:gd name="connsiteX96" fmla="*/ 522026 w 3750066"/>
                <a:gd name="connsiteY96" fmla="*/ 5190653 h 6505980"/>
                <a:gd name="connsiteX97" fmla="*/ 384200 w 3750066"/>
                <a:gd name="connsiteY97" fmla="*/ 5252843 h 6505980"/>
                <a:gd name="connsiteX98" fmla="*/ 249344 w 3750066"/>
                <a:gd name="connsiteY98" fmla="*/ 5325897 h 6505980"/>
                <a:gd name="connsiteX99" fmla="*/ 120569 w 3750066"/>
                <a:gd name="connsiteY99" fmla="*/ 5397133 h 6505980"/>
                <a:gd name="connsiteX100" fmla="*/ 0 w 3750066"/>
                <a:gd name="connsiteY100" fmla="*/ 5468693 h 6505980"/>
                <a:gd name="connsiteX101" fmla="*/ 124698 w 3750066"/>
                <a:gd name="connsiteY101" fmla="*/ 5335477 h 6505980"/>
                <a:gd name="connsiteX102" fmla="*/ 246734 w 3750066"/>
                <a:gd name="connsiteY102" fmla="*/ 5221959 h 6505980"/>
                <a:gd name="connsiteX103" fmla="*/ 376856 w 3750066"/>
                <a:gd name="connsiteY103" fmla="*/ 5132327 h 6505980"/>
                <a:gd name="connsiteX104" fmla="*/ 515500 w 3750066"/>
                <a:gd name="connsiteY104" fmla="*/ 5051213 h 6505980"/>
                <a:gd name="connsiteX105" fmla="*/ 659408 w 3750066"/>
                <a:gd name="connsiteY105" fmla="*/ 4987219 h 6505980"/>
                <a:gd name="connsiteX106" fmla="*/ 820898 w 3750066"/>
                <a:gd name="connsiteY106" fmla="*/ 4940794 h 6505980"/>
                <a:gd name="connsiteX107" fmla="*/ 1181074 w 3750066"/>
                <a:gd name="connsiteY107" fmla="*/ 4846988 h 6505980"/>
                <a:gd name="connsiteX108" fmla="*/ 1226539 w 3750066"/>
                <a:gd name="connsiteY108" fmla="*/ 4526635 h 6505980"/>
                <a:gd name="connsiteX109" fmla="*/ 1248314 w 3750066"/>
                <a:gd name="connsiteY109" fmla="*/ 4207589 h 6505980"/>
                <a:gd name="connsiteX110" fmla="*/ 1246367 w 3750066"/>
                <a:gd name="connsiteY110" fmla="*/ 3884569 h 6505980"/>
                <a:gd name="connsiteX111" fmla="*/ 1230789 w 3750066"/>
                <a:gd name="connsiteY111" fmla="*/ 3690675 h 6505980"/>
                <a:gd name="connsiteX112" fmla="*/ 1162613 w 3750066"/>
                <a:gd name="connsiteY112" fmla="*/ 3672408 h 6505980"/>
                <a:gd name="connsiteX113" fmla="*/ 1267627 w 3750066"/>
                <a:gd name="connsiteY113" fmla="*/ 3672408 h 6505980"/>
                <a:gd name="connsiteX114" fmla="*/ 1267627 w 3750066"/>
                <a:gd name="connsiteY114" fmla="*/ 2636174 h 6505980"/>
                <a:gd name="connsiteX115" fmla="*/ 1457972 w 3750066"/>
                <a:gd name="connsiteY115" fmla="*/ 2766635 h 6505980"/>
                <a:gd name="connsiteX116" fmla="*/ 1914541 w 3750066"/>
                <a:gd name="connsiteY116" fmla="*/ 1815401 h 6505980"/>
                <a:gd name="connsiteX117" fmla="*/ 1759871 w 3750066"/>
                <a:gd name="connsiteY117" fmla="*/ 1626771 h 6505980"/>
                <a:gd name="connsiteX118" fmla="*/ 1630255 w 3750066"/>
                <a:gd name="connsiteY118" fmla="*/ 1432944 h 6505980"/>
                <a:gd name="connsiteX119" fmla="*/ 1533657 w 3750066"/>
                <a:gd name="connsiteY119" fmla="*/ 1245834 h 6505980"/>
                <a:gd name="connsiteX120" fmla="*/ 1466898 w 3750066"/>
                <a:gd name="connsiteY120" fmla="*/ 1057506 h 6505980"/>
                <a:gd name="connsiteX121" fmla="*/ 1428386 w 3750066"/>
                <a:gd name="connsiteY121" fmla="*/ 871911 h 6505980"/>
                <a:gd name="connsiteX122" fmla="*/ 1418926 w 3750066"/>
                <a:gd name="connsiteY122" fmla="*/ 698165 h 6505980"/>
                <a:gd name="connsiteX123" fmla="*/ 1438518 w 3750066"/>
                <a:gd name="connsiteY123" fmla="*/ 529931 h 6505980"/>
                <a:gd name="connsiteX124" fmla="*/ 1487966 w 3750066"/>
                <a:gd name="connsiteY124" fmla="*/ 373157 h 6505980"/>
                <a:gd name="connsiteX125" fmla="*/ 1562109 w 3750066"/>
                <a:gd name="connsiteY125" fmla="*/ 234344 h 6505980"/>
                <a:gd name="connsiteX126" fmla="*/ 1590347 w 3750066"/>
                <a:gd name="connsiteY126" fmla="*/ 233909 h 6505980"/>
                <a:gd name="connsiteX127" fmla="*/ 1590423 w 3750066"/>
                <a:gd name="connsiteY127" fmla="*/ 276688 h 6505980"/>
                <a:gd name="connsiteX128" fmla="*/ 1534480 w 3750066"/>
                <a:gd name="connsiteY128" fmla="*/ 357380 h 6505980"/>
                <a:gd name="connsiteX129" fmla="*/ 1506010 w 3750066"/>
                <a:gd name="connsiteY129" fmla="*/ 457037 h 6505980"/>
                <a:gd name="connsiteX130" fmla="*/ 1488317 w 3750066"/>
                <a:gd name="connsiteY130" fmla="*/ 571212 h 6505980"/>
                <a:gd name="connsiteX131" fmla="*/ 1496884 w 3750066"/>
                <a:gd name="connsiteY131" fmla="*/ 693061 h 6505980"/>
                <a:gd name="connsiteX132" fmla="*/ 1522975 w 3750066"/>
                <a:gd name="connsiteY132" fmla="*/ 825308 h 6505980"/>
                <a:gd name="connsiteX133" fmla="*/ 1563776 w 3750066"/>
                <a:gd name="connsiteY133" fmla="*/ 957444 h 6505980"/>
                <a:gd name="connsiteX134" fmla="*/ 1623676 w 3750066"/>
                <a:gd name="connsiteY134" fmla="*/ 1089683 h 6505980"/>
                <a:gd name="connsiteX135" fmla="*/ 1701073 w 3750066"/>
                <a:gd name="connsiteY135" fmla="*/ 1219640 h 6505980"/>
                <a:gd name="connsiteX136" fmla="*/ 1784824 w 3750066"/>
                <a:gd name="connsiteY136" fmla="*/ 1340138 h 6505980"/>
                <a:gd name="connsiteX137" fmla="*/ 1839433 w 3750066"/>
                <a:gd name="connsiteY137" fmla="*/ 1402829 h 6505980"/>
                <a:gd name="connsiteX138" fmla="*/ 1879314 w 3750066"/>
                <a:gd name="connsiteY138" fmla="*/ 1462471 h 6505980"/>
                <a:gd name="connsiteX139" fmla="*/ 1923557 w 3750066"/>
                <a:gd name="connsiteY139" fmla="*/ 1509661 h 6505980"/>
                <a:gd name="connsiteX140" fmla="*/ 1968977 w 3750066"/>
                <a:gd name="connsiteY140" fmla="*/ 1553881 h 6505980"/>
                <a:gd name="connsiteX141" fmla="*/ 2023524 w 3750066"/>
                <a:gd name="connsiteY141" fmla="*/ 1583302 h 6505980"/>
                <a:gd name="connsiteX142" fmla="*/ 2159168 w 3750066"/>
                <a:gd name="connsiteY142" fmla="*/ 1357898 h 6505980"/>
                <a:gd name="connsiteX143" fmla="*/ 2301613 w 3750066"/>
                <a:gd name="connsiteY143" fmla="*/ 1152134 h 6505980"/>
                <a:gd name="connsiteX144" fmla="*/ 2456786 w 3750066"/>
                <a:gd name="connsiteY144" fmla="*/ 946442 h 6505980"/>
                <a:gd name="connsiteX145" fmla="*/ 2627883 w 3750066"/>
                <a:gd name="connsiteY145" fmla="*/ 750343 h 6505980"/>
                <a:gd name="connsiteX146" fmla="*/ 2819251 w 3750066"/>
                <a:gd name="connsiteY146" fmla="*/ 546637 h 6505980"/>
                <a:gd name="connsiteX147" fmla="*/ 3033293 w 3750066"/>
                <a:gd name="connsiteY147" fmla="*/ 338904 h 6505980"/>
                <a:gd name="connsiteX148" fmla="*/ 3075801 w 3750066"/>
                <a:gd name="connsiteY148" fmla="*/ 307656 h 6505980"/>
                <a:gd name="connsiteX149" fmla="*/ 3128615 w 3750066"/>
                <a:gd name="connsiteY149" fmla="*/ 255470 h 6505980"/>
                <a:gd name="connsiteX150" fmla="*/ 3193373 w 3750066"/>
                <a:gd name="connsiteY150" fmla="*/ 206920 h 6505980"/>
                <a:gd name="connsiteX151" fmla="*/ 3255727 w 3750066"/>
                <a:gd name="connsiteY151" fmla="*/ 153199 h 6505980"/>
                <a:gd name="connsiteX152" fmla="*/ 3326038 w 3750066"/>
                <a:gd name="connsiteY152" fmla="*/ 98736 h 6505980"/>
                <a:gd name="connsiteX153" fmla="*/ 3396772 w 3750066"/>
                <a:gd name="connsiteY153" fmla="*/ 57544 h 6505980"/>
                <a:gd name="connsiteX154" fmla="*/ 3465132 w 3750066"/>
                <a:gd name="connsiteY154" fmla="*/ 23864 h 6505980"/>
                <a:gd name="connsiteX155" fmla="*/ 3532718 w 3750066"/>
                <a:gd name="connsiteY155" fmla="*/ 3259 h 6505980"/>
                <a:gd name="connsiteX156" fmla="*/ 3587603 w 3750066"/>
                <a:gd name="connsiteY156" fmla="*/ 0 h 6505980"/>
                <a:gd name="connsiteX0" fmla="*/ 3712094 w 3721757"/>
                <a:gd name="connsiteY0" fmla="*/ 1005124 h 6505980"/>
                <a:gd name="connsiteX1" fmla="*/ 3721758 w 3721757"/>
                <a:gd name="connsiteY1" fmla="*/ 1011844 h 6505980"/>
                <a:gd name="connsiteX2" fmla="*/ 3712094 w 3721757"/>
                <a:gd name="connsiteY2" fmla="*/ 1005124 h 6505980"/>
                <a:gd name="connsiteX3" fmla="*/ 3587603 w 3721757"/>
                <a:gd name="connsiteY3" fmla="*/ 0 h 6505980"/>
                <a:gd name="connsiteX4" fmla="*/ 3592826 w 3721757"/>
                <a:gd name="connsiteY4" fmla="*/ 26762 h 6505980"/>
                <a:gd name="connsiteX5" fmla="*/ 3364346 w 3721757"/>
                <a:gd name="connsiteY5" fmla="*/ 165500 h 6505980"/>
                <a:gd name="connsiteX6" fmla="*/ 3152616 w 3721757"/>
                <a:gd name="connsiteY6" fmla="*/ 329280 h 6505980"/>
                <a:gd name="connsiteX7" fmla="*/ 2960808 w 3721757"/>
                <a:gd name="connsiteY7" fmla="*/ 513375 h 6505980"/>
                <a:gd name="connsiteX8" fmla="*/ 2797650 w 3721757"/>
                <a:gd name="connsiteY8" fmla="*/ 702384 h 6505980"/>
                <a:gd name="connsiteX9" fmla="*/ 2653992 w 3721757"/>
                <a:gd name="connsiteY9" fmla="*/ 892103 h 6505980"/>
                <a:gd name="connsiteX10" fmla="*/ 2576278 w 3721757"/>
                <a:gd name="connsiteY10" fmla="*/ 1039803 h 6505980"/>
                <a:gd name="connsiteX11" fmla="*/ 2564733 w 3721757"/>
                <a:gd name="connsiteY11" fmla="*/ 1032015 h 6505980"/>
                <a:gd name="connsiteX12" fmla="*/ 2559963 w 3721757"/>
                <a:gd name="connsiteY12" fmla="*/ 1034366 h 6505980"/>
                <a:gd name="connsiteX13" fmla="*/ 2558785 w 3721757"/>
                <a:gd name="connsiteY13" fmla="*/ 1042079 h 6505980"/>
                <a:gd name="connsiteX14" fmla="*/ 2559585 w 3721757"/>
                <a:gd name="connsiteY14" fmla="*/ 1048028 h 6505980"/>
                <a:gd name="connsiteX15" fmla="*/ 2561604 w 3721757"/>
                <a:gd name="connsiteY15" fmla="*/ 1060520 h 6505980"/>
                <a:gd name="connsiteX16" fmla="*/ 2553655 w 3721757"/>
                <a:gd name="connsiteY16" fmla="*/ 1067597 h 6505980"/>
                <a:gd name="connsiteX17" fmla="*/ 2552081 w 3721757"/>
                <a:gd name="connsiteY17" fmla="*/ 1074723 h 6505980"/>
                <a:gd name="connsiteX18" fmla="*/ 2548116 w 3721757"/>
                <a:gd name="connsiteY18" fmla="*/ 1083019 h 6505980"/>
                <a:gd name="connsiteX19" fmla="*/ 2552886 w 3721757"/>
                <a:gd name="connsiteY19" fmla="*/ 1080667 h 6505980"/>
                <a:gd name="connsiteX20" fmla="*/ 2552081 w 3721757"/>
                <a:gd name="connsiteY20" fmla="*/ 1074723 h 6505980"/>
                <a:gd name="connsiteX21" fmla="*/ 2576278 w 3721757"/>
                <a:gd name="connsiteY21" fmla="*/ 1039803 h 6505980"/>
                <a:gd name="connsiteX22" fmla="*/ 2659086 w 3721757"/>
                <a:gd name="connsiteY22" fmla="*/ 1078297 h 6505980"/>
                <a:gd name="connsiteX23" fmla="*/ 2559721 w 3721757"/>
                <a:gd name="connsiteY23" fmla="*/ 1224163 h 6505980"/>
                <a:gd name="connsiteX24" fmla="*/ 2451696 w 3721757"/>
                <a:gd name="connsiteY24" fmla="*/ 1220120 h 6505980"/>
                <a:gd name="connsiteX25" fmla="*/ 2333617 w 3721757"/>
                <a:gd name="connsiteY25" fmla="*/ 1482858 h 6505980"/>
                <a:gd name="connsiteX26" fmla="*/ 2239019 w 3721757"/>
                <a:gd name="connsiteY26" fmla="*/ 1750687 h 6505980"/>
                <a:gd name="connsiteX27" fmla="*/ 2166716 w 3721757"/>
                <a:gd name="connsiteY27" fmla="*/ 2028149 h 6505980"/>
                <a:gd name="connsiteX28" fmla="*/ 2138696 w 3721757"/>
                <a:gd name="connsiteY28" fmla="*/ 2191021 h 6505980"/>
                <a:gd name="connsiteX29" fmla="*/ 1708453 w 3721757"/>
                <a:gd name="connsiteY29" fmla="*/ 2932299 h 6505980"/>
                <a:gd name="connsiteX30" fmla="*/ 1722817 w 3721757"/>
                <a:gd name="connsiteY30" fmla="*/ 3822513 h 6505980"/>
                <a:gd name="connsiteX31" fmla="*/ 1536952 w 3721757"/>
                <a:gd name="connsiteY31" fmla="*/ 3772714 h 6505980"/>
                <a:gd name="connsiteX32" fmla="*/ 1541206 w 3721757"/>
                <a:gd name="connsiteY32" fmla="*/ 4042551 h 6505980"/>
                <a:gd name="connsiteX33" fmla="*/ 1736905 w 3721757"/>
                <a:gd name="connsiteY33" fmla="*/ 4202721 h 6505980"/>
                <a:gd name="connsiteX34" fmla="*/ 1910038 w 3721757"/>
                <a:gd name="connsiteY34" fmla="*/ 4375859 h 6505980"/>
                <a:gd name="connsiteX35" fmla="*/ 2049967 w 3721757"/>
                <a:gd name="connsiteY35" fmla="*/ 4551312 h 6505980"/>
                <a:gd name="connsiteX36" fmla="*/ 2161751 w 3721757"/>
                <a:gd name="connsiteY36" fmla="*/ 4736795 h 6505980"/>
                <a:gd name="connsiteX37" fmla="*/ 2245901 w 3721757"/>
                <a:gd name="connsiteY37" fmla="*/ 4927533 h 6505980"/>
                <a:gd name="connsiteX38" fmla="*/ 2299319 w 3721757"/>
                <a:gd name="connsiteY38" fmla="*/ 5113852 h 6505980"/>
                <a:gd name="connsiteX39" fmla="*/ 2323619 w 3721757"/>
                <a:gd name="connsiteY39" fmla="*/ 5302637 h 6505980"/>
                <a:gd name="connsiteX40" fmla="*/ 2316528 w 3721757"/>
                <a:gd name="connsiteY40" fmla="*/ 5487662 h 6505980"/>
                <a:gd name="connsiteX41" fmla="*/ 2281292 w 3721757"/>
                <a:gd name="connsiteY41" fmla="*/ 5660347 h 6505980"/>
                <a:gd name="connsiteX42" fmla="*/ 2254472 w 3721757"/>
                <a:gd name="connsiteY42" fmla="*/ 5669051 h 6505980"/>
                <a:gd name="connsiteX43" fmla="*/ 2243469 w 3721757"/>
                <a:gd name="connsiteY43" fmla="*/ 5622519 h 6505980"/>
                <a:gd name="connsiteX44" fmla="*/ 2276202 w 3721757"/>
                <a:gd name="connsiteY44" fmla="*/ 5518399 h 6505980"/>
                <a:gd name="connsiteX45" fmla="*/ 2277887 w 3721757"/>
                <a:gd name="connsiteY45" fmla="*/ 5401645 h 6505980"/>
                <a:gd name="connsiteX46" fmla="*/ 2265586 w 3721757"/>
                <a:gd name="connsiteY46" fmla="*/ 5272239 h 6505980"/>
                <a:gd name="connsiteX47" fmla="*/ 2226278 w 3721757"/>
                <a:gd name="connsiteY47" fmla="*/ 5142134 h 6505980"/>
                <a:gd name="connsiteX48" fmla="*/ 2167610 w 3721757"/>
                <a:gd name="connsiteY48" fmla="*/ 5005824 h 6505980"/>
                <a:gd name="connsiteX49" fmla="*/ 2094934 w 3721757"/>
                <a:gd name="connsiteY49" fmla="*/ 4873928 h 6505980"/>
                <a:gd name="connsiteX50" fmla="*/ 2004022 w 3721757"/>
                <a:gd name="connsiteY50" fmla="*/ 4747491 h 6505980"/>
                <a:gd name="connsiteX51" fmla="*/ 1897003 w 3721757"/>
                <a:gd name="connsiteY51" fmla="*/ 4628630 h 6505980"/>
                <a:gd name="connsiteX52" fmla="*/ 1786353 w 3721757"/>
                <a:gd name="connsiteY52" fmla="*/ 4521927 h 6505980"/>
                <a:gd name="connsiteX53" fmla="*/ 1718256 w 3721757"/>
                <a:gd name="connsiteY53" fmla="*/ 4469625 h 6505980"/>
                <a:gd name="connsiteX54" fmla="*/ 1664984 w 3721757"/>
                <a:gd name="connsiteY54" fmla="*/ 4416354 h 6505980"/>
                <a:gd name="connsiteX55" fmla="*/ 1610735 w 3721757"/>
                <a:gd name="connsiteY55" fmla="*/ 4377899 h 6505980"/>
                <a:gd name="connsiteX56" fmla="*/ 1556121 w 3721757"/>
                <a:gd name="connsiteY56" fmla="*/ 4343019 h 6505980"/>
                <a:gd name="connsiteX57" fmla="*/ 1496586 w 3721757"/>
                <a:gd name="connsiteY57" fmla="*/ 4326909 h 6505980"/>
                <a:gd name="connsiteX58" fmla="*/ 1424825 w 3721757"/>
                <a:gd name="connsiteY58" fmla="*/ 4611755 h 6505980"/>
                <a:gd name="connsiteX59" fmla="*/ 1341569 w 3721757"/>
                <a:gd name="connsiteY59" fmla="*/ 4877209 h 6505980"/>
                <a:gd name="connsiteX60" fmla="*/ 1246153 w 3721757"/>
                <a:gd name="connsiteY60" fmla="*/ 5146295 h 6505980"/>
                <a:gd name="connsiteX61" fmla="*/ 1133098 w 3721757"/>
                <a:gd name="connsiteY61" fmla="*/ 5409585 h 6505980"/>
                <a:gd name="connsiteX62" fmla="*/ 1002651 w 3721757"/>
                <a:gd name="connsiteY62" fmla="*/ 5687069 h 6505980"/>
                <a:gd name="connsiteX63" fmla="*/ 851621 w 3721757"/>
                <a:gd name="connsiteY63" fmla="*/ 5975542 h 6505980"/>
                <a:gd name="connsiteX64" fmla="*/ 819067 w 3721757"/>
                <a:gd name="connsiteY64" fmla="*/ 6021945 h 6505980"/>
                <a:gd name="connsiteX65" fmla="*/ 782039 w 3721757"/>
                <a:gd name="connsiteY65" fmla="*/ 6094137 h 6505980"/>
                <a:gd name="connsiteX66" fmla="*/ 732689 w 3721757"/>
                <a:gd name="connsiteY66" fmla="*/ 6165853 h 6505980"/>
                <a:gd name="connsiteX67" fmla="*/ 686953 w 3721757"/>
                <a:gd name="connsiteY67" fmla="*/ 6242495 h 6505980"/>
                <a:gd name="connsiteX68" fmla="*/ 633819 w 3721757"/>
                <a:gd name="connsiteY68" fmla="*/ 6322262 h 6505980"/>
                <a:gd name="connsiteX69" fmla="*/ 576894 w 3721757"/>
                <a:gd name="connsiteY69" fmla="*/ 6387714 h 6505980"/>
                <a:gd name="connsiteX70" fmla="*/ 520310 w 3721757"/>
                <a:gd name="connsiteY70" fmla="*/ 6444298 h 6505980"/>
                <a:gd name="connsiteX71" fmla="*/ 461122 w 3721757"/>
                <a:gd name="connsiteY71" fmla="*/ 6486433 h 6505980"/>
                <a:gd name="connsiteX72" fmla="*/ 409611 w 3721757"/>
                <a:gd name="connsiteY72" fmla="*/ 6505980 h 6505980"/>
                <a:gd name="connsiteX73" fmla="*/ 397795 w 3721757"/>
                <a:gd name="connsiteY73" fmla="*/ 6478382 h 6505980"/>
                <a:gd name="connsiteX74" fmla="*/ 580228 w 3721757"/>
                <a:gd name="connsiteY74" fmla="*/ 6260780 h 6505980"/>
                <a:gd name="connsiteX75" fmla="*/ 740291 w 3721757"/>
                <a:gd name="connsiteY75" fmla="*/ 6020812 h 6505980"/>
                <a:gd name="connsiteX76" fmla="*/ 876161 w 3721757"/>
                <a:gd name="connsiteY76" fmla="*/ 5764542 h 6505980"/>
                <a:gd name="connsiteX77" fmla="*/ 983460 w 3721757"/>
                <a:gd name="connsiteY77" fmla="*/ 5511282 h 6505980"/>
                <a:gd name="connsiteX78" fmla="*/ 1071980 w 3721757"/>
                <a:gd name="connsiteY78" fmla="*/ 5262934 h 6505980"/>
                <a:gd name="connsiteX79" fmla="*/ 1108340 w 3721757"/>
                <a:gd name="connsiteY79" fmla="*/ 5079541 h 6505980"/>
                <a:gd name="connsiteX80" fmla="*/ 1121344 w 3721757"/>
                <a:gd name="connsiteY80" fmla="*/ 5084649 h 6505980"/>
                <a:gd name="connsiteX81" fmla="*/ 1125291 w 3721757"/>
                <a:gd name="connsiteY81" fmla="*/ 5080701 h 6505980"/>
                <a:gd name="connsiteX82" fmla="*/ 1124442 w 3721757"/>
                <a:gd name="connsiteY82" fmla="*/ 5071961 h 6505980"/>
                <a:gd name="connsiteX83" fmla="*/ 1122157 w 3721757"/>
                <a:gd name="connsiteY83" fmla="*/ 5065724 h 6505980"/>
                <a:gd name="connsiteX84" fmla="*/ 1117049 w 3721757"/>
                <a:gd name="connsiteY84" fmla="*/ 5052716 h 6505980"/>
                <a:gd name="connsiteX85" fmla="*/ 1122811 w 3721757"/>
                <a:gd name="connsiteY85" fmla="*/ 5042696 h 6505980"/>
                <a:gd name="connsiteX86" fmla="*/ 1122495 w 3721757"/>
                <a:gd name="connsiteY86" fmla="*/ 5034485 h 6505980"/>
                <a:gd name="connsiteX87" fmla="*/ 1124158 w 3721757"/>
                <a:gd name="connsiteY87" fmla="*/ 5024300 h 6505980"/>
                <a:gd name="connsiteX88" fmla="*/ 1120205 w 3721757"/>
                <a:gd name="connsiteY88" fmla="*/ 5028252 h 6505980"/>
                <a:gd name="connsiteX89" fmla="*/ 1122495 w 3721757"/>
                <a:gd name="connsiteY89" fmla="*/ 5034485 h 6505980"/>
                <a:gd name="connsiteX90" fmla="*/ 1108340 w 3721757"/>
                <a:gd name="connsiteY90" fmla="*/ 5079541 h 6505980"/>
                <a:gd name="connsiteX91" fmla="*/ 1019535 w 3721757"/>
                <a:gd name="connsiteY91" fmla="*/ 5061794 h 6505980"/>
                <a:gd name="connsiteX92" fmla="*/ 907867 w 3721757"/>
                <a:gd name="connsiteY92" fmla="*/ 5071187 h 6505980"/>
                <a:gd name="connsiteX93" fmla="*/ 788983 w 3721757"/>
                <a:gd name="connsiteY93" fmla="*/ 5093104 h 6505980"/>
                <a:gd name="connsiteX94" fmla="*/ 658043 w 3721757"/>
                <a:gd name="connsiteY94" fmla="*/ 5134555 h 6505980"/>
                <a:gd name="connsiteX95" fmla="*/ 522026 w 3721757"/>
                <a:gd name="connsiteY95" fmla="*/ 5190653 h 6505980"/>
                <a:gd name="connsiteX96" fmla="*/ 384200 w 3721757"/>
                <a:gd name="connsiteY96" fmla="*/ 5252843 h 6505980"/>
                <a:gd name="connsiteX97" fmla="*/ 249344 w 3721757"/>
                <a:gd name="connsiteY97" fmla="*/ 5325897 h 6505980"/>
                <a:gd name="connsiteX98" fmla="*/ 120569 w 3721757"/>
                <a:gd name="connsiteY98" fmla="*/ 5397133 h 6505980"/>
                <a:gd name="connsiteX99" fmla="*/ 0 w 3721757"/>
                <a:gd name="connsiteY99" fmla="*/ 5468693 h 6505980"/>
                <a:gd name="connsiteX100" fmla="*/ 124698 w 3721757"/>
                <a:gd name="connsiteY100" fmla="*/ 5335477 h 6505980"/>
                <a:gd name="connsiteX101" fmla="*/ 246734 w 3721757"/>
                <a:gd name="connsiteY101" fmla="*/ 5221959 h 6505980"/>
                <a:gd name="connsiteX102" fmla="*/ 376856 w 3721757"/>
                <a:gd name="connsiteY102" fmla="*/ 5132327 h 6505980"/>
                <a:gd name="connsiteX103" fmla="*/ 515500 w 3721757"/>
                <a:gd name="connsiteY103" fmla="*/ 5051213 h 6505980"/>
                <a:gd name="connsiteX104" fmla="*/ 659408 w 3721757"/>
                <a:gd name="connsiteY104" fmla="*/ 4987219 h 6505980"/>
                <a:gd name="connsiteX105" fmla="*/ 820898 w 3721757"/>
                <a:gd name="connsiteY105" fmla="*/ 4940794 h 6505980"/>
                <a:gd name="connsiteX106" fmla="*/ 1181074 w 3721757"/>
                <a:gd name="connsiteY106" fmla="*/ 4846988 h 6505980"/>
                <a:gd name="connsiteX107" fmla="*/ 1226539 w 3721757"/>
                <a:gd name="connsiteY107" fmla="*/ 4526635 h 6505980"/>
                <a:gd name="connsiteX108" fmla="*/ 1248314 w 3721757"/>
                <a:gd name="connsiteY108" fmla="*/ 4207589 h 6505980"/>
                <a:gd name="connsiteX109" fmla="*/ 1246367 w 3721757"/>
                <a:gd name="connsiteY109" fmla="*/ 3884569 h 6505980"/>
                <a:gd name="connsiteX110" fmla="*/ 1230789 w 3721757"/>
                <a:gd name="connsiteY110" fmla="*/ 3690675 h 6505980"/>
                <a:gd name="connsiteX111" fmla="*/ 1162613 w 3721757"/>
                <a:gd name="connsiteY111" fmla="*/ 3672408 h 6505980"/>
                <a:gd name="connsiteX112" fmla="*/ 1267627 w 3721757"/>
                <a:gd name="connsiteY112" fmla="*/ 3672408 h 6505980"/>
                <a:gd name="connsiteX113" fmla="*/ 1267627 w 3721757"/>
                <a:gd name="connsiteY113" fmla="*/ 2636174 h 6505980"/>
                <a:gd name="connsiteX114" fmla="*/ 1457972 w 3721757"/>
                <a:gd name="connsiteY114" fmla="*/ 2766635 h 6505980"/>
                <a:gd name="connsiteX115" fmla="*/ 1914541 w 3721757"/>
                <a:gd name="connsiteY115" fmla="*/ 1815401 h 6505980"/>
                <a:gd name="connsiteX116" fmla="*/ 1759871 w 3721757"/>
                <a:gd name="connsiteY116" fmla="*/ 1626771 h 6505980"/>
                <a:gd name="connsiteX117" fmla="*/ 1630255 w 3721757"/>
                <a:gd name="connsiteY117" fmla="*/ 1432944 h 6505980"/>
                <a:gd name="connsiteX118" fmla="*/ 1533657 w 3721757"/>
                <a:gd name="connsiteY118" fmla="*/ 1245834 h 6505980"/>
                <a:gd name="connsiteX119" fmla="*/ 1466898 w 3721757"/>
                <a:gd name="connsiteY119" fmla="*/ 1057506 h 6505980"/>
                <a:gd name="connsiteX120" fmla="*/ 1428386 w 3721757"/>
                <a:gd name="connsiteY120" fmla="*/ 871911 h 6505980"/>
                <a:gd name="connsiteX121" fmla="*/ 1418926 w 3721757"/>
                <a:gd name="connsiteY121" fmla="*/ 698165 h 6505980"/>
                <a:gd name="connsiteX122" fmla="*/ 1438518 w 3721757"/>
                <a:gd name="connsiteY122" fmla="*/ 529931 h 6505980"/>
                <a:gd name="connsiteX123" fmla="*/ 1487966 w 3721757"/>
                <a:gd name="connsiteY123" fmla="*/ 373157 h 6505980"/>
                <a:gd name="connsiteX124" fmla="*/ 1562109 w 3721757"/>
                <a:gd name="connsiteY124" fmla="*/ 234344 h 6505980"/>
                <a:gd name="connsiteX125" fmla="*/ 1590347 w 3721757"/>
                <a:gd name="connsiteY125" fmla="*/ 233909 h 6505980"/>
                <a:gd name="connsiteX126" fmla="*/ 1590423 w 3721757"/>
                <a:gd name="connsiteY126" fmla="*/ 276688 h 6505980"/>
                <a:gd name="connsiteX127" fmla="*/ 1534480 w 3721757"/>
                <a:gd name="connsiteY127" fmla="*/ 357380 h 6505980"/>
                <a:gd name="connsiteX128" fmla="*/ 1506010 w 3721757"/>
                <a:gd name="connsiteY128" fmla="*/ 457037 h 6505980"/>
                <a:gd name="connsiteX129" fmla="*/ 1488317 w 3721757"/>
                <a:gd name="connsiteY129" fmla="*/ 571212 h 6505980"/>
                <a:gd name="connsiteX130" fmla="*/ 1496884 w 3721757"/>
                <a:gd name="connsiteY130" fmla="*/ 693061 h 6505980"/>
                <a:gd name="connsiteX131" fmla="*/ 1522975 w 3721757"/>
                <a:gd name="connsiteY131" fmla="*/ 825308 h 6505980"/>
                <a:gd name="connsiteX132" fmla="*/ 1563776 w 3721757"/>
                <a:gd name="connsiteY132" fmla="*/ 957444 h 6505980"/>
                <a:gd name="connsiteX133" fmla="*/ 1623676 w 3721757"/>
                <a:gd name="connsiteY133" fmla="*/ 1089683 h 6505980"/>
                <a:gd name="connsiteX134" fmla="*/ 1701073 w 3721757"/>
                <a:gd name="connsiteY134" fmla="*/ 1219640 h 6505980"/>
                <a:gd name="connsiteX135" fmla="*/ 1784824 w 3721757"/>
                <a:gd name="connsiteY135" fmla="*/ 1340138 h 6505980"/>
                <a:gd name="connsiteX136" fmla="*/ 1839433 w 3721757"/>
                <a:gd name="connsiteY136" fmla="*/ 1402829 h 6505980"/>
                <a:gd name="connsiteX137" fmla="*/ 1879314 w 3721757"/>
                <a:gd name="connsiteY137" fmla="*/ 1462471 h 6505980"/>
                <a:gd name="connsiteX138" fmla="*/ 1923557 w 3721757"/>
                <a:gd name="connsiteY138" fmla="*/ 1509661 h 6505980"/>
                <a:gd name="connsiteX139" fmla="*/ 1968977 w 3721757"/>
                <a:gd name="connsiteY139" fmla="*/ 1553881 h 6505980"/>
                <a:gd name="connsiteX140" fmla="*/ 2023524 w 3721757"/>
                <a:gd name="connsiteY140" fmla="*/ 1583302 h 6505980"/>
                <a:gd name="connsiteX141" fmla="*/ 2159168 w 3721757"/>
                <a:gd name="connsiteY141" fmla="*/ 1357898 h 6505980"/>
                <a:gd name="connsiteX142" fmla="*/ 2301613 w 3721757"/>
                <a:gd name="connsiteY142" fmla="*/ 1152134 h 6505980"/>
                <a:gd name="connsiteX143" fmla="*/ 2456786 w 3721757"/>
                <a:gd name="connsiteY143" fmla="*/ 946442 h 6505980"/>
                <a:gd name="connsiteX144" fmla="*/ 2627883 w 3721757"/>
                <a:gd name="connsiteY144" fmla="*/ 750343 h 6505980"/>
                <a:gd name="connsiteX145" fmla="*/ 2819251 w 3721757"/>
                <a:gd name="connsiteY145" fmla="*/ 546637 h 6505980"/>
                <a:gd name="connsiteX146" fmla="*/ 3033293 w 3721757"/>
                <a:gd name="connsiteY146" fmla="*/ 338904 h 6505980"/>
                <a:gd name="connsiteX147" fmla="*/ 3075801 w 3721757"/>
                <a:gd name="connsiteY147" fmla="*/ 307656 h 6505980"/>
                <a:gd name="connsiteX148" fmla="*/ 3128615 w 3721757"/>
                <a:gd name="connsiteY148" fmla="*/ 255470 h 6505980"/>
                <a:gd name="connsiteX149" fmla="*/ 3193373 w 3721757"/>
                <a:gd name="connsiteY149" fmla="*/ 206920 h 6505980"/>
                <a:gd name="connsiteX150" fmla="*/ 3255727 w 3721757"/>
                <a:gd name="connsiteY150" fmla="*/ 153199 h 6505980"/>
                <a:gd name="connsiteX151" fmla="*/ 3326038 w 3721757"/>
                <a:gd name="connsiteY151" fmla="*/ 98736 h 6505980"/>
                <a:gd name="connsiteX152" fmla="*/ 3396772 w 3721757"/>
                <a:gd name="connsiteY152" fmla="*/ 57544 h 6505980"/>
                <a:gd name="connsiteX153" fmla="*/ 3465132 w 3721757"/>
                <a:gd name="connsiteY153" fmla="*/ 23864 h 6505980"/>
                <a:gd name="connsiteX154" fmla="*/ 3532718 w 3721757"/>
                <a:gd name="connsiteY154" fmla="*/ 3259 h 6505980"/>
                <a:gd name="connsiteX155" fmla="*/ 3587603 w 3721757"/>
                <a:gd name="connsiteY15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659086 w 3592824"/>
                <a:gd name="connsiteY19" fmla="*/ 1078297 h 6505980"/>
                <a:gd name="connsiteX20" fmla="*/ 2559721 w 3592824"/>
                <a:gd name="connsiteY20" fmla="*/ 1224163 h 6505980"/>
                <a:gd name="connsiteX21" fmla="*/ 2451696 w 3592824"/>
                <a:gd name="connsiteY21" fmla="*/ 1220120 h 6505980"/>
                <a:gd name="connsiteX22" fmla="*/ 2333617 w 3592824"/>
                <a:gd name="connsiteY22" fmla="*/ 1482858 h 6505980"/>
                <a:gd name="connsiteX23" fmla="*/ 2239019 w 3592824"/>
                <a:gd name="connsiteY23" fmla="*/ 1750687 h 6505980"/>
                <a:gd name="connsiteX24" fmla="*/ 2166716 w 3592824"/>
                <a:gd name="connsiteY24" fmla="*/ 2028149 h 6505980"/>
                <a:gd name="connsiteX25" fmla="*/ 2138696 w 3592824"/>
                <a:gd name="connsiteY25" fmla="*/ 2191021 h 6505980"/>
                <a:gd name="connsiteX26" fmla="*/ 1708453 w 3592824"/>
                <a:gd name="connsiteY26" fmla="*/ 2932299 h 6505980"/>
                <a:gd name="connsiteX27" fmla="*/ 1722817 w 3592824"/>
                <a:gd name="connsiteY27" fmla="*/ 3822513 h 6505980"/>
                <a:gd name="connsiteX28" fmla="*/ 1536952 w 3592824"/>
                <a:gd name="connsiteY28" fmla="*/ 3772714 h 6505980"/>
                <a:gd name="connsiteX29" fmla="*/ 1541206 w 3592824"/>
                <a:gd name="connsiteY29" fmla="*/ 4042551 h 6505980"/>
                <a:gd name="connsiteX30" fmla="*/ 1736905 w 3592824"/>
                <a:gd name="connsiteY30" fmla="*/ 4202721 h 6505980"/>
                <a:gd name="connsiteX31" fmla="*/ 1910038 w 3592824"/>
                <a:gd name="connsiteY31" fmla="*/ 4375859 h 6505980"/>
                <a:gd name="connsiteX32" fmla="*/ 2049967 w 3592824"/>
                <a:gd name="connsiteY32" fmla="*/ 4551312 h 6505980"/>
                <a:gd name="connsiteX33" fmla="*/ 2161751 w 3592824"/>
                <a:gd name="connsiteY33" fmla="*/ 4736795 h 6505980"/>
                <a:gd name="connsiteX34" fmla="*/ 2245901 w 3592824"/>
                <a:gd name="connsiteY34" fmla="*/ 4927533 h 6505980"/>
                <a:gd name="connsiteX35" fmla="*/ 2299319 w 3592824"/>
                <a:gd name="connsiteY35" fmla="*/ 5113852 h 6505980"/>
                <a:gd name="connsiteX36" fmla="*/ 2323619 w 3592824"/>
                <a:gd name="connsiteY36" fmla="*/ 5302637 h 6505980"/>
                <a:gd name="connsiteX37" fmla="*/ 2316528 w 3592824"/>
                <a:gd name="connsiteY37" fmla="*/ 5487662 h 6505980"/>
                <a:gd name="connsiteX38" fmla="*/ 2281292 w 3592824"/>
                <a:gd name="connsiteY38" fmla="*/ 5660347 h 6505980"/>
                <a:gd name="connsiteX39" fmla="*/ 2254472 w 3592824"/>
                <a:gd name="connsiteY39" fmla="*/ 5669051 h 6505980"/>
                <a:gd name="connsiteX40" fmla="*/ 2243469 w 3592824"/>
                <a:gd name="connsiteY40" fmla="*/ 5622519 h 6505980"/>
                <a:gd name="connsiteX41" fmla="*/ 2276202 w 3592824"/>
                <a:gd name="connsiteY41" fmla="*/ 5518399 h 6505980"/>
                <a:gd name="connsiteX42" fmla="*/ 2277887 w 3592824"/>
                <a:gd name="connsiteY42" fmla="*/ 5401645 h 6505980"/>
                <a:gd name="connsiteX43" fmla="*/ 2265586 w 3592824"/>
                <a:gd name="connsiteY43" fmla="*/ 5272239 h 6505980"/>
                <a:gd name="connsiteX44" fmla="*/ 2226278 w 3592824"/>
                <a:gd name="connsiteY44" fmla="*/ 5142134 h 6505980"/>
                <a:gd name="connsiteX45" fmla="*/ 2167610 w 3592824"/>
                <a:gd name="connsiteY45" fmla="*/ 5005824 h 6505980"/>
                <a:gd name="connsiteX46" fmla="*/ 2094934 w 3592824"/>
                <a:gd name="connsiteY46" fmla="*/ 4873928 h 6505980"/>
                <a:gd name="connsiteX47" fmla="*/ 2004022 w 3592824"/>
                <a:gd name="connsiteY47" fmla="*/ 4747491 h 6505980"/>
                <a:gd name="connsiteX48" fmla="*/ 1897003 w 3592824"/>
                <a:gd name="connsiteY48" fmla="*/ 4628630 h 6505980"/>
                <a:gd name="connsiteX49" fmla="*/ 1786353 w 3592824"/>
                <a:gd name="connsiteY49" fmla="*/ 4521927 h 6505980"/>
                <a:gd name="connsiteX50" fmla="*/ 1718256 w 3592824"/>
                <a:gd name="connsiteY50" fmla="*/ 4469625 h 6505980"/>
                <a:gd name="connsiteX51" fmla="*/ 1664984 w 3592824"/>
                <a:gd name="connsiteY51" fmla="*/ 4416354 h 6505980"/>
                <a:gd name="connsiteX52" fmla="*/ 1610735 w 3592824"/>
                <a:gd name="connsiteY52" fmla="*/ 4377899 h 6505980"/>
                <a:gd name="connsiteX53" fmla="*/ 1556121 w 3592824"/>
                <a:gd name="connsiteY53" fmla="*/ 4343019 h 6505980"/>
                <a:gd name="connsiteX54" fmla="*/ 1496586 w 3592824"/>
                <a:gd name="connsiteY54" fmla="*/ 4326909 h 6505980"/>
                <a:gd name="connsiteX55" fmla="*/ 1424825 w 3592824"/>
                <a:gd name="connsiteY55" fmla="*/ 4611755 h 6505980"/>
                <a:gd name="connsiteX56" fmla="*/ 1341569 w 3592824"/>
                <a:gd name="connsiteY56" fmla="*/ 4877209 h 6505980"/>
                <a:gd name="connsiteX57" fmla="*/ 1246153 w 3592824"/>
                <a:gd name="connsiteY57" fmla="*/ 5146295 h 6505980"/>
                <a:gd name="connsiteX58" fmla="*/ 1133098 w 3592824"/>
                <a:gd name="connsiteY58" fmla="*/ 5409585 h 6505980"/>
                <a:gd name="connsiteX59" fmla="*/ 1002651 w 3592824"/>
                <a:gd name="connsiteY59" fmla="*/ 5687069 h 6505980"/>
                <a:gd name="connsiteX60" fmla="*/ 851621 w 3592824"/>
                <a:gd name="connsiteY60" fmla="*/ 5975542 h 6505980"/>
                <a:gd name="connsiteX61" fmla="*/ 819067 w 3592824"/>
                <a:gd name="connsiteY61" fmla="*/ 6021945 h 6505980"/>
                <a:gd name="connsiteX62" fmla="*/ 782039 w 3592824"/>
                <a:gd name="connsiteY62" fmla="*/ 6094137 h 6505980"/>
                <a:gd name="connsiteX63" fmla="*/ 732689 w 3592824"/>
                <a:gd name="connsiteY63" fmla="*/ 6165853 h 6505980"/>
                <a:gd name="connsiteX64" fmla="*/ 686953 w 3592824"/>
                <a:gd name="connsiteY64" fmla="*/ 6242495 h 6505980"/>
                <a:gd name="connsiteX65" fmla="*/ 633819 w 3592824"/>
                <a:gd name="connsiteY65" fmla="*/ 6322262 h 6505980"/>
                <a:gd name="connsiteX66" fmla="*/ 576894 w 3592824"/>
                <a:gd name="connsiteY66" fmla="*/ 6387714 h 6505980"/>
                <a:gd name="connsiteX67" fmla="*/ 520310 w 3592824"/>
                <a:gd name="connsiteY67" fmla="*/ 6444298 h 6505980"/>
                <a:gd name="connsiteX68" fmla="*/ 461122 w 3592824"/>
                <a:gd name="connsiteY68" fmla="*/ 6486433 h 6505980"/>
                <a:gd name="connsiteX69" fmla="*/ 409611 w 3592824"/>
                <a:gd name="connsiteY69" fmla="*/ 6505980 h 6505980"/>
                <a:gd name="connsiteX70" fmla="*/ 397795 w 3592824"/>
                <a:gd name="connsiteY70" fmla="*/ 6478382 h 6505980"/>
                <a:gd name="connsiteX71" fmla="*/ 580228 w 3592824"/>
                <a:gd name="connsiteY71" fmla="*/ 6260780 h 6505980"/>
                <a:gd name="connsiteX72" fmla="*/ 740291 w 3592824"/>
                <a:gd name="connsiteY72" fmla="*/ 6020812 h 6505980"/>
                <a:gd name="connsiteX73" fmla="*/ 876161 w 3592824"/>
                <a:gd name="connsiteY73" fmla="*/ 5764542 h 6505980"/>
                <a:gd name="connsiteX74" fmla="*/ 983460 w 3592824"/>
                <a:gd name="connsiteY74" fmla="*/ 5511282 h 6505980"/>
                <a:gd name="connsiteX75" fmla="*/ 1071980 w 3592824"/>
                <a:gd name="connsiteY75" fmla="*/ 5262934 h 6505980"/>
                <a:gd name="connsiteX76" fmla="*/ 1108340 w 3592824"/>
                <a:gd name="connsiteY76" fmla="*/ 5079541 h 6505980"/>
                <a:gd name="connsiteX77" fmla="*/ 1121344 w 3592824"/>
                <a:gd name="connsiteY77" fmla="*/ 5084649 h 6505980"/>
                <a:gd name="connsiteX78" fmla="*/ 1125291 w 3592824"/>
                <a:gd name="connsiteY78" fmla="*/ 5080701 h 6505980"/>
                <a:gd name="connsiteX79" fmla="*/ 1124442 w 3592824"/>
                <a:gd name="connsiteY79" fmla="*/ 5071961 h 6505980"/>
                <a:gd name="connsiteX80" fmla="*/ 1122157 w 3592824"/>
                <a:gd name="connsiteY80" fmla="*/ 5065724 h 6505980"/>
                <a:gd name="connsiteX81" fmla="*/ 1117049 w 3592824"/>
                <a:gd name="connsiteY81" fmla="*/ 5052716 h 6505980"/>
                <a:gd name="connsiteX82" fmla="*/ 1122811 w 3592824"/>
                <a:gd name="connsiteY82" fmla="*/ 5042696 h 6505980"/>
                <a:gd name="connsiteX83" fmla="*/ 1122495 w 3592824"/>
                <a:gd name="connsiteY83" fmla="*/ 5034485 h 6505980"/>
                <a:gd name="connsiteX84" fmla="*/ 1124158 w 3592824"/>
                <a:gd name="connsiteY84" fmla="*/ 5024300 h 6505980"/>
                <a:gd name="connsiteX85" fmla="*/ 1120205 w 3592824"/>
                <a:gd name="connsiteY85" fmla="*/ 5028252 h 6505980"/>
                <a:gd name="connsiteX86" fmla="*/ 1122495 w 3592824"/>
                <a:gd name="connsiteY86" fmla="*/ 5034485 h 6505980"/>
                <a:gd name="connsiteX87" fmla="*/ 1108340 w 3592824"/>
                <a:gd name="connsiteY87" fmla="*/ 5079541 h 6505980"/>
                <a:gd name="connsiteX88" fmla="*/ 1019535 w 3592824"/>
                <a:gd name="connsiteY88" fmla="*/ 5061794 h 6505980"/>
                <a:gd name="connsiteX89" fmla="*/ 907867 w 3592824"/>
                <a:gd name="connsiteY89" fmla="*/ 5071187 h 6505980"/>
                <a:gd name="connsiteX90" fmla="*/ 788983 w 3592824"/>
                <a:gd name="connsiteY90" fmla="*/ 5093104 h 6505980"/>
                <a:gd name="connsiteX91" fmla="*/ 658043 w 3592824"/>
                <a:gd name="connsiteY91" fmla="*/ 5134555 h 6505980"/>
                <a:gd name="connsiteX92" fmla="*/ 522026 w 3592824"/>
                <a:gd name="connsiteY92" fmla="*/ 5190653 h 6505980"/>
                <a:gd name="connsiteX93" fmla="*/ 384200 w 3592824"/>
                <a:gd name="connsiteY93" fmla="*/ 5252843 h 6505980"/>
                <a:gd name="connsiteX94" fmla="*/ 249344 w 3592824"/>
                <a:gd name="connsiteY94" fmla="*/ 5325897 h 6505980"/>
                <a:gd name="connsiteX95" fmla="*/ 120569 w 3592824"/>
                <a:gd name="connsiteY95" fmla="*/ 5397133 h 6505980"/>
                <a:gd name="connsiteX96" fmla="*/ 0 w 3592824"/>
                <a:gd name="connsiteY96" fmla="*/ 5468693 h 6505980"/>
                <a:gd name="connsiteX97" fmla="*/ 124698 w 3592824"/>
                <a:gd name="connsiteY97" fmla="*/ 5335477 h 6505980"/>
                <a:gd name="connsiteX98" fmla="*/ 246734 w 3592824"/>
                <a:gd name="connsiteY98" fmla="*/ 5221959 h 6505980"/>
                <a:gd name="connsiteX99" fmla="*/ 376856 w 3592824"/>
                <a:gd name="connsiteY99" fmla="*/ 5132327 h 6505980"/>
                <a:gd name="connsiteX100" fmla="*/ 515500 w 3592824"/>
                <a:gd name="connsiteY100" fmla="*/ 5051213 h 6505980"/>
                <a:gd name="connsiteX101" fmla="*/ 659408 w 3592824"/>
                <a:gd name="connsiteY101" fmla="*/ 4987219 h 6505980"/>
                <a:gd name="connsiteX102" fmla="*/ 820898 w 3592824"/>
                <a:gd name="connsiteY102" fmla="*/ 4940794 h 6505980"/>
                <a:gd name="connsiteX103" fmla="*/ 1181074 w 3592824"/>
                <a:gd name="connsiteY103" fmla="*/ 4846988 h 6505980"/>
                <a:gd name="connsiteX104" fmla="*/ 1226539 w 3592824"/>
                <a:gd name="connsiteY104" fmla="*/ 4526635 h 6505980"/>
                <a:gd name="connsiteX105" fmla="*/ 1248314 w 3592824"/>
                <a:gd name="connsiteY105" fmla="*/ 4207589 h 6505980"/>
                <a:gd name="connsiteX106" fmla="*/ 1246367 w 3592824"/>
                <a:gd name="connsiteY106" fmla="*/ 3884569 h 6505980"/>
                <a:gd name="connsiteX107" fmla="*/ 1230789 w 3592824"/>
                <a:gd name="connsiteY107" fmla="*/ 3690675 h 6505980"/>
                <a:gd name="connsiteX108" fmla="*/ 1162613 w 3592824"/>
                <a:gd name="connsiteY108" fmla="*/ 3672408 h 6505980"/>
                <a:gd name="connsiteX109" fmla="*/ 1267627 w 3592824"/>
                <a:gd name="connsiteY109" fmla="*/ 3672408 h 6505980"/>
                <a:gd name="connsiteX110" fmla="*/ 1267627 w 3592824"/>
                <a:gd name="connsiteY110" fmla="*/ 2636174 h 6505980"/>
                <a:gd name="connsiteX111" fmla="*/ 1457972 w 3592824"/>
                <a:gd name="connsiteY111" fmla="*/ 2766635 h 6505980"/>
                <a:gd name="connsiteX112" fmla="*/ 1914541 w 3592824"/>
                <a:gd name="connsiteY112" fmla="*/ 1815401 h 6505980"/>
                <a:gd name="connsiteX113" fmla="*/ 1759871 w 3592824"/>
                <a:gd name="connsiteY113" fmla="*/ 1626771 h 6505980"/>
                <a:gd name="connsiteX114" fmla="*/ 1630255 w 3592824"/>
                <a:gd name="connsiteY114" fmla="*/ 1432944 h 6505980"/>
                <a:gd name="connsiteX115" fmla="*/ 1533657 w 3592824"/>
                <a:gd name="connsiteY115" fmla="*/ 1245834 h 6505980"/>
                <a:gd name="connsiteX116" fmla="*/ 1466898 w 3592824"/>
                <a:gd name="connsiteY116" fmla="*/ 1057506 h 6505980"/>
                <a:gd name="connsiteX117" fmla="*/ 1428386 w 3592824"/>
                <a:gd name="connsiteY117" fmla="*/ 871911 h 6505980"/>
                <a:gd name="connsiteX118" fmla="*/ 1418926 w 3592824"/>
                <a:gd name="connsiteY118" fmla="*/ 698165 h 6505980"/>
                <a:gd name="connsiteX119" fmla="*/ 1438518 w 3592824"/>
                <a:gd name="connsiteY119" fmla="*/ 529931 h 6505980"/>
                <a:gd name="connsiteX120" fmla="*/ 1487966 w 3592824"/>
                <a:gd name="connsiteY120" fmla="*/ 373157 h 6505980"/>
                <a:gd name="connsiteX121" fmla="*/ 1562109 w 3592824"/>
                <a:gd name="connsiteY121" fmla="*/ 234344 h 6505980"/>
                <a:gd name="connsiteX122" fmla="*/ 1590347 w 3592824"/>
                <a:gd name="connsiteY122" fmla="*/ 233909 h 6505980"/>
                <a:gd name="connsiteX123" fmla="*/ 1590423 w 3592824"/>
                <a:gd name="connsiteY123" fmla="*/ 276688 h 6505980"/>
                <a:gd name="connsiteX124" fmla="*/ 1534480 w 3592824"/>
                <a:gd name="connsiteY124" fmla="*/ 357380 h 6505980"/>
                <a:gd name="connsiteX125" fmla="*/ 1506010 w 3592824"/>
                <a:gd name="connsiteY125" fmla="*/ 457037 h 6505980"/>
                <a:gd name="connsiteX126" fmla="*/ 1488317 w 3592824"/>
                <a:gd name="connsiteY126" fmla="*/ 571212 h 6505980"/>
                <a:gd name="connsiteX127" fmla="*/ 1496884 w 3592824"/>
                <a:gd name="connsiteY127" fmla="*/ 693061 h 6505980"/>
                <a:gd name="connsiteX128" fmla="*/ 1522975 w 3592824"/>
                <a:gd name="connsiteY128" fmla="*/ 825308 h 6505980"/>
                <a:gd name="connsiteX129" fmla="*/ 1563776 w 3592824"/>
                <a:gd name="connsiteY129" fmla="*/ 957444 h 6505980"/>
                <a:gd name="connsiteX130" fmla="*/ 1623676 w 3592824"/>
                <a:gd name="connsiteY130" fmla="*/ 1089683 h 6505980"/>
                <a:gd name="connsiteX131" fmla="*/ 1701073 w 3592824"/>
                <a:gd name="connsiteY131" fmla="*/ 1219640 h 6505980"/>
                <a:gd name="connsiteX132" fmla="*/ 1784824 w 3592824"/>
                <a:gd name="connsiteY132" fmla="*/ 1340138 h 6505980"/>
                <a:gd name="connsiteX133" fmla="*/ 1839433 w 3592824"/>
                <a:gd name="connsiteY133" fmla="*/ 1402829 h 6505980"/>
                <a:gd name="connsiteX134" fmla="*/ 1879314 w 3592824"/>
                <a:gd name="connsiteY134" fmla="*/ 1462471 h 6505980"/>
                <a:gd name="connsiteX135" fmla="*/ 1923557 w 3592824"/>
                <a:gd name="connsiteY135" fmla="*/ 1509661 h 6505980"/>
                <a:gd name="connsiteX136" fmla="*/ 1968977 w 3592824"/>
                <a:gd name="connsiteY136" fmla="*/ 1553881 h 6505980"/>
                <a:gd name="connsiteX137" fmla="*/ 2023524 w 3592824"/>
                <a:gd name="connsiteY137" fmla="*/ 1583302 h 6505980"/>
                <a:gd name="connsiteX138" fmla="*/ 2159168 w 3592824"/>
                <a:gd name="connsiteY138" fmla="*/ 1357898 h 6505980"/>
                <a:gd name="connsiteX139" fmla="*/ 2301613 w 3592824"/>
                <a:gd name="connsiteY139" fmla="*/ 1152134 h 6505980"/>
                <a:gd name="connsiteX140" fmla="*/ 2456786 w 3592824"/>
                <a:gd name="connsiteY140" fmla="*/ 946442 h 6505980"/>
                <a:gd name="connsiteX141" fmla="*/ 2627883 w 3592824"/>
                <a:gd name="connsiteY141" fmla="*/ 750343 h 6505980"/>
                <a:gd name="connsiteX142" fmla="*/ 2819251 w 3592824"/>
                <a:gd name="connsiteY142" fmla="*/ 546637 h 6505980"/>
                <a:gd name="connsiteX143" fmla="*/ 3033293 w 3592824"/>
                <a:gd name="connsiteY143" fmla="*/ 338904 h 6505980"/>
                <a:gd name="connsiteX144" fmla="*/ 3075801 w 3592824"/>
                <a:gd name="connsiteY144" fmla="*/ 307656 h 6505980"/>
                <a:gd name="connsiteX145" fmla="*/ 3128615 w 3592824"/>
                <a:gd name="connsiteY145" fmla="*/ 255470 h 6505980"/>
                <a:gd name="connsiteX146" fmla="*/ 3193373 w 3592824"/>
                <a:gd name="connsiteY146" fmla="*/ 206920 h 6505980"/>
                <a:gd name="connsiteX147" fmla="*/ 3255727 w 3592824"/>
                <a:gd name="connsiteY147" fmla="*/ 153199 h 6505980"/>
                <a:gd name="connsiteX148" fmla="*/ 3326038 w 3592824"/>
                <a:gd name="connsiteY148" fmla="*/ 98736 h 6505980"/>
                <a:gd name="connsiteX149" fmla="*/ 3396772 w 3592824"/>
                <a:gd name="connsiteY149" fmla="*/ 57544 h 6505980"/>
                <a:gd name="connsiteX150" fmla="*/ 3465132 w 3592824"/>
                <a:gd name="connsiteY150" fmla="*/ 23864 h 6505980"/>
                <a:gd name="connsiteX151" fmla="*/ 3532718 w 3592824"/>
                <a:gd name="connsiteY151" fmla="*/ 3259 h 6505980"/>
                <a:gd name="connsiteX152" fmla="*/ 3587603 w 3592824"/>
                <a:gd name="connsiteY15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559721 w 3592824"/>
                <a:gd name="connsiteY19" fmla="*/ 1224163 h 6505980"/>
                <a:gd name="connsiteX20" fmla="*/ 2451696 w 3592824"/>
                <a:gd name="connsiteY20" fmla="*/ 1220120 h 6505980"/>
                <a:gd name="connsiteX21" fmla="*/ 2333617 w 3592824"/>
                <a:gd name="connsiteY21" fmla="*/ 1482858 h 6505980"/>
                <a:gd name="connsiteX22" fmla="*/ 2239019 w 3592824"/>
                <a:gd name="connsiteY22" fmla="*/ 1750687 h 6505980"/>
                <a:gd name="connsiteX23" fmla="*/ 2166716 w 3592824"/>
                <a:gd name="connsiteY23" fmla="*/ 2028149 h 6505980"/>
                <a:gd name="connsiteX24" fmla="*/ 2138696 w 3592824"/>
                <a:gd name="connsiteY24" fmla="*/ 2191021 h 6505980"/>
                <a:gd name="connsiteX25" fmla="*/ 1708453 w 3592824"/>
                <a:gd name="connsiteY25" fmla="*/ 2932299 h 6505980"/>
                <a:gd name="connsiteX26" fmla="*/ 1722817 w 3592824"/>
                <a:gd name="connsiteY26" fmla="*/ 3822513 h 6505980"/>
                <a:gd name="connsiteX27" fmla="*/ 1536952 w 3592824"/>
                <a:gd name="connsiteY27" fmla="*/ 3772714 h 6505980"/>
                <a:gd name="connsiteX28" fmla="*/ 1541206 w 3592824"/>
                <a:gd name="connsiteY28" fmla="*/ 4042551 h 6505980"/>
                <a:gd name="connsiteX29" fmla="*/ 1736905 w 3592824"/>
                <a:gd name="connsiteY29" fmla="*/ 4202721 h 6505980"/>
                <a:gd name="connsiteX30" fmla="*/ 1910038 w 3592824"/>
                <a:gd name="connsiteY30" fmla="*/ 4375859 h 6505980"/>
                <a:gd name="connsiteX31" fmla="*/ 2049967 w 3592824"/>
                <a:gd name="connsiteY31" fmla="*/ 4551312 h 6505980"/>
                <a:gd name="connsiteX32" fmla="*/ 2161751 w 3592824"/>
                <a:gd name="connsiteY32" fmla="*/ 4736795 h 6505980"/>
                <a:gd name="connsiteX33" fmla="*/ 2245901 w 3592824"/>
                <a:gd name="connsiteY33" fmla="*/ 4927533 h 6505980"/>
                <a:gd name="connsiteX34" fmla="*/ 2299319 w 3592824"/>
                <a:gd name="connsiteY34" fmla="*/ 5113852 h 6505980"/>
                <a:gd name="connsiteX35" fmla="*/ 2323619 w 3592824"/>
                <a:gd name="connsiteY35" fmla="*/ 5302637 h 6505980"/>
                <a:gd name="connsiteX36" fmla="*/ 2316528 w 3592824"/>
                <a:gd name="connsiteY36" fmla="*/ 5487662 h 6505980"/>
                <a:gd name="connsiteX37" fmla="*/ 2281292 w 3592824"/>
                <a:gd name="connsiteY37" fmla="*/ 5660347 h 6505980"/>
                <a:gd name="connsiteX38" fmla="*/ 2254472 w 3592824"/>
                <a:gd name="connsiteY38" fmla="*/ 5669051 h 6505980"/>
                <a:gd name="connsiteX39" fmla="*/ 2243469 w 3592824"/>
                <a:gd name="connsiteY39" fmla="*/ 5622519 h 6505980"/>
                <a:gd name="connsiteX40" fmla="*/ 2276202 w 3592824"/>
                <a:gd name="connsiteY40" fmla="*/ 5518399 h 6505980"/>
                <a:gd name="connsiteX41" fmla="*/ 2277887 w 3592824"/>
                <a:gd name="connsiteY41" fmla="*/ 5401645 h 6505980"/>
                <a:gd name="connsiteX42" fmla="*/ 2265586 w 3592824"/>
                <a:gd name="connsiteY42" fmla="*/ 5272239 h 6505980"/>
                <a:gd name="connsiteX43" fmla="*/ 2226278 w 3592824"/>
                <a:gd name="connsiteY43" fmla="*/ 5142134 h 6505980"/>
                <a:gd name="connsiteX44" fmla="*/ 2167610 w 3592824"/>
                <a:gd name="connsiteY44" fmla="*/ 5005824 h 6505980"/>
                <a:gd name="connsiteX45" fmla="*/ 2094934 w 3592824"/>
                <a:gd name="connsiteY45" fmla="*/ 4873928 h 6505980"/>
                <a:gd name="connsiteX46" fmla="*/ 2004022 w 3592824"/>
                <a:gd name="connsiteY46" fmla="*/ 4747491 h 6505980"/>
                <a:gd name="connsiteX47" fmla="*/ 1897003 w 3592824"/>
                <a:gd name="connsiteY47" fmla="*/ 4628630 h 6505980"/>
                <a:gd name="connsiteX48" fmla="*/ 1786353 w 3592824"/>
                <a:gd name="connsiteY48" fmla="*/ 4521927 h 6505980"/>
                <a:gd name="connsiteX49" fmla="*/ 1718256 w 3592824"/>
                <a:gd name="connsiteY49" fmla="*/ 4469625 h 6505980"/>
                <a:gd name="connsiteX50" fmla="*/ 1664984 w 3592824"/>
                <a:gd name="connsiteY50" fmla="*/ 4416354 h 6505980"/>
                <a:gd name="connsiteX51" fmla="*/ 1610735 w 3592824"/>
                <a:gd name="connsiteY51" fmla="*/ 4377899 h 6505980"/>
                <a:gd name="connsiteX52" fmla="*/ 1556121 w 3592824"/>
                <a:gd name="connsiteY52" fmla="*/ 4343019 h 6505980"/>
                <a:gd name="connsiteX53" fmla="*/ 1496586 w 3592824"/>
                <a:gd name="connsiteY53" fmla="*/ 4326909 h 6505980"/>
                <a:gd name="connsiteX54" fmla="*/ 1424825 w 3592824"/>
                <a:gd name="connsiteY54" fmla="*/ 4611755 h 6505980"/>
                <a:gd name="connsiteX55" fmla="*/ 1341569 w 3592824"/>
                <a:gd name="connsiteY55" fmla="*/ 4877209 h 6505980"/>
                <a:gd name="connsiteX56" fmla="*/ 1246153 w 3592824"/>
                <a:gd name="connsiteY56" fmla="*/ 5146295 h 6505980"/>
                <a:gd name="connsiteX57" fmla="*/ 1133098 w 3592824"/>
                <a:gd name="connsiteY57" fmla="*/ 5409585 h 6505980"/>
                <a:gd name="connsiteX58" fmla="*/ 1002651 w 3592824"/>
                <a:gd name="connsiteY58" fmla="*/ 5687069 h 6505980"/>
                <a:gd name="connsiteX59" fmla="*/ 851621 w 3592824"/>
                <a:gd name="connsiteY59" fmla="*/ 5975542 h 6505980"/>
                <a:gd name="connsiteX60" fmla="*/ 819067 w 3592824"/>
                <a:gd name="connsiteY60" fmla="*/ 6021945 h 6505980"/>
                <a:gd name="connsiteX61" fmla="*/ 782039 w 3592824"/>
                <a:gd name="connsiteY61" fmla="*/ 6094137 h 6505980"/>
                <a:gd name="connsiteX62" fmla="*/ 732689 w 3592824"/>
                <a:gd name="connsiteY62" fmla="*/ 6165853 h 6505980"/>
                <a:gd name="connsiteX63" fmla="*/ 686953 w 3592824"/>
                <a:gd name="connsiteY63" fmla="*/ 6242495 h 6505980"/>
                <a:gd name="connsiteX64" fmla="*/ 633819 w 3592824"/>
                <a:gd name="connsiteY64" fmla="*/ 6322262 h 6505980"/>
                <a:gd name="connsiteX65" fmla="*/ 576894 w 3592824"/>
                <a:gd name="connsiteY65" fmla="*/ 6387714 h 6505980"/>
                <a:gd name="connsiteX66" fmla="*/ 520310 w 3592824"/>
                <a:gd name="connsiteY66" fmla="*/ 6444298 h 6505980"/>
                <a:gd name="connsiteX67" fmla="*/ 461122 w 3592824"/>
                <a:gd name="connsiteY67" fmla="*/ 6486433 h 6505980"/>
                <a:gd name="connsiteX68" fmla="*/ 409611 w 3592824"/>
                <a:gd name="connsiteY68" fmla="*/ 6505980 h 6505980"/>
                <a:gd name="connsiteX69" fmla="*/ 397795 w 3592824"/>
                <a:gd name="connsiteY69" fmla="*/ 6478382 h 6505980"/>
                <a:gd name="connsiteX70" fmla="*/ 580228 w 3592824"/>
                <a:gd name="connsiteY70" fmla="*/ 6260780 h 6505980"/>
                <a:gd name="connsiteX71" fmla="*/ 740291 w 3592824"/>
                <a:gd name="connsiteY71" fmla="*/ 6020812 h 6505980"/>
                <a:gd name="connsiteX72" fmla="*/ 876161 w 3592824"/>
                <a:gd name="connsiteY72" fmla="*/ 5764542 h 6505980"/>
                <a:gd name="connsiteX73" fmla="*/ 983460 w 3592824"/>
                <a:gd name="connsiteY73" fmla="*/ 5511282 h 6505980"/>
                <a:gd name="connsiteX74" fmla="*/ 1071980 w 3592824"/>
                <a:gd name="connsiteY74" fmla="*/ 5262934 h 6505980"/>
                <a:gd name="connsiteX75" fmla="*/ 1108340 w 3592824"/>
                <a:gd name="connsiteY75" fmla="*/ 5079541 h 6505980"/>
                <a:gd name="connsiteX76" fmla="*/ 1121344 w 3592824"/>
                <a:gd name="connsiteY76" fmla="*/ 5084649 h 6505980"/>
                <a:gd name="connsiteX77" fmla="*/ 1125291 w 3592824"/>
                <a:gd name="connsiteY77" fmla="*/ 5080701 h 6505980"/>
                <a:gd name="connsiteX78" fmla="*/ 1124442 w 3592824"/>
                <a:gd name="connsiteY78" fmla="*/ 5071961 h 6505980"/>
                <a:gd name="connsiteX79" fmla="*/ 1122157 w 3592824"/>
                <a:gd name="connsiteY79" fmla="*/ 5065724 h 6505980"/>
                <a:gd name="connsiteX80" fmla="*/ 1117049 w 3592824"/>
                <a:gd name="connsiteY80" fmla="*/ 5052716 h 6505980"/>
                <a:gd name="connsiteX81" fmla="*/ 1122811 w 3592824"/>
                <a:gd name="connsiteY81" fmla="*/ 5042696 h 6505980"/>
                <a:gd name="connsiteX82" fmla="*/ 1122495 w 3592824"/>
                <a:gd name="connsiteY82" fmla="*/ 5034485 h 6505980"/>
                <a:gd name="connsiteX83" fmla="*/ 1124158 w 3592824"/>
                <a:gd name="connsiteY83" fmla="*/ 5024300 h 6505980"/>
                <a:gd name="connsiteX84" fmla="*/ 1120205 w 3592824"/>
                <a:gd name="connsiteY84" fmla="*/ 5028252 h 6505980"/>
                <a:gd name="connsiteX85" fmla="*/ 1122495 w 3592824"/>
                <a:gd name="connsiteY85" fmla="*/ 5034485 h 6505980"/>
                <a:gd name="connsiteX86" fmla="*/ 1108340 w 3592824"/>
                <a:gd name="connsiteY86" fmla="*/ 5079541 h 6505980"/>
                <a:gd name="connsiteX87" fmla="*/ 1019535 w 3592824"/>
                <a:gd name="connsiteY87" fmla="*/ 5061794 h 6505980"/>
                <a:gd name="connsiteX88" fmla="*/ 907867 w 3592824"/>
                <a:gd name="connsiteY88" fmla="*/ 5071187 h 6505980"/>
                <a:gd name="connsiteX89" fmla="*/ 788983 w 3592824"/>
                <a:gd name="connsiteY89" fmla="*/ 5093104 h 6505980"/>
                <a:gd name="connsiteX90" fmla="*/ 658043 w 3592824"/>
                <a:gd name="connsiteY90" fmla="*/ 5134555 h 6505980"/>
                <a:gd name="connsiteX91" fmla="*/ 522026 w 3592824"/>
                <a:gd name="connsiteY91" fmla="*/ 5190653 h 6505980"/>
                <a:gd name="connsiteX92" fmla="*/ 384200 w 3592824"/>
                <a:gd name="connsiteY92" fmla="*/ 5252843 h 6505980"/>
                <a:gd name="connsiteX93" fmla="*/ 249344 w 3592824"/>
                <a:gd name="connsiteY93" fmla="*/ 5325897 h 6505980"/>
                <a:gd name="connsiteX94" fmla="*/ 120569 w 3592824"/>
                <a:gd name="connsiteY94" fmla="*/ 5397133 h 6505980"/>
                <a:gd name="connsiteX95" fmla="*/ 0 w 3592824"/>
                <a:gd name="connsiteY95" fmla="*/ 5468693 h 6505980"/>
                <a:gd name="connsiteX96" fmla="*/ 124698 w 3592824"/>
                <a:gd name="connsiteY96" fmla="*/ 5335477 h 6505980"/>
                <a:gd name="connsiteX97" fmla="*/ 246734 w 3592824"/>
                <a:gd name="connsiteY97" fmla="*/ 5221959 h 6505980"/>
                <a:gd name="connsiteX98" fmla="*/ 376856 w 3592824"/>
                <a:gd name="connsiteY98" fmla="*/ 5132327 h 6505980"/>
                <a:gd name="connsiteX99" fmla="*/ 515500 w 3592824"/>
                <a:gd name="connsiteY99" fmla="*/ 5051213 h 6505980"/>
                <a:gd name="connsiteX100" fmla="*/ 659408 w 3592824"/>
                <a:gd name="connsiteY100" fmla="*/ 4987219 h 6505980"/>
                <a:gd name="connsiteX101" fmla="*/ 820898 w 3592824"/>
                <a:gd name="connsiteY101" fmla="*/ 4940794 h 6505980"/>
                <a:gd name="connsiteX102" fmla="*/ 1181074 w 3592824"/>
                <a:gd name="connsiteY102" fmla="*/ 4846988 h 6505980"/>
                <a:gd name="connsiteX103" fmla="*/ 1226539 w 3592824"/>
                <a:gd name="connsiteY103" fmla="*/ 4526635 h 6505980"/>
                <a:gd name="connsiteX104" fmla="*/ 1248314 w 3592824"/>
                <a:gd name="connsiteY104" fmla="*/ 4207589 h 6505980"/>
                <a:gd name="connsiteX105" fmla="*/ 1246367 w 3592824"/>
                <a:gd name="connsiteY105" fmla="*/ 3884569 h 6505980"/>
                <a:gd name="connsiteX106" fmla="*/ 1230789 w 3592824"/>
                <a:gd name="connsiteY106" fmla="*/ 3690675 h 6505980"/>
                <a:gd name="connsiteX107" fmla="*/ 1162613 w 3592824"/>
                <a:gd name="connsiteY107" fmla="*/ 3672408 h 6505980"/>
                <a:gd name="connsiteX108" fmla="*/ 1267627 w 3592824"/>
                <a:gd name="connsiteY108" fmla="*/ 3672408 h 6505980"/>
                <a:gd name="connsiteX109" fmla="*/ 1267627 w 3592824"/>
                <a:gd name="connsiteY109" fmla="*/ 2636174 h 6505980"/>
                <a:gd name="connsiteX110" fmla="*/ 1457972 w 3592824"/>
                <a:gd name="connsiteY110" fmla="*/ 2766635 h 6505980"/>
                <a:gd name="connsiteX111" fmla="*/ 1914541 w 3592824"/>
                <a:gd name="connsiteY111" fmla="*/ 1815401 h 6505980"/>
                <a:gd name="connsiteX112" fmla="*/ 1759871 w 3592824"/>
                <a:gd name="connsiteY112" fmla="*/ 1626771 h 6505980"/>
                <a:gd name="connsiteX113" fmla="*/ 1630255 w 3592824"/>
                <a:gd name="connsiteY113" fmla="*/ 1432944 h 6505980"/>
                <a:gd name="connsiteX114" fmla="*/ 1533657 w 3592824"/>
                <a:gd name="connsiteY114" fmla="*/ 1245834 h 6505980"/>
                <a:gd name="connsiteX115" fmla="*/ 1466898 w 3592824"/>
                <a:gd name="connsiteY115" fmla="*/ 1057506 h 6505980"/>
                <a:gd name="connsiteX116" fmla="*/ 1428386 w 3592824"/>
                <a:gd name="connsiteY116" fmla="*/ 871911 h 6505980"/>
                <a:gd name="connsiteX117" fmla="*/ 1418926 w 3592824"/>
                <a:gd name="connsiteY117" fmla="*/ 698165 h 6505980"/>
                <a:gd name="connsiteX118" fmla="*/ 1438518 w 3592824"/>
                <a:gd name="connsiteY118" fmla="*/ 529931 h 6505980"/>
                <a:gd name="connsiteX119" fmla="*/ 1487966 w 3592824"/>
                <a:gd name="connsiteY119" fmla="*/ 373157 h 6505980"/>
                <a:gd name="connsiteX120" fmla="*/ 1562109 w 3592824"/>
                <a:gd name="connsiteY120" fmla="*/ 234344 h 6505980"/>
                <a:gd name="connsiteX121" fmla="*/ 1590347 w 3592824"/>
                <a:gd name="connsiteY121" fmla="*/ 233909 h 6505980"/>
                <a:gd name="connsiteX122" fmla="*/ 1590423 w 3592824"/>
                <a:gd name="connsiteY122" fmla="*/ 276688 h 6505980"/>
                <a:gd name="connsiteX123" fmla="*/ 1534480 w 3592824"/>
                <a:gd name="connsiteY123" fmla="*/ 357380 h 6505980"/>
                <a:gd name="connsiteX124" fmla="*/ 1506010 w 3592824"/>
                <a:gd name="connsiteY124" fmla="*/ 457037 h 6505980"/>
                <a:gd name="connsiteX125" fmla="*/ 1488317 w 3592824"/>
                <a:gd name="connsiteY125" fmla="*/ 571212 h 6505980"/>
                <a:gd name="connsiteX126" fmla="*/ 1496884 w 3592824"/>
                <a:gd name="connsiteY126" fmla="*/ 693061 h 6505980"/>
                <a:gd name="connsiteX127" fmla="*/ 1522975 w 3592824"/>
                <a:gd name="connsiteY127" fmla="*/ 825308 h 6505980"/>
                <a:gd name="connsiteX128" fmla="*/ 1563776 w 3592824"/>
                <a:gd name="connsiteY128" fmla="*/ 957444 h 6505980"/>
                <a:gd name="connsiteX129" fmla="*/ 1623676 w 3592824"/>
                <a:gd name="connsiteY129" fmla="*/ 1089683 h 6505980"/>
                <a:gd name="connsiteX130" fmla="*/ 1701073 w 3592824"/>
                <a:gd name="connsiteY130" fmla="*/ 1219640 h 6505980"/>
                <a:gd name="connsiteX131" fmla="*/ 1784824 w 3592824"/>
                <a:gd name="connsiteY131" fmla="*/ 1340138 h 6505980"/>
                <a:gd name="connsiteX132" fmla="*/ 1839433 w 3592824"/>
                <a:gd name="connsiteY132" fmla="*/ 1402829 h 6505980"/>
                <a:gd name="connsiteX133" fmla="*/ 1879314 w 3592824"/>
                <a:gd name="connsiteY133" fmla="*/ 1462471 h 6505980"/>
                <a:gd name="connsiteX134" fmla="*/ 1923557 w 3592824"/>
                <a:gd name="connsiteY134" fmla="*/ 1509661 h 6505980"/>
                <a:gd name="connsiteX135" fmla="*/ 1968977 w 3592824"/>
                <a:gd name="connsiteY135" fmla="*/ 1553881 h 6505980"/>
                <a:gd name="connsiteX136" fmla="*/ 2023524 w 3592824"/>
                <a:gd name="connsiteY136" fmla="*/ 1583302 h 6505980"/>
                <a:gd name="connsiteX137" fmla="*/ 2159168 w 3592824"/>
                <a:gd name="connsiteY137" fmla="*/ 1357898 h 6505980"/>
                <a:gd name="connsiteX138" fmla="*/ 2301613 w 3592824"/>
                <a:gd name="connsiteY138" fmla="*/ 1152134 h 6505980"/>
                <a:gd name="connsiteX139" fmla="*/ 2456786 w 3592824"/>
                <a:gd name="connsiteY139" fmla="*/ 946442 h 6505980"/>
                <a:gd name="connsiteX140" fmla="*/ 2627883 w 3592824"/>
                <a:gd name="connsiteY140" fmla="*/ 750343 h 6505980"/>
                <a:gd name="connsiteX141" fmla="*/ 2819251 w 3592824"/>
                <a:gd name="connsiteY141" fmla="*/ 546637 h 6505980"/>
                <a:gd name="connsiteX142" fmla="*/ 3033293 w 3592824"/>
                <a:gd name="connsiteY142" fmla="*/ 338904 h 6505980"/>
                <a:gd name="connsiteX143" fmla="*/ 3075801 w 3592824"/>
                <a:gd name="connsiteY143" fmla="*/ 307656 h 6505980"/>
                <a:gd name="connsiteX144" fmla="*/ 3128615 w 3592824"/>
                <a:gd name="connsiteY144" fmla="*/ 255470 h 6505980"/>
                <a:gd name="connsiteX145" fmla="*/ 3193373 w 3592824"/>
                <a:gd name="connsiteY145" fmla="*/ 206920 h 6505980"/>
                <a:gd name="connsiteX146" fmla="*/ 3255727 w 3592824"/>
                <a:gd name="connsiteY146" fmla="*/ 153199 h 6505980"/>
                <a:gd name="connsiteX147" fmla="*/ 3326038 w 3592824"/>
                <a:gd name="connsiteY147" fmla="*/ 98736 h 6505980"/>
                <a:gd name="connsiteX148" fmla="*/ 3396772 w 3592824"/>
                <a:gd name="connsiteY148" fmla="*/ 57544 h 6505980"/>
                <a:gd name="connsiteX149" fmla="*/ 3465132 w 3592824"/>
                <a:gd name="connsiteY149" fmla="*/ 23864 h 6505980"/>
                <a:gd name="connsiteX150" fmla="*/ 3532718 w 3592824"/>
                <a:gd name="connsiteY150" fmla="*/ 3259 h 6505980"/>
                <a:gd name="connsiteX151" fmla="*/ 3587603 w 3592824"/>
                <a:gd name="connsiteY15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451696 w 3592824"/>
                <a:gd name="connsiteY19" fmla="*/ 1220120 h 6505980"/>
                <a:gd name="connsiteX20" fmla="*/ 2333617 w 3592824"/>
                <a:gd name="connsiteY20" fmla="*/ 1482858 h 6505980"/>
                <a:gd name="connsiteX21" fmla="*/ 2239019 w 3592824"/>
                <a:gd name="connsiteY21" fmla="*/ 1750687 h 6505980"/>
                <a:gd name="connsiteX22" fmla="*/ 2166716 w 3592824"/>
                <a:gd name="connsiteY22" fmla="*/ 2028149 h 6505980"/>
                <a:gd name="connsiteX23" fmla="*/ 2138696 w 3592824"/>
                <a:gd name="connsiteY23" fmla="*/ 2191021 h 6505980"/>
                <a:gd name="connsiteX24" fmla="*/ 1708453 w 3592824"/>
                <a:gd name="connsiteY24" fmla="*/ 2932299 h 6505980"/>
                <a:gd name="connsiteX25" fmla="*/ 1722817 w 3592824"/>
                <a:gd name="connsiteY25" fmla="*/ 3822513 h 6505980"/>
                <a:gd name="connsiteX26" fmla="*/ 1536952 w 3592824"/>
                <a:gd name="connsiteY26" fmla="*/ 3772714 h 6505980"/>
                <a:gd name="connsiteX27" fmla="*/ 1541206 w 3592824"/>
                <a:gd name="connsiteY27" fmla="*/ 4042551 h 6505980"/>
                <a:gd name="connsiteX28" fmla="*/ 1736905 w 3592824"/>
                <a:gd name="connsiteY28" fmla="*/ 4202721 h 6505980"/>
                <a:gd name="connsiteX29" fmla="*/ 1910038 w 3592824"/>
                <a:gd name="connsiteY29" fmla="*/ 4375859 h 6505980"/>
                <a:gd name="connsiteX30" fmla="*/ 2049967 w 3592824"/>
                <a:gd name="connsiteY30" fmla="*/ 4551312 h 6505980"/>
                <a:gd name="connsiteX31" fmla="*/ 2161751 w 3592824"/>
                <a:gd name="connsiteY31" fmla="*/ 4736795 h 6505980"/>
                <a:gd name="connsiteX32" fmla="*/ 2245901 w 3592824"/>
                <a:gd name="connsiteY32" fmla="*/ 4927533 h 6505980"/>
                <a:gd name="connsiteX33" fmla="*/ 2299319 w 3592824"/>
                <a:gd name="connsiteY33" fmla="*/ 5113852 h 6505980"/>
                <a:gd name="connsiteX34" fmla="*/ 2323619 w 3592824"/>
                <a:gd name="connsiteY34" fmla="*/ 5302637 h 6505980"/>
                <a:gd name="connsiteX35" fmla="*/ 2316528 w 3592824"/>
                <a:gd name="connsiteY35" fmla="*/ 5487662 h 6505980"/>
                <a:gd name="connsiteX36" fmla="*/ 2281292 w 3592824"/>
                <a:gd name="connsiteY36" fmla="*/ 5660347 h 6505980"/>
                <a:gd name="connsiteX37" fmla="*/ 2254472 w 3592824"/>
                <a:gd name="connsiteY37" fmla="*/ 5669051 h 6505980"/>
                <a:gd name="connsiteX38" fmla="*/ 2243469 w 3592824"/>
                <a:gd name="connsiteY38" fmla="*/ 5622519 h 6505980"/>
                <a:gd name="connsiteX39" fmla="*/ 2276202 w 3592824"/>
                <a:gd name="connsiteY39" fmla="*/ 5518399 h 6505980"/>
                <a:gd name="connsiteX40" fmla="*/ 2277887 w 3592824"/>
                <a:gd name="connsiteY40" fmla="*/ 5401645 h 6505980"/>
                <a:gd name="connsiteX41" fmla="*/ 2265586 w 3592824"/>
                <a:gd name="connsiteY41" fmla="*/ 5272239 h 6505980"/>
                <a:gd name="connsiteX42" fmla="*/ 2226278 w 3592824"/>
                <a:gd name="connsiteY42" fmla="*/ 5142134 h 6505980"/>
                <a:gd name="connsiteX43" fmla="*/ 2167610 w 3592824"/>
                <a:gd name="connsiteY43" fmla="*/ 5005824 h 6505980"/>
                <a:gd name="connsiteX44" fmla="*/ 2094934 w 3592824"/>
                <a:gd name="connsiteY44" fmla="*/ 4873928 h 6505980"/>
                <a:gd name="connsiteX45" fmla="*/ 2004022 w 3592824"/>
                <a:gd name="connsiteY45" fmla="*/ 4747491 h 6505980"/>
                <a:gd name="connsiteX46" fmla="*/ 1897003 w 3592824"/>
                <a:gd name="connsiteY46" fmla="*/ 4628630 h 6505980"/>
                <a:gd name="connsiteX47" fmla="*/ 1786353 w 3592824"/>
                <a:gd name="connsiteY47" fmla="*/ 4521927 h 6505980"/>
                <a:gd name="connsiteX48" fmla="*/ 1718256 w 3592824"/>
                <a:gd name="connsiteY48" fmla="*/ 4469625 h 6505980"/>
                <a:gd name="connsiteX49" fmla="*/ 1664984 w 3592824"/>
                <a:gd name="connsiteY49" fmla="*/ 4416354 h 6505980"/>
                <a:gd name="connsiteX50" fmla="*/ 1610735 w 3592824"/>
                <a:gd name="connsiteY50" fmla="*/ 4377899 h 6505980"/>
                <a:gd name="connsiteX51" fmla="*/ 1556121 w 3592824"/>
                <a:gd name="connsiteY51" fmla="*/ 4343019 h 6505980"/>
                <a:gd name="connsiteX52" fmla="*/ 1496586 w 3592824"/>
                <a:gd name="connsiteY52" fmla="*/ 4326909 h 6505980"/>
                <a:gd name="connsiteX53" fmla="*/ 1424825 w 3592824"/>
                <a:gd name="connsiteY53" fmla="*/ 4611755 h 6505980"/>
                <a:gd name="connsiteX54" fmla="*/ 1341569 w 3592824"/>
                <a:gd name="connsiteY54" fmla="*/ 4877209 h 6505980"/>
                <a:gd name="connsiteX55" fmla="*/ 1246153 w 3592824"/>
                <a:gd name="connsiteY55" fmla="*/ 5146295 h 6505980"/>
                <a:gd name="connsiteX56" fmla="*/ 1133098 w 3592824"/>
                <a:gd name="connsiteY56" fmla="*/ 5409585 h 6505980"/>
                <a:gd name="connsiteX57" fmla="*/ 1002651 w 3592824"/>
                <a:gd name="connsiteY57" fmla="*/ 5687069 h 6505980"/>
                <a:gd name="connsiteX58" fmla="*/ 851621 w 3592824"/>
                <a:gd name="connsiteY58" fmla="*/ 5975542 h 6505980"/>
                <a:gd name="connsiteX59" fmla="*/ 819067 w 3592824"/>
                <a:gd name="connsiteY59" fmla="*/ 6021945 h 6505980"/>
                <a:gd name="connsiteX60" fmla="*/ 782039 w 3592824"/>
                <a:gd name="connsiteY60" fmla="*/ 6094137 h 6505980"/>
                <a:gd name="connsiteX61" fmla="*/ 732689 w 3592824"/>
                <a:gd name="connsiteY61" fmla="*/ 6165853 h 6505980"/>
                <a:gd name="connsiteX62" fmla="*/ 686953 w 3592824"/>
                <a:gd name="connsiteY62" fmla="*/ 6242495 h 6505980"/>
                <a:gd name="connsiteX63" fmla="*/ 633819 w 3592824"/>
                <a:gd name="connsiteY63" fmla="*/ 6322262 h 6505980"/>
                <a:gd name="connsiteX64" fmla="*/ 576894 w 3592824"/>
                <a:gd name="connsiteY64" fmla="*/ 6387714 h 6505980"/>
                <a:gd name="connsiteX65" fmla="*/ 520310 w 3592824"/>
                <a:gd name="connsiteY65" fmla="*/ 6444298 h 6505980"/>
                <a:gd name="connsiteX66" fmla="*/ 461122 w 3592824"/>
                <a:gd name="connsiteY66" fmla="*/ 6486433 h 6505980"/>
                <a:gd name="connsiteX67" fmla="*/ 409611 w 3592824"/>
                <a:gd name="connsiteY67" fmla="*/ 6505980 h 6505980"/>
                <a:gd name="connsiteX68" fmla="*/ 397795 w 3592824"/>
                <a:gd name="connsiteY68" fmla="*/ 6478382 h 6505980"/>
                <a:gd name="connsiteX69" fmla="*/ 580228 w 3592824"/>
                <a:gd name="connsiteY69" fmla="*/ 6260780 h 6505980"/>
                <a:gd name="connsiteX70" fmla="*/ 740291 w 3592824"/>
                <a:gd name="connsiteY70" fmla="*/ 6020812 h 6505980"/>
                <a:gd name="connsiteX71" fmla="*/ 876161 w 3592824"/>
                <a:gd name="connsiteY71" fmla="*/ 5764542 h 6505980"/>
                <a:gd name="connsiteX72" fmla="*/ 983460 w 3592824"/>
                <a:gd name="connsiteY72" fmla="*/ 5511282 h 6505980"/>
                <a:gd name="connsiteX73" fmla="*/ 1071980 w 3592824"/>
                <a:gd name="connsiteY73" fmla="*/ 5262934 h 6505980"/>
                <a:gd name="connsiteX74" fmla="*/ 1108340 w 3592824"/>
                <a:gd name="connsiteY74" fmla="*/ 5079541 h 6505980"/>
                <a:gd name="connsiteX75" fmla="*/ 1121344 w 3592824"/>
                <a:gd name="connsiteY75" fmla="*/ 5084649 h 6505980"/>
                <a:gd name="connsiteX76" fmla="*/ 1125291 w 3592824"/>
                <a:gd name="connsiteY76" fmla="*/ 5080701 h 6505980"/>
                <a:gd name="connsiteX77" fmla="*/ 1124442 w 3592824"/>
                <a:gd name="connsiteY77" fmla="*/ 5071961 h 6505980"/>
                <a:gd name="connsiteX78" fmla="*/ 1122157 w 3592824"/>
                <a:gd name="connsiteY78" fmla="*/ 5065724 h 6505980"/>
                <a:gd name="connsiteX79" fmla="*/ 1117049 w 3592824"/>
                <a:gd name="connsiteY79" fmla="*/ 5052716 h 6505980"/>
                <a:gd name="connsiteX80" fmla="*/ 1122811 w 3592824"/>
                <a:gd name="connsiteY80" fmla="*/ 5042696 h 6505980"/>
                <a:gd name="connsiteX81" fmla="*/ 1122495 w 3592824"/>
                <a:gd name="connsiteY81" fmla="*/ 5034485 h 6505980"/>
                <a:gd name="connsiteX82" fmla="*/ 1124158 w 3592824"/>
                <a:gd name="connsiteY82" fmla="*/ 5024300 h 6505980"/>
                <a:gd name="connsiteX83" fmla="*/ 1120205 w 3592824"/>
                <a:gd name="connsiteY83" fmla="*/ 5028252 h 6505980"/>
                <a:gd name="connsiteX84" fmla="*/ 1122495 w 3592824"/>
                <a:gd name="connsiteY84" fmla="*/ 5034485 h 6505980"/>
                <a:gd name="connsiteX85" fmla="*/ 1108340 w 3592824"/>
                <a:gd name="connsiteY85" fmla="*/ 5079541 h 6505980"/>
                <a:gd name="connsiteX86" fmla="*/ 1019535 w 3592824"/>
                <a:gd name="connsiteY86" fmla="*/ 5061794 h 6505980"/>
                <a:gd name="connsiteX87" fmla="*/ 907867 w 3592824"/>
                <a:gd name="connsiteY87" fmla="*/ 5071187 h 6505980"/>
                <a:gd name="connsiteX88" fmla="*/ 788983 w 3592824"/>
                <a:gd name="connsiteY88" fmla="*/ 5093104 h 6505980"/>
                <a:gd name="connsiteX89" fmla="*/ 658043 w 3592824"/>
                <a:gd name="connsiteY89" fmla="*/ 5134555 h 6505980"/>
                <a:gd name="connsiteX90" fmla="*/ 522026 w 3592824"/>
                <a:gd name="connsiteY90" fmla="*/ 5190653 h 6505980"/>
                <a:gd name="connsiteX91" fmla="*/ 384200 w 3592824"/>
                <a:gd name="connsiteY91" fmla="*/ 5252843 h 6505980"/>
                <a:gd name="connsiteX92" fmla="*/ 249344 w 3592824"/>
                <a:gd name="connsiteY92" fmla="*/ 5325897 h 6505980"/>
                <a:gd name="connsiteX93" fmla="*/ 120569 w 3592824"/>
                <a:gd name="connsiteY93" fmla="*/ 5397133 h 6505980"/>
                <a:gd name="connsiteX94" fmla="*/ 0 w 3592824"/>
                <a:gd name="connsiteY94" fmla="*/ 5468693 h 6505980"/>
                <a:gd name="connsiteX95" fmla="*/ 124698 w 3592824"/>
                <a:gd name="connsiteY95" fmla="*/ 5335477 h 6505980"/>
                <a:gd name="connsiteX96" fmla="*/ 246734 w 3592824"/>
                <a:gd name="connsiteY96" fmla="*/ 5221959 h 6505980"/>
                <a:gd name="connsiteX97" fmla="*/ 376856 w 3592824"/>
                <a:gd name="connsiteY97" fmla="*/ 5132327 h 6505980"/>
                <a:gd name="connsiteX98" fmla="*/ 515500 w 3592824"/>
                <a:gd name="connsiteY98" fmla="*/ 5051213 h 6505980"/>
                <a:gd name="connsiteX99" fmla="*/ 659408 w 3592824"/>
                <a:gd name="connsiteY99" fmla="*/ 4987219 h 6505980"/>
                <a:gd name="connsiteX100" fmla="*/ 820898 w 3592824"/>
                <a:gd name="connsiteY100" fmla="*/ 4940794 h 6505980"/>
                <a:gd name="connsiteX101" fmla="*/ 1181074 w 3592824"/>
                <a:gd name="connsiteY101" fmla="*/ 4846988 h 6505980"/>
                <a:gd name="connsiteX102" fmla="*/ 1226539 w 3592824"/>
                <a:gd name="connsiteY102" fmla="*/ 4526635 h 6505980"/>
                <a:gd name="connsiteX103" fmla="*/ 1248314 w 3592824"/>
                <a:gd name="connsiteY103" fmla="*/ 4207589 h 6505980"/>
                <a:gd name="connsiteX104" fmla="*/ 1246367 w 3592824"/>
                <a:gd name="connsiteY104" fmla="*/ 3884569 h 6505980"/>
                <a:gd name="connsiteX105" fmla="*/ 1230789 w 3592824"/>
                <a:gd name="connsiteY105" fmla="*/ 3690675 h 6505980"/>
                <a:gd name="connsiteX106" fmla="*/ 1162613 w 3592824"/>
                <a:gd name="connsiteY106" fmla="*/ 3672408 h 6505980"/>
                <a:gd name="connsiteX107" fmla="*/ 1267627 w 3592824"/>
                <a:gd name="connsiteY107" fmla="*/ 3672408 h 6505980"/>
                <a:gd name="connsiteX108" fmla="*/ 1267627 w 3592824"/>
                <a:gd name="connsiteY108" fmla="*/ 2636174 h 6505980"/>
                <a:gd name="connsiteX109" fmla="*/ 1457972 w 3592824"/>
                <a:gd name="connsiteY109" fmla="*/ 2766635 h 6505980"/>
                <a:gd name="connsiteX110" fmla="*/ 1914541 w 3592824"/>
                <a:gd name="connsiteY110" fmla="*/ 1815401 h 6505980"/>
                <a:gd name="connsiteX111" fmla="*/ 1759871 w 3592824"/>
                <a:gd name="connsiteY111" fmla="*/ 1626771 h 6505980"/>
                <a:gd name="connsiteX112" fmla="*/ 1630255 w 3592824"/>
                <a:gd name="connsiteY112" fmla="*/ 1432944 h 6505980"/>
                <a:gd name="connsiteX113" fmla="*/ 1533657 w 3592824"/>
                <a:gd name="connsiteY113" fmla="*/ 1245834 h 6505980"/>
                <a:gd name="connsiteX114" fmla="*/ 1466898 w 3592824"/>
                <a:gd name="connsiteY114" fmla="*/ 1057506 h 6505980"/>
                <a:gd name="connsiteX115" fmla="*/ 1428386 w 3592824"/>
                <a:gd name="connsiteY115" fmla="*/ 871911 h 6505980"/>
                <a:gd name="connsiteX116" fmla="*/ 1418926 w 3592824"/>
                <a:gd name="connsiteY116" fmla="*/ 698165 h 6505980"/>
                <a:gd name="connsiteX117" fmla="*/ 1438518 w 3592824"/>
                <a:gd name="connsiteY117" fmla="*/ 529931 h 6505980"/>
                <a:gd name="connsiteX118" fmla="*/ 1487966 w 3592824"/>
                <a:gd name="connsiteY118" fmla="*/ 373157 h 6505980"/>
                <a:gd name="connsiteX119" fmla="*/ 1562109 w 3592824"/>
                <a:gd name="connsiteY119" fmla="*/ 234344 h 6505980"/>
                <a:gd name="connsiteX120" fmla="*/ 1590347 w 3592824"/>
                <a:gd name="connsiteY120" fmla="*/ 233909 h 6505980"/>
                <a:gd name="connsiteX121" fmla="*/ 1590423 w 3592824"/>
                <a:gd name="connsiteY121" fmla="*/ 276688 h 6505980"/>
                <a:gd name="connsiteX122" fmla="*/ 1534480 w 3592824"/>
                <a:gd name="connsiteY122" fmla="*/ 357380 h 6505980"/>
                <a:gd name="connsiteX123" fmla="*/ 1506010 w 3592824"/>
                <a:gd name="connsiteY123" fmla="*/ 457037 h 6505980"/>
                <a:gd name="connsiteX124" fmla="*/ 1488317 w 3592824"/>
                <a:gd name="connsiteY124" fmla="*/ 571212 h 6505980"/>
                <a:gd name="connsiteX125" fmla="*/ 1496884 w 3592824"/>
                <a:gd name="connsiteY125" fmla="*/ 693061 h 6505980"/>
                <a:gd name="connsiteX126" fmla="*/ 1522975 w 3592824"/>
                <a:gd name="connsiteY126" fmla="*/ 825308 h 6505980"/>
                <a:gd name="connsiteX127" fmla="*/ 1563776 w 3592824"/>
                <a:gd name="connsiteY127" fmla="*/ 957444 h 6505980"/>
                <a:gd name="connsiteX128" fmla="*/ 1623676 w 3592824"/>
                <a:gd name="connsiteY128" fmla="*/ 1089683 h 6505980"/>
                <a:gd name="connsiteX129" fmla="*/ 1701073 w 3592824"/>
                <a:gd name="connsiteY129" fmla="*/ 1219640 h 6505980"/>
                <a:gd name="connsiteX130" fmla="*/ 1784824 w 3592824"/>
                <a:gd name="connsiteY130" fmla="*/ 1340138 h 6505980"/>
                <a:gd name="connsiteX131" fmla="*/ 1839433 w 3592824"/>
                <a:gd name="connsiteY131" fmla="*/ 1402829 h 6505980"/>
                <a:gd name="connsiteX132" fmla="*/ 1879314 w 3592824"/>
                <a:gd name="connsiteY132" fmla="*/ 1462471 h 6505980"/>
                <a:gd name="connsiteX133" fmla="*/ 1923557 w 3592824"/>
                <a:gd name="connsiteY133" fmla="*/ 1509661 h 6505980"/>
                <a:gd name="connsiteX134" fmla="*/ 1968977 w 3592824"/>
                <a:gd name="connsiteY134" fmla="*/ 1553881 h 6505980"/>
                <a:gd name="connsiteX135" fmla="*/ 2023524 w 3592824"/>
                <a:gd name="connsiteY135" fmla="*/ 1583302 h 6505980"/>
                <a:gd name="connsiteX136" fmla="*/ 2159168 w 3592824"/>
                <a:gd name="connsiteY136" fmla="*/ 1357898 h 6505980"/>
                <a:gd name="connsiteX137" fmla="*/ 2301613 w 3592824"/>
                <a:gd name="connsiteY137" fmla="*/ 1152134 h 6505980"/>
                <a:gd name="connsiteX138" fmla="*/ 2456786 w 3592824"/>
                <a:gd name="connsiteY138" fmla="*/ 946442 h 6505980"/>
                <a:gd name="connsiteX139" fmla="*/ 2627883 w 3592824"/>
                <a:gd name="connsiteY139" fmla="*/ 750343 h 6505980"/>
                <a:gd name="connsiteX140" fmla="*/ 2819251 w 3592824"/>
                <a:gd name="connsiteY140" fmla="*/ 546637 h 6505980"/>
                <a:gd name="connsiteX141" fmla="*/ 3033293 w 3592824"/>
                <a:gd name="connsiteY141" fmla="*/ 338904 h 6505980"/>
                <a:gd name="connsiteX142" fmla="*/ 3075801 w 3592824"/>
                <a:gd name="connsiteY142" fmla="*/ 307656 h 6505980"/>
                <a:gd name="connsiteX143" fmla="*/ 3128615 w 3592824"/>
                <a:gd name="connsiteY143" fmla="*/ 255470 h 6505980"/>
                <a:gd name="connsiteX144" fmla="*/ 3193373 w 3592824"/>
                <a:gd name="connsiteY144" fmla="*/ 206920 h 6505980"/>
                <a:gd name="connsiteX145" fmla="*/ 3255727 w 3592824"/>
                <a:gd name="connsiteY145" fmla="*/ 153199 h 6505980"/>
                <a:gd name="connsiteX146" fmla="*/ 3326038 w 3592824"/>
                <a:gd name="connsiteY146" fmla="*/ 98736 h 6505980"/>
                <a:gd name="connsiteX147" fmla="*/ 3396772 w 3592824"/>
                <a:gd name="connsiteY147" fmla="*/ 57544 h 6505980"/>
                <a:gd name="connsiteX148" fmla="*/ 3465132 w 3592824"/>
                <a:gd name="connsiteY148" fmla="*/ 23864 h 6505980"/>
                <a:gd name="connsiteX149" fmla="*/ 3532718 w 3592824"/>
                <a:gd name="connsiteY149" fmla="*/ 3259 h 6505980"/>
                <a:gd name="connsiteX150" fmla="*/ 3587603 w 3592824"/>
                <a:gd name="connsiteY15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76278 w 3592824"/>
                <a:gd name="connsiteY17" fmla="*/ 1039803 h 6505980"/>
                <a:gd name="connsiteX18" fmla="*/ 2451696 w 3592824"/>
                <a:gd name="connsiteY18" fmla="*/ 1220120 h 6505980"/>
                <a:gd name="connsiteX19" fmla="*/ 2333617 w 3592824"/>
                <a:gd name="connsiteY19" fmla="*/ 1482858 h 6505980"/>
                <a:gd name="connsiteX20" fmla="*/ 2239019 w 3592824"/>
                <a:gd name="connsiteY20" fmla="*/ 1750687 h 6505980"/>
                <a:gd name="connsiteX21" fmla="*/ 2166716 w 3592824"/>
                <a:gd name="connsiteY21" fmla="*/ 2028149 h 6505980"/>
                <a:gd name="connsiteX22" fmla="*/ 2138696 w 3592824"/>
                <a:gd name="connsiteY22" fmla="*/ 2191021 h 6505980"/>
                <a:gd name="connsiteX23" fmla="*/ 1708453 w 3592824"/>
                <a:gd name="connsiteY23" fmla="*/ 2932299 h 6505980"/>
                <a:gd name="connsiteX24" fmla="*/ 1722817 w 3592824"/>
                <a:gd name="connsiteY24" fmla="*/ 3822513 h 6505980"/>
                <a:gd name="connsiteX25" fmla="*/ 1536952 w 3592824"/>
                <a:gd name="connsiteY25" fmla="*/ 3772714 h 6505980"/>
                <a:gd name="connsiteX26" fmla="*/ 1541206 w 3592824"/>
                <a:gd name="connsiteY26" fmla="*/ 4042551 h 6505980"/>
                <a:gd name="connsiteX27" fmla="*/ 1736905 w 3592824"/>
                <a:gd name="connsiteY27" fmla="*/ 4202721 h 6505980"/>
                <a:gd name="connsiteX28" fmla="*/ 1910038 w 3592824"/>
                <a:gd name="connsiteY28" fmla="*/ 4375859 h 6505980"/>
                <a:gd name="connsiteX29" fmla="*/ 2049967 w 3592824"/>
                <a:gd name="connsiteY29" fmla="*/ 4551312 h 6505980"/>
                <a:gd name="connsiteX30" fmla="*/ 2161751 w 3592824"/>
                <a:gd name="connsiteY30" fmla="*/ 4736795 h 6505980"/>
                <a:gd name="connsiteX31" fmla="*/ 2245901 w 3592824"/>
                <a:gd name="connsiteY31" fmla="*/ 4927533 h 6505980"/>
                <a:gd name="connsiteX32" fmla="*/ 2299319 w 3592824"/>
                <a:gd name="connsiteY32" fmla="*/ 5113852 h 6505980"/>
                <a:gd name="connsiteX33" fmla="*/ 2323619 w 3592824"/>
                <a:gd name="connsiteY33" fmla="*/ 5302637 h 6505980"/>
                <a:gd name="connsiteX34" fmla="*/ 2316528 w 3592824"/>
                <a:gd name="connsiteY34" fmla="*/ 5487662 h 6505980"/>
                <a:gd name="connsiteX35" fmla="*/ 2281292 w 3592824"/>
                <a:gd name="connsiteY35" fmla="*/ 5660347 h 6505980"/>
                <a:gd name="connsiteX36" fmla="*/ 2254472 w 3592824"/>
                <a:gd name="connsiteY36" fmla="*/ 5669051 h 6505980"/>
                <a:gd name="connsiteX37" fmla="*/ 2243469 w 3592824"/>
                <a:gd name="connsiteY37" fmla="*/ 5622519 h 6505980"/>
                <a:gd name="connsiteX38" fmla="*/ 2276202 w 3592824"/>
                <a:gd name="connsiteY38" fmla="*/ 5518399 h 6505980"/>
                <a:gd name="connsiteX39" fmla="*/ 2277887 w 3592824"/>
                <a:gd name="connsiteY39" fmla="*/ 5401645 h 6505980"/>
                <a:gd name="connsiteX40" fmla="*/ 2265586 w 3592824"/>
                <a:gd name="connsiteY40" fmla="*/ 5272239 h 6505980"/>
                <a:gd name="connsiteX41" fmla="*/ 2226278 w 3592824"/>
                <a:gd name="connsiteY41" fmla="*/ 5142134 h 6505980"/>
                <a:gd name="connsiteX42" fmla="*/ 2167610 w 3592824"/>
                <a:gd name="connsiteY42" fmla="*/ 5005824 h 6505980"/>
                <a:gd name="connsiteX43" fmla="*/ 2094934 w 3592824"/>
                <a:gd name="connsiteY43" fmla="*/ 4873928 h 6505980"/>
                <a:gd name="connsiteX44" fmla="*/ 2004022 w 3592824"/>
                <a:gd name="connsiteY44" fmla="*/ 4747491 h 6505980"/>
                <a:gd name="connsiteX45" fmla="*/ 1897003 w 3592824"/>
                <a:gd name="connsiteY45" fmla="*/ 4628630 h 6505980"/>
                <a:gd name="connsiteX46" fmla="*/ 1786353 w 3592824"/>
                <a:gd name="connsiteY46" fmla="*/ 4521927 h 6505980"/>
                <a:gd name="connsiteX47" fmla="*/ 1718256 w 3592824"/>
                <a:gd name="connsiteY47" fmla="*/ 4469625 h 6505980"/>
                <a:gd name="connsiteX48" fmla="*/ 1664984 w 3592824"/>
                <a:gd name="connsiteY48" fmla="*/ 4416354 h 6505980"/>
                <a:gd name="connsiteX49" fmla="*/ 1610735 w 3592824"/>
                <a:gd name="connsiteY49" fmla="*/ 4377899 h 6505980"/>
                <a:gd name="connsiteX50" fmla="*/ 1556121 w 3592824"/>
                <a:gd name="connsiteY50" fmla="*/ 4343019 h 6505980"/>
                <a:gd name="connsiteX51" fmla="*/ 1496586 w 3592824"/>
                <a:gd name="connsiteY51" fmla="*/ 4326909 h 6505980"/>
                <a:gd name="connsiteX52" fmla="*/ 1424825 w 3592824"/>
                <a:gd name="connsiteY52" fmla="*/ 4611755 h 6505980"/>
                <a:gd name="connsiteX53" fmla="*/ 1341569 w 3592824"/>
                <a:gd name="connsiteY53" fmla="*/ 4877209 h 6505980"/>
                <a:gd name="connsiteX54" fmla="*/ 1246153 w 3592824"/>
                <a:gd name="connsiteY54" fmla="*/ 5146295 h 6505980"/>
                <a:gd name="connsiteX55" fmla="*/ 1133098 w 3592824"/>
                <a:gd name="connsiteY55" fmla="*/ 5409585 h 6505980"/>
                <a:gd name="connsiteX56" fmla="*/ 1002651 w 3592824"/>
                <a:gd name="connsiteY56" fmla="*/ 5687069 h 6505980"/>
                <a:gd name="connsiteX57" fmla="*/ 851621 w 3592824"/>
                <a:gd name="connsiteY57" fmla="*/ 5975542 h 6505980"/>
                <a:gd name="connsiteX58" fmla="*/ 819067 w 3592824"/>
                <a:gd name="connsiteY58" fmla="*/ 6021945 h 6505980"/>
                <a:gd name="connsiteX59" fmla="*/ 782039 w 3592824"/>
                <a:gd name="connsiteY59" fmla="*/ 6094137 h 6505980"/>
                <a:gd name="connsiteX60" fmla="*/ 732689 w 3592824"/>
                <a:gd name="connsiteY60" fmla="*/ 6165853 h 6505980"/>
                <a:gd name="connsiteX61" fmla="*/ 686953 w 3592824"/>
                <a:gd name="connsiteY61" fmla="*/ 6242495 h 6505980"/>
                <a:gd name="connsiteX62" fmla="*/ 633819 w 3592824"/>
                <a:gd name="connsiteY62" fmla="*/ 6322262 h 6505980"/>
                <a:gd name="connsiteX63" fmla="*/ 576894 w 3592824"/>
                <a:gd name="connsiteY63" fmla="*/ 6387714 h 6505980"/>
                <a:gd name="connsiteX64" fmla="*/ 520310 w 3592824"/>
                <a:gd name="connsiteY64" fmla="*/ 6444298 h 6505980"/>
                <a:gd name="connsiteX65" fmla="*/ 461122 w 3592824"/>
                <a:gd name="connsiteY65" fmla="*/ 6486433 h 6505980"/>
                <a:gd name="connsiteX66" fmla="*/ 409611 w 3592824"/>
                <a:gd name="connsiteY66" fmla="*/ 6505980 h 6505980"/>
                <a:gd name="connsiteX67" fmla="*/ 397795 w 3592824"/>
                <a:gd name="connsiteY67" fmla="*/ 6478382 h 6505980"/>
                <a:gd name="connsiteX68" fmla="*/ 580228 w 3592824"/>
                <a:gd name="connsiteY68" fmla="*/ 6260780 h 6505980"/>
                <a:gd name="connsiteX69" fmla="*/ 740291 w 3592824"/>
                <a:gd name="connsiteY69" fmla="*/ 6020812 h 6505980"/>
                <a:gd name="connsiteX70" fmla="*/ 876161 w 3592824"/>
                <a:gd name="connsiteY70" fmla="*/ 5764542 h 6505980"/>
                <a:gd name="connsiteX71" fmla="*/ 983460 w 3592824"/>
                <a:gd name="connsiteY71" fmla="*/ 5511282 h 6505980"/>
                <a:gd name="connsiteX72" fmla="*/ 1071980 w 3592824"/>
                <a:gd name="connsiteY72" fmla="*/ 5262934 h 6505980"/>
                <a:gd name="connsiteX73" fmla="*/ 1108340 w 3592824"/>
                <a:gd name="connsiteY73" fmla="*/ 5079541 h 6505980"/>
                <a:gd name="connsiteX74" fmla="*/ 1121344 w 3592824"/>
                <a:gd name="connsiteY74" fmla="*/ 5084649 h 6505980"/>
                <a:gd name="connsiteX75" fmla="*/ 1125291 w 3592824"/>
                <a:gd name="connsiteY75" fmla="*/ 5080701 h 6505980"/>
                <a:gd name="connsiteX76" fmla="*/ 1124442 w 3592824"/>
                <a:gd name="connsiteY76" fmla="*/ 5071961 h 6505980"/>
                <a:gd name="connsiteX77" fmla="*/ 1122157 w 3592824"/>
                <a:gd name="connsiteY77" fmla="*/ 5065724 h 6505980"/>
                <a:gd name="connsiteX78" fmla="*/ 1117049 w 3592824"/>
                <a:gd name="connsiteY78" fmla="*/ 5052716 h 6505980"/>
                <a:gd name="connsiteX79" fmla="*/ 1122811 w 3592824"/>
                <a:gd name="connsiteY79" fmla="*/ 5042696 h 6505980"/>
                <a:gd name="connsiteX80" fmla="*/ 1122495 w 3592824"/>
                <a:gd name="connsiteY80" fmla="*/ 5034485 h 6505980"/>
                <a:gd name="connsiteX81" fmla="*/ 1124158 w 3592824"/>
                <a:gd name="connsiteY81" fmla="*/ 5024300 h 6505980"/>
                <a:gd name="connsiteX82" fmla="*/ 1120205 w 3592824"/>
                <a:gd name="connsiteY82" fmla="*/ 5028252 h 6505980"/>
                <a:gd name="connsiteX83" fmla="*/ 1122495 w 3592824"/>
                <a:gd name="connsiteY83" fmla="*/ 5034485 h 6505980"/>
                <a:gd name="connsiteX84" fmla="*/ 1108340 w 3592824"/>
                <a:gd name="connsiteY84" fmla="*/ 5079541 h 6505980"/>
                <a:gd name="connsiteX85" fmla="*/ 1019535 w 3592824"/>
                <a:gd name="connsiteY85" fmla="*/ 5061794 h 6505980"/>
                <a:gd name="connsiteX86" fmla="*/ 907867 w 3592824"/>
                <a:gd name="connsiteY86" fmla="*/ 5071187 h 6505980"/>
                <a:gd name="connsiteX87" fmla="*/ 788983 w 3592824"/>
                <a:gd name="connsiteY87" fmla="*/ 5093104 h 6505980"/>
                <a:gd name="connsiteX88" fmla="*/ 658043 w 3592824"/>
                <a:gd name="connsiteY88" fmla="*/ 5134555 h 6505980"/>
                <a:gd name="connsiteX89" fmla="*/ 522026 w 3592824"/>
                <a:gd name="connsiteY89" fmla="*/ 5190653 h 6505980"/>
                <a:gd name="connsiteX90" fmla="*/ 384200 w 3592824"/>
                <a:gd name="connsiteY90" fmla="*/ 5252843 h 6505980"/>
                <a:gd name="connsiteX91" fmla="*/ 249344 w 3592824"/>
                <a:gd name="connsiteY91" fmla="*/ 5325897 h 6505980"/>
                <a:gd name="connsiteX92" fmla="*/ 120569 w 3592824"/>
                <a:gd name="connsiteY92" fmla="*/ 5397133 h 6505980"/>
                <a:gd name="connsiteX93" fmla="*/ 0 w 3592824"/>
                <a:gd name="connsiteY93" fmla="*/ 5468693 h 6505980"/>
                <a:gd name="connsiteX94" fmla="*/ 124698 w 3592824"/>
                <a:gd name="connsiteY94" fmla="*/ 5335477 h 6505980"/>
                <a:gd name="connsiteX95" fmla="*/ 246734 w 3592824"/>
                <a:gd name="connsiteY95" fmla="*/ 5221959 h 6505980"/>
                <a:gd name="connsiteX96" fmla="*/ 376856 w 3592824"/>
                <a:gd name="connsiteY96" fmla="*/ 5132327 h 6505980"/>
                <a:gd name="connsiteX97" fmla="*/ 515500 w 3592824"/>
                <a:gd name="connsiteY97" fmla="*/ 5051213 h 6505980"/>
                <a:gd name="connsiteX98" fmla="*/ 659408 w 3592824"/>
                <a:gd name="connsiteY98" fmla="*/ 4987219 h 6505980"/>
                <a:gd name="connsiteX99" fmla="*/ 820898 w 3592824"/>
                <a:gd name="connsiteY99" fmla="*/ 4940794 h 6505980"/>
                <a:gd name="connsiteX100" fmla="*/ 1181074 w 3592824"/>
                <a:gd name="connsiteY100" fmla="*/ 4846988 h 6505980"/>
                <a:gd name="connsiteX101" fmla="*/ 1226539 w 3592824"/>
                <a:gd name="connsiteY101" fmla="*/ 4526635 h 6505980"/>
                <a:gd name="connsiteX102" fmla="*/ 1248314 w 3592824"/>
                <a:gd name="connsiteY102" fmla="*/ 4207589 h 6505980"/>
                <a:gd name="connsiteX103" fmla="*/ 1246367 w 3592824"/>
                <a:gd name="connsiteY103" fmla="*/ 3884569 h 6505980"/>
                <a:gd name="connsiteX104" fmla="*/ 1230789 w 3592824"/>
                <a:gd name="connsiteY104" fmla="*/ 3690675 h 6505980"/>
                <a:gd name="connsiteX105" fmla="*/ 1162613 w 3592824"/>
                <a:gd name="connsiteY105" fmla="*/ 3672408 h 6505980"/>
                <a:gd name="connsiteX106" fmla="*/ 1267627 w 3592824"/>
                <a:gd name="connsiteY106" fmla="*/ 3672408 h 6505980"/>
                <a:gd name="connsiteX107" fmla="*/ 1267627 w 3592824"/>
                <a:gd name="connsiteY107" fmla="*/ 2636174 h 6505980"/>
                <a:gd name="connsiteX108" fmla="*/ 1457972 w 3592824"/>
                <a:gd name="connsiteY108" fmla="*/ 2766635 h 6505980"/>
                <a:gd name="connsiteX109" fmla="*/ 1914541 w 3592824"/>
                <a:gd name="connsiteY109" fmla="*/ 1815401 h 6505980"/>
                <a:gd name="connsiteX110" fmla="*/ 1759871 w 3592824"/>
                <a:gd name="connsiteY110" fmla="*/ 1626771 h 6505980"/>
                <a:gd name="connsiteX111" fmla="*/ 1630255 w 3592824"/>
                <a:gd name="connsiteY111" fmla="*/ 1432944 h 6505980"/>
                <a:gd name="connsiteX112" fmla="*/ 1533657 w 3592824"/>
                <a:gd name="connsiteY112" fmla="*/ 1245834 h 6505980"/>
                <a:gd name="connsiteX113" fmla="*/ 1466898 w 3592824"/>
                <a:gd name="connsiteY113" fmla="*/ 1057506 h 6505980"/>
                <a:gd name="connsiteX114" fmla="*/ 1428386 w 3592824"/>
                <a:gd name="connsiteY114" fmla="*/ 871911 h 6505980"/>
                <a:gd name="connsiteX115" fmla="*/ 1418926 w 3592824"/>
                <a:gd name="connsiteY115" fmla="*/ 698165 h 6505980"/>
                <a:gd name="connsiteX116" fmla="*/ 1438518 w 3592824"/>
                <a:gd name="connsiteY116" fmla="*/ 529931 h 6505980"/>
                <a:gd name="connsiteX117" fmla="*/ 1487966 w 3592824"/>
                <a:gd name="connsiteY117" fmla="*/ 373157 h 6505980"/>
                <a:gd name="connsiteX118" fmla="*/ 1562109 w 3592824"/>
                <a:gd name="connsiteY118" fmla="*/ 234344 h 6505980"/>
                <a:gd name="connsiteX119" fmla="*/ 1590347 w 3592824"/>
                <a:gd name="connsiteY119" fmla="*/ 233909 h 6505980"/>
                <a:gd name="connsiteX120" fmla="*/ 1590423 w 3592824"/>
                <a:gd name="connsiteY120" fmla="*/ 276688 h 6505980"/>
                <a:gd name="connsiteX121" fmla="*/ 1534480 w 3592824"/>
                <a:gd name="connsiteY121" fmla="*/ 357380 h 6505980"/>
                <a:gd name="connsiteX122" fmla="*/ 1506010 w 3592824"/>
                <a:gd name="connsiteY122" fmla="*/ 457037 h 6505980"/>
                <a:gd name="connsiteX123" fmla="*/ 1488317 w 3592824"/>
                <a:gd name="connsiteY123" fmla="*/ 571212 h 6505980"/>
                <a:gd name="connsiteX124" fmla="*/ 1496884 w 3592824"/>
                <a:gd name="connsiteY124" fmla="*/ 693061 h 6505980"/>
                <a:gd name="connsiteX125" fmla="*/ 1522975 w 3592824"/>
                <a:gd name="connsiteY125" fmla="*/ 825308 h 6505980"/>
                <a:gd name="connsiteX126" fmla="*/ 1563776 w 3592824"/>
                <a:gd name="connsiteY126" fmla="*/ 957444 h 6505980"/>
                <a:gd name="connsiteX127" fmla="*/ 1623676 w 3592824"/>
                <a:gd name="connsiteY127" fmla="*/ 1089683 h 6505980"/>
                <a:gd name="connsiteX128" fmla="*/ 1701073 w 3592824"/>
                <a:gd name="connsiteY128" fmla="*/ 1219640 h 6505980"/>
                <a:gd name="connsiteX129" fmla="*/ 1784824 w 3592824"/>
                <a:gd name="connsiteY129" fmla="*/ 1340138 h 6505980"/>
                <a:gd name="connsiteX130" fmla="*/ 1839433 w 3592824"/>
                <a:gd name="connsiteY130" fmla="*/ 1402829 h 6505980"/>
                <a:gd name="connsiteX131" fmla="*/ 1879314 w 3592824"/>
                <a:gd name="connsiteY131" fmla="*/ 1462471 h 6505980"/>
                <a:gd name="connsiteX132" fmla="*/ 1923557 w 3592824"/>
                <a:gd name="connsiteY132" fmla="*/ 1509661 h 6505980"/>
                <a:gd name="connsiteX133" fmla="*/ 1968977 w 3592824"/>
                <a:gd name="connsiteY133" fmla="*/ 1553881 h 6505980"/>
                <a:gd name="connsiteX134" fmla="*/ 2023524 w 3592824"/>
                <a:gd name="connsiteY134" fmla="*/ 1583302 h 6505980"/>
                <a:gd name="connsiteX135" fmla="*/ 2159168 w 3592824"/>
                <a:gd name="connsiteY135" fmla="*/ 1357898 h 6505980"/>
                <a:gd name="connsiteX136" fmla="*/ 2301613 w 3592824"/>
                <a:gd name="connsiteY136" fmla="*/ 1152134 h 6505980"/>
                <a:gd name="connsiteX137" fmla="*/ 2456786 w 3592824"/>
                <a:gd name="connsiteY137" fmla="*/ 946442 h 6505980"/>
                <a:gd name="connsiteX138" fmla="*/ 2627883 w 3592824"/>
                <a:gd name="connsiteY138" fmla="*/ 750343 h 6505980"/>
                <a:gd name="connsiteX139" fmla="*/ 2819251 w 3592824"/>
                <a:gd name="connsiteY139" fmla="*/ 546637 h 6505980"/>
                <a:gd name="connsiteX140" fmla="*/ 3033293 w 3592824"/>
                <a:gd name="connsiteY140" fmla="*/ 338904 h 6505980"/>
                <a:gd name="connsiteX141" fmla="*/ 3075801 w 3592824"/>
                <a:gd name="connsiteY141" fmla="*/ 307656 h 6505980"/>
                <a:gd name="connsiteX142" fmla="*/ 3128615 w 3592824"/>
                <a:gd name="connsiteY142" fmla="*/ 255470 h 6505980"/>
                <a:gd name="connsiteX143" fmla="*/ 3193373 w 3592824"/>
                <a:gd name="connsiteY143" fmla="*/ 206920 h 6505980"/>
                <a:gd name="connsiteX144" fmla="*/ 3255727 w 3592824"/>
                <a:gd name="connsiteY144" fmla="*/ 153199 h 6505980"/>
                <a:gd name="connsiteX145" fmla="*/ 3326038 w 3592824"/>
                <a:gd name="connsiteY145" fmla="*/ 98736 h 6505980"/>
                <a:gd name="connsiteX146" fmla="*/ 3396772 w 3592824"/>
                <a:gd name="connsiteY146" fmla="*/ 57544 h 6505980"/>
                <a:gd name="connsiteX147" fmla="*/ 3465132 w 3592824"/>
                <a:gd name="connsiteY147" fmla="*/ 23864 h 6505980"/>
                <a:gd name="connsiteX148" fmla="*/ 3532718 w 3592824"/>
                <a:gd name="connsiteY148" fmla="*/ 3259 h 6505980"/>
                <a:gd name="connsiteX149" fmla="*/ 3587603 w 3592824"/>
                <a:gd name="connsiteY14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76278 w 3592824"/>
                <a:gd name="connsiteY16" fmla="*/ 1039803 h 6505980"/>
                <a:gd name="connsiteX17" fmla="*/ 2451696 w 3592824"/>
                <a:gd name="connsiteY17" fmla="*/ 1220120 h 6505980"/>
                <a:gd name="connsiteX18" fmla="*/ 2333617 w 3592824"/>
                <a:gd name="connsiteY18" fmla="*/ 1482858 h 6505980"/>
                <a:gd name="connsiteX19" fmla="*/ 2239019 w 3592824"/>
                <a:gd name="connsiteY19" fmla="*/ 1750687 h 6505980"/>
                <a:gd name="connsiteX20" fmla="*/ 2166716 w 3592824"/>
                <a:gd name="connsiteY20" fmla="*/ 2028149 h 6505980"/>
                <a:gd name="connsiteX21" fmla="*/ 2138696 w 3592824"/>
                <a:gd name="connsiteY21" fmla="*/ 2191021 h 6505980"/>
                <a:gd name="connsiteX22" fmla="*/ 1708453 w 3592824"/>
                <a:gd name="connsiteY22" fmla="*/ 2932299 h 6505980"/>
                <a:gd name="connsiteX23" fmla="*/ 1722817 w 3592824"/>
                <a:gd name="connsiteY23" fmla="*/ 3822513 h 6505980"/>
                <a:gd name="connsiteX24" fmla="*/ 1536952 w 3592824"/>
                <a:gd name="connsiteY24" fmla="*/ 3772714 h 6505980"/>
                <a:gd name="connsiteX25" fmla="*/ 1541206 w 3592824"/>
                <a:gd name="connsiteY25" fmla="*/ 4042551 h 6505980"/>
                <a:gd name="connsiteX26" fmla="*/ 1736905 w 3592824"/>
                <a:gd name="connsiteY26" fmla="*/ 4202721 h 6505980"/>
                <a:gd name="connsiteX27" fmla="*/ 1910038 w 3592824"/>
                <a:gd name="connsiteY27" fmla="*/ 4375859 h 6505980"/>
                <a:gd name="connsiteX28" fmla="*/ 2049967 w 3592824"/>
                <a:gd name="connsiteY28" fmla="*/ 4551312 h 6505980"/>
                <a:gd name="connsiteX29" fmla="*/ 2161751 w 3592824"/>
                <a:gd name="connsiteY29" fmla="*/ 4736795 h 6505980"/>
                <a:gd name="connsiteX30" fmla="*/ 2245901 w 3592824"/>
                <a:gd name="connsiteY30" fmla="*/ 4927533 h 6505980"/>
                <a:gd name="connsiteX31" fmla="*/ 2299319 w 3592824"/>
                <a:gd name="connsiteY31" fmla="*/ 5113852 h 6505980"/>
                <a:gd name="connsiteX32" fmla="*/ 2323619 w 3592824"/>
                <a:gd name="connsiteY32" fmla="*/ 5302637 h 6505980"/>
                <a:gd name="connsiteX33" fmla="*/ 2316528 w 3592824"/>
                <a:gd name="connsiteY33" fmla="*/ 5487662 h 6505980"/>
                <a:gd name="connsiteX34" fmla="*/ 2281292 w 3592824"/>
                <a:gd name="connsiteY34" fmla="*/ 5660347 h 6505980"/>
                <a:gd name="connsiteX35" fmla="*/ 2254472 w 3592824"/>
                <a:gd name="connsiteY35" fmla="*/ 5669051 h 6505980"/>
                <a:gd name="connsiteX36" fmla="*/ 2243469 w 3592824"/>
                <a:gd name="connsiteY36" fmla="*/ 5622519 h 6505980"/>
                <a:gd name="connsiteX37" fmla="*/ 2276202 w 3592824"/>
                <a:gd name="connsiteY37" fmla="*/ 5518399 h 6505980"/>
                <a:gd name="connsiteX38" fmla="*/ 2277887 w 3592824"/>
                <a:gd name="connsiteY38" fmla="*/ 5401645 h 6505980"/>
                <a:gd name="connsiteX39" fmla="*/ 2265586 w 3592824"/>
                <a:gd name="connsiteY39" fmla="*/ 5272239 h 6505980"/>
                <a:gd name="connsiteX40" fmla="*/ 2226278 w 3592824"/>
                <a:gd name="connsiteY40" fmla="*/ 5142134 h 6505980"/>
                <a:gd name="connsiteX41" fmla="*/ 2167610 w 3592824"/>
                <a:gd name="connsiteY41" fmla="*/ 5005824 h 6505980"/>
                <a:gd name="connsiteX42" fmla="*/ 2094934 w 3592824"/>
                <a:gd name="connsiteY42" fmla="*/ 4873928 h 6505980"/>
                <a:gd name="connsiteX43" fmla="*/ 2004022 w 3592824"/>
                <a:gd name="connsiteY43" fmla="*/ 4747491 h 6505980"/>
                <a:gd name="connsiteX44" fmla="*/ 1897003 w 3592824"/>
                <a:gd name="connsiteY44" fmla="*/ 4628630 h 6505980"/>
                <a:gd name="connsiteX45" fmla="*/ 1786353 w 3592824"/>
                <a:gd name="connsiteY45" fmla="*/ 4521927 h 6505980"/>
                <a:gd name="connsiteX46" fmla="*/ 1718256 w 3592824"/>
                <a:gd name="connsiteY46" fmla="*/ 4469625 h 6505980"/>
                <a:gd name="connsiteX47" fmla="*/ 1664984 w 3592824"/>
                <a:gd name="connsiteY47" fmla="*/ 4416354 h 6505980"/>
                <a:gd name="connsiteX48" fmla="*/ 1610735 w 3592824"/>
                <a:gd name="connsiteY48" fmla="*/ 4377899 h 6505980"/>
                <a:gd name="connsiteX49" fmla="*/ 1556121 w 3592824"/>
                <a:gd name="connsiteY49" fmla="*/ 4343019 h 6505980"/>
                <a:gd name="connsiteX50" fmla="*/ 1496586 w 3592824"/>
                <a:gd name="connsiteY50" fmla="*/ 4326909 h 6505980"/>
                <a:gd name="connsiteX51" fmla="*/ 1424825 w 3592824"/>
                <a:gd name="connsiteY51" fmla="*/ 4611755 h 6505980"/>
                <a:gd name="connsiteX52" fmla="*/ 1341569 w 3592824"/>
                <a:gd name="connsiteY52" fmla="*/ 4877209 h 6505980"/>
                <a:gd name="connsiteX53" fmla="*/ 1246153 w 3592824"/>
                <a:gd name="connsiteY53" fmla="*/ 5146295 h 6505980"/>
                <a:gd name="connsiteX54" fmla="*/ 1133098 w 3592824"/>
                <a:gd name="connsiteY54" fmla="*/ 5409585 h 6505980"/>
                <a:gd name="connsiteX55" fmla="*/ 1002651 w 3592824"/>
                <a:gd name="connsiteY55" fmla="*/ 5687069 h 6505980"/>
                <a:gd name="connsiteX56" fmla="*/ 851621 w 3592824"/>
                <a:gd name="connsiteY56" fmla="*/ 5975542 h 6505980"/>
                <a:gd name="connsiteX57" fmla="*/ 819067 w 3592824"/>
                <a:gd name="connsiteY57" fmla="*/ 6021945 h 6505980"/>
                <a:gd name="connsiteX58" fmla="*/ 782039 w 3592824"/>
                <a:gd name="connsiteY58" fmla="*/ 6094137 h 6505980"/>
                <a:gd name="connsiteX59" fmla="*/ 732689 w 3592824"/>
                <a:gd name="connsiteY59" fmla="*/ 6165853 h 6505980"/>
                <a:gd name="connsiteX60" fmla="*/ 686953 w 3592824"/>
                <a:gd name="connsiteY60" fmla="*/ 6242495 h 6505980"/>
                <a:gd name="connsiteX61" fmla="*/ 633819 w 3592824"/>
                <a:gd name="connsiteY61" fmla="*/ 6322262 h 6505980"/>
                <a:gd name="connsiteX62" fmla="*/ 576894 w 3592824"/>
                <a:gd name="connsiteY62" fmla="*/ 6387714 h 6505980"/>
                <a:gd name="connsiteX63" fmla="*/ 520310 w 3592824"/>
                <a:gd name="connsiteY63" fmla="*/ 6444298 h 6505980"/>
                <a:gd name="connsiteX64" fmla="*/ 461122 w 3592824"/>
                <a:gd name="connsiteY64" fmla="*/ 6486433 h 6505980"/>
                <a:gd name="connsiteX65" fmla="*/ 409611 w 3592824"/>
                <a:gd name="connsiteY65" fmla="*/ 6505980 h 6505980"/>
                <a:gd name="connsiteX66" fmla="*/ 397795 w 3592824"/>
                <a:gd name="connsiteY66" fmla="*/ 6478382 h 6505980"/>
                <a:gd name="connsiteX67" fmla="*/ 580228 w 3592824"/>
                <a:gd name="connsiteY67" fmla="*/ 6260780 h 6505980"/>
                <a:gd name="connsiteX68" fmla="*/ 740291 w 3592824"/>
                <a:gd name="connsiteY68" fmla="*/ 6020812 h 6505980"/>
                <a:gd name="connsiteX69" fmla="*/ 876161 w 3592824"/>
                <a:gd name="connsiteY69" fmla="*/ 5764542 h 6505980"/>
                <a:gd name="connsiteX70" fmla="*/ 983460 w 3592824"/>
                <a:gd name="connsiteY70" fmla="*/ 5511282 h 6505980"/>
                <a:gd name="connsiteX71" fmla="*/ 1071980 w 3592824"/>
                <a:gd name="connsiteY71" fmla="*/ 5262934 h 6505980"/>
                <a:gd name="connsiteX72" fmla="*/ 1108340 w 3592824"/>
                <a:gd name="connsiteY72" fmla="*/ 5079541 h 6505980"/>
                <a:gd name="connsiteX73" fmla="*/ 1121344 w 3592824"/>
                <a:gd name="connsiteY73" fmla="*/ 5084649 h 6505980"/>
                <a:gd name="connsiteX74" fmla="*/ 1125291 w 3592824"/>
                <a:gd name="connsiteY74" fmla="*/ 5080701 h 6505980"/>
                <a:gd name="connsiteX75" fmla="*/ 1124442 w 3592824"/>
                <a:gd name="connsiteY75" fmla="*/ 5071961 h 6505980"/>
                <a:gd name="connsiteX76" fmla="*/ 1122157 w 3592824"/>
                <a:gd name="connsiteY76" fmla="*/ 5065724 h 6505980"/>
                <a:gd name="connsiteX77" fmla="*/ 1117049 w 3592824"/>
                <a:gd name="connsiteY77" fmla="*/ 5052716 h 6505980"/>
                <a:gd name="connsiteX78" fmla="*/ 1122811 w 3592824"/>
                <a:gd name="connsiteY78" fmla="*/ 5042696 h 6505980"/>
                <a:gd name="connsiteX79" fmla="*/ 1122495 w 3592824"/>
                <a:gd name="connsiteY79" fmla="*/ 5034485 h 6505980"/>
                <a:gd name="connsiteX80" fmla="*/ 1124158 w 3592824"/>
                <a:gd name="connsiteY80" fmla="*/ 5024300 h 6505980"/>
                <a:gd name="connsiteX81" fmla="*/ 1120205 w 3592824"/>
                <a:gd name="connsiteY81" fmla="*/ 5028252 h 6505980"/>
                <a:gd name="connsiteX82" fmla="*/ 1122495 w 3592824"/>
                <a:gd name="connsiteY82" fmla="*/ 5034485 h 6505980"/>
                <a:gd name="connsiteX83" fmla="*/ 1108340 w 3592824"/>
                <a:gd name="connsiteY83" fmla="*/ 5079541 h 6505980"/>
                <a:gd name="connsiteX84" fmla="*/ 1019535 w 3592824"/>
                <a:gd name="connsiteY84" fmla="*/ 5061794 h 6505980"/>
                <a:gd name="connsiteX85" fmla="*/ 907867 w 3592824"/>
                <a:gd name="connsiteY85" fmla="*/ 5071187 h 6505980"/>
                <a:gd name="connsiteX86" fmla="*/ 788983 w 3592824"/>
                <a:gd name="connsiteY86" fmla="*/ 5093104 h 6505980"/>
                <a:gd name="connsiteX87" fmla="*/ 658043 w 3592824"/>
                <a:gd name="connsiteY87" fmla="*/ 5134555 h 6505980"/>
                <a:gd name="connsiteX88" fmla="*/ 522026 w 3592824"/>
                <a:gd name="connsiteY88" fmla="*/ 5190653 h 6505980"/>
                <a:gd name="connsiteX89" fmla="*/ 384200 w 3592824"/>
                <a:gd name="connsiteY89" fmla="*/ 5252843 h 6505980"/>
                <a:gd name="connsiteX90" fmla="*/ 249344 w 3592824"/>
                <a:gd name="connsiteY90" fmla="*/ 5325897 h 6505980"/>
                <a:gd name="connsiteX91" fmla="*/ 120569 w 3592824"/>
                <a:gd name="connsiteY91" fmla="*/ 5397133 h 6505980"/>
                <a:gd name="connsiteX92" fmla="*/ 0 w 3592824"/>
                <a:gd name="connsiteY92" fmla="*/ 5468693 h 6505980"/>
                <a:gd name="connsiteX93" fmla="*/ 124698 w 3592824"/>
                <a:gd name="connsiteY93" fmla="*/ 5335477 h 6505980"/>
                <a:gd name="connsiteX94" fmla="*/ 246734 w 3592824"/>
                <a:gd name="connsiteY94" fmla="*/ 5221959 h 6505980"/>
                <a:gd name="connsiteX95" fmla="*/ 376856 w 3592824"/>
                <a:gd name="connsiteY95" fmla="*/ 5132327 h 6505980"/>
                <a:gd name="connsiteX96" fmla="*/ 515500 w 3592824"/>
                <a:gd name="connsiteY96" fmla="*/ 5051213 h 6505980"/>
                <a:gd name="connsiteX97" fmla="*/ 659408 w 3592824"/>
                <a:gd name="connsiteY97" fmla="*/ 4987219 h 6505980"/>
                <a:gd name="connsiteX98" fmla="*/ 820898 w 3592824"/>
                <a:gd name="connsiteY98" fmla="*/ 4940794 h 6505980"/>
                <a:gd name="connsiteX99" fmla="*/ 1181074 w 3592824"/>
                <a:gd name="connsiteY99" fmla="*/ 4846988 h 6505980"/>
                <a:gd name="connsiteX100" fmla="*/ 1226539 w 3592824"/>
                <a:gd name="connsiteY100" fmla="*/ 4526635 h 6505980"/>
                <a:gd name="connsiteX101" fmla="*/ 1248314 w 3592824"/>
                <a:gd name="connsiteY101" fmla="*/ 4207589 h 6505980"/>
                <a:gd name="connsiteX102" fmla="*/ 1246367 w 3592824"/>
                <a:gd name="connsiteY102" fmla="*/ 3884569 h 6505980"/>
                <a:gd name="connsiteX103" fmla="*/ 1230789 w 3592824"/>
                <a:gd name="connsiteY103" fmla="*/ 3690675 h 6505980"/>
                <a:gd name="connsiteX104" fmla="*/ 1162613 w 3592824"/>
                <a:gd name="connsiteY104" fmla="*/ 3672408 h 6505980"/>
                <a:gd name="connsiteX105" fmla="*/ 1267627 w 3592824"/>
                <a:gd name="connsiteY105" fmla="*/ 3672408 h 6505980"/>
                <a:gd name="connsiteX106" fmla="*/ 1267627 w 3592824"/>
                <a:gd name="connsiteY106" fmla="*/ 2636174 h 6505980"/>
                <a:gd name="connsiteX107" fmla="*/ 1457972 w 3592824"/>
                <a:gd name="connsiteY107" fmla="*/ 2766635 h 6505980"/>
                <a:gd name="connsiteX108" fmla="*/ 1914541 w 3592824"/>
                <a:gd name="connsiteY108" fmla="*/ 1815401 h 6505980"/>
                <a:gd name="connsiteX109" fmla="*/ 1759871 w 3592824"/>
                <a:gd name="connsiteY109" fmla="*/ 1626771 h 6505980"/>
                <a:gd name="connsiteX110" fmla="*/ 1630255 w 3592824"/>
                <a:gd name="connsiteY110" fmla="*/ 1432944 h 6505980"/>
                <a:gd name="connsiteX111" fmla="*/ 1533657 w 3592824"/>
                <a:gd name="connsiteY111" fmla="*/ 1245834 h 6505980"/>
                <a:gd name="connsiteX112" fmla="*/ 1466898 w 3592824"/>
                <a:gd name="connsiteY112" fmla="*/ 1057506 h 6505980"/>
                <a:gd name="connsiteX113" fmla="*/ 1428386 w 3592824"/>
                <a:gd name="connsiteY113" fmla="*/ 871911 h 6505980"/>
                <a:gd name="connsiteX114" fmla="*/ 1418926 w 3592824"/>
                <a:gd name="connsiteY114" fmla="*/ 698165 h 6505980"/>
                <a:gd name="connsiteX115" fmla="*/ 1438518 w 3592824"/>
                <a:gd name="connsiteY115" fmla="*/ 529931 h 6505980"/>
                <a:gd name="connsiteX116" fmla="*/ 1487966 w 3592824"/>
                <a:gd name="connsiteY116" fmla="*/ 373157 h 6505980"/>
                <a:gd name="connsiteX117" fmla="*/ 1562109 w 3592824"/>
                <a:gd name="connsiteY117" fmla="*/ 234344 h 6505980"/>
                <a:gd name="connsiteX118" fmla="*/ 1590347 w 3592824"/>
                <a:gd name="connsiteY118" fmla="*/ 233909 h 6505980"/>
                <a:gd name="connsiteX119" fmla="*/ 1590423 w 3592824"/>
                <a:gd name="connsiteY119" fmla="*/ 276688 h 6505980"/>
                <a:gd name="connsiteX120" fmla="*/ 1534480 w 3592824"/>
                <a:gd name="connsiteY120" fmla="*/ 357380 h 6505980"/>
                <a:gd name="connsiteX121" fmla="*/ 1506010 w 3592824"/>
                <a:gd name="connsiteY121" fmla="*/ 457037 h 6505980"/>
                <a:gd name="connsiteX122" fmla="*/ 1488317 w 3592824"/>
                <a:gd name="connsiteY122" fmla="*/ 571212 h 6505980"/>
                <a:gd name="connsiteX123" fmla="*/ 1496884 w 3592824"/>
                <a:gd name="connsiteY123" fmla="*/ 693061 h 6505980"/>
                <a:gd name="connsiteX124" fmla="*/ 1522975 w 3592824"/>
                <a:gd name="connsiteY124" fmla="*/ 825308 h 6505980"/>
                <a:gd name="connsiteX125" fmla="*/ 1563776 w 3592824"/>
                <a:gd name="connsiteY125" fmla="*/ 957444 h 6505980"/>
                <a:gd name="connsiteX126" fmla="*/ 1623676 w 3592824"/>
                <a:gd name="connsiteY126" fmla="*/ 1089683 h 6505980"/>
                <a:gd name="connsiteX127" fmla="*/ 1701073 w 3592824"/>
                <a:gd name="connsiteY127" fmla="*/ 1219640 h 6505980"/>
                <a:gd name="connsiteX128" fmla="*/ 1784824 w 3592824"/>
                <a:gd name="connsiteY128" fmla="*/ 1340138 h 6505980"/>
                <a:gd name="connsiteX129" fmla="*/ 1839433 w 3592824"/>
                <a:gd name="connsiteY129" fmla="*/ 1402829 h 6505980"/>
                <a:gd name="connsiteX130" fmla="*/ 1879314 w 3592824"/>
                <a:gd name="connsiteY130" fmla="*/ 1462471 h 6505980"/>
                <a:gd name="connsiteX131" fmla="*/ 1923557 w 3592824"/>
                <a:gd name="connsiteY131" fmla="*/ 1509661 h 6505980"/>
                <a:gd name="connsiteX132" fmla="*/ 1968977 w 3592824"/>
                <a:gd name="connsiteY132" fmla="*/ 1553881 h 6505980"/>
                <a:gd name="connsiteX133" fmla="*/ 2023524 w 3592824"/>
                <a:gd name="connsiteY133" fmla="*/ 1583302 h 6505980"/>
                <a:gd name="connsiteX134" fmla="*/ 2159168 w 3592824"/>
                <a:gd name="connsiteY134" fmla="*/ 1357898 h 6505980"/>
                <a:gd name="connsiteX135" fmla="*/ 2301613 w 3592824"/>
                <a:gd name="connsiteY135" fmla="*/ 1152134 h 6505980"/>
                <a:gd name="connsiteX136" fmla="*/ 2456786 w 3592824"/>
                <a:gd name="connsiteY136" fmla="*/ 946442 h 6505980"/>
                <a:gd name="connsiteX137" fmla="*/ 2627883 w 3592824"/>
                <a:gd name="connsiteY137" fmla="*/ 750343 h 6505980"/>
                <a:gd name="connsiteX138" fmla="*/ 2819251 w 3592824"/>
                <a:gd name="connsiteY138" fmla="*/ 546637 h 6505980"/>
                <a:gd name="connsiteX139" fmla="*/ 3033293 w 3592824"/>
                <a:gd name="connsiteY139" fmla="*/ 338904 h 6505980"/>
                <a:gd name="connsiteX140" fmla="*/ 3075801 w 3592824"/>
                <a:gd name="connsiteY140" fmla="*/ 307656 h 6505980"/>
                <a:gd name="connsiteX141" fmla="*/ 3128615 w 3592824"/>
                <a:gd name="connsiteY141" fmla="*/ 255470 h 6505980"/>
                <a:gd name="connsiteX142" fmla="*/ 3193373 w 3592824"/>
                <a:gd name="connsiteY142" fmla="*/ 206920 h 6505980"/>
                <a:gd name="connsiteX143" fmla="*/ 3255727 w 3592824"/>
                <a:gd name="connsiteY143" fmla="*/ 153199 h 6505980"/>
                <a:gd name="connsiteX144" fmla="*/ 3326038 w 3592824"/>
                <a:gd name="connsiteY144" fmla="*/ 98736 h 6505980"/>
                <a:gd name="connsiteX145" fmla="*/ 3396772 w 3592824"/>
                <a:gd name="connsiteY145" fmla="*/ 57544 h 6505980"/>
                <a:gd name="connsiteX146" fmla="*/ 3465132 w 3592824"/>
                <a:gd name="connsiteY146" fmla="*/ 23864 h 6505980"/>
                <a:gd name="connsiteX147" fmla="*/ 3532718 w 3592824"/>
                <a:gd name="connsiteY147" fmla="*/ 3259 h 6505980"/>
                <a:gd name="connsiteX148" fmla="*/ 3587603 w 3592824"/>
                <a:gd name="connsiteY14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451696 w 3592824"/>
                <a:gd name="connsiteY16" fmla="*/ 1220120 h 6505980"/>
                <a:gd name="connsiteX17" fmla="*/ 2333617 w 3592824"/>
                <a:gd name="connsiteY17" fmla="*/ 1482858 h 6505980"/>
                <a:gd name="connsiteX18" fmla="*/ 2239019 w 3592824"/>
                <a:gd name="connsiteY18" fmla="*/ 1750687 h 6505980"/>
                <a:gd name="connsiteX19" fmla="*/ 2166716 w 3592824"/>
                <a:gd name="connsiteY19" fmla="*/ 2028149 h 6505980"/>
                <a:gd name="connsiteX20" fmla="*/ 2138696 w 3592824"/>
                <a:gd name="connsiteY20" fmla="*/ 2191021 h 6505980"/>
                <a:gd name="connsiteX21" fmla="*/ 1708453 w 3592824"/>
                <a:gd name="connsiteY21" fmla="*/ 2932299 h 6505980"/>
                <a:gd name="connsiteX22" fmla="*/ 1722817 w 3592824"/>
                <a:gd name="connsiteY22" fmla="*/ 3822513 h 6505980"/>
                <a:gd name="connsiteX23" fmla="*/ 1536952 w 3592824"/>
                <a:gd name="connsiteY23" fmla="*/ 3772714 h 6505980"/>
                <a:gd name="connsiteX24" fmla="*/ 1541206 w 3592824"/>
                <a:gd name="connsiteY24" fmla="*/ 4042551 h 6505980"/>
                <a:gd name="connsiteX25" fmla="*/ 1736905 w 3592824"/>
                <a:gd name="connsiteY25" fmla="*/ 4202721 h 6505980"/>
                <a:gd name="connsiteX26" fmla="*/ 1910038 w 3592824"/>
                <a:gd name="connsiteY26" fmla="*/ 4375859 h 6505980"/>
                <a:gd name="connsiteX27" fmla="*/ 2049967 w 3592824"/>
                <a:gd name="connsiteY27" fmla="*/ 4551312 h 6505980"/>
                <a:gd name="connsiteX28" fmla="*/ 2161751 w 3592824"/>
                <a:gd name="connsiteY28" fmla="*/ 4736795 h 6505980"/>
                <a:gd name="connsiteX29" fmla="*/ 2245901 w 3592824"/>
                <a:gd name="connsiteY29" fmla="*/ 4927533 h 6505980"/>
                <a:gd name="connsiteX30" fmla="*/ 2299319 w 3592824"/>
                <a:gd name="connsiteY30" fmla="*/ 5113852 h 6505980"/>
                <a:gd name="connsiteX31" fmla="*/ 2323619 w 3592824"/>
                <a:gd name="connsiteY31" fmla="*/ 5302637 h 6505980"/>
                <a:gd name="connsiteX32" fmla="*/ 2316528 w 3592824"/>
                <a:gd name="connsiteY32" fmla="*/ 5487662 h 6505980"/>
                <a:gd name="connsiteX33" fmla="*/ 2281292 w 3592824"/>
                <a:gd name="connsiteY33" fmla="*/ 5660347 h 6505980"/>
                <a:gd name="connsiteX34" fmla="*/ 2254472 w 3592824"/>
                <a:gd name="connsiteY34" fmla="*/ 5669051 h 6505980"/>
                <a:gd name="connsiteX35" fmla="*/ 2243469 w 3592824"/>
                <a:gd name="connsiteY35" fmla="*/ 5622519 h 6505980"/>
                <a:gd name="connsiteX36" fmla="*/ 2276202 w 3592824"/>
                <a:gd name="connsiteY36" fmla="*/ 5518399 h 6505980"/>
                <a:gd name="connsiteX37" fmla="*/ 2277887 w 3592824"/>
                <a:gd name="connsiteY37" fmla="*/ 5401645 h 6505980"/>
                <a:gd name="connsiteX38" fmla="*/ 2265586 w 3592824"/>
                <a:gd name="connsiteY38" fmla="*/ 5272239 h 6505980"/>
                <a:gd name="connsiteX39" fmla="*/ 2226278 w 3592824"/>
                <a:gd name="connsiteY39" fmla="*/ 5142134 h 6505980"/>
                <a:gd name="connsiteX40" fmla="*/ 2167610 w 3592824"/>
                <a:gd name="connsiteY40" fmla="*/ 5005824 h 6505980"/>
                <a:gd name="connsiteX41" fmla="*/ 2094934 w 3592824"/>
                <a:gd name="connsiteY41" fmla="*/ 4873928 h 6505980"/>
                <a:gd name="connsiteX42" fmla="*/ 2004022 w 3592824"/>
                <a:gd name="connsiteY42" fmla="*/ 4747491 h 6505980"/>
                <a:gd name="connsiteX43" fmla="*/ 1897003 w 3592824"/>
                <a:gd name="connsiteY43" fmla="*/ 4628630 h 6505980"/>
                <a:gd name="connsiteX44" fmla="*/ 1786353 w 3592824"/>
                <a:gd name="connsiteY44" fmla="*/ 4521927 h 6505980"/>
                <a:gd name="connsiteX45" fmla="*/ 1718256 w 3592824"/>
                <a:gd name="connsiteY45" fmla="*/ 4469625 h 6505980"/>
                <a:gd name="connsiteX46" fmla="*/ 1664984 w 3592824"/>
                <a:gd name="connsiteY46" fmla="*/ 4416354 h 6505980"/>
                <a:gd name="connsiteX47" fmla="*/ 1610735 w 3592824"/>
                <a:gd name="connsiteY47" fmla="*/ 4377899 h 6505980"/>
                <a:gd name="connsiteX48" fmla="*/ 1556121 w 3592824"/>
                <a:gd name="connsiteY48" fmla="*/ 4343019 h 6505980"/>
                <a:gd name="connsiteX49" fmla="*/ 1496586 w 3592824"/>
                <a:gd name="connsiteY49" fmla="*/ 4326909 h 6505980"/>
                <a:gd name="connsiteX50" fmla="*/ 1424825 w 3592824"/>
                <a:gd name="connsiteY50" fmla="*/ 4611755 h 6505980"/>
                <a:gd name="connsiteX51" fmla="*/ 1341569 w 3592824"/>
                <a:gd name="connsiteY51" fmla="*/ 4877209 h 6505980"/>
                <a:gd name="connsiteX52" fmla="*/ 1246153 w 3592824"/>
                <a:gd name="connsiteY52" fmla="*/ 5146295 h 6505980"/>
                <a:gd name="connsiteX53" fmla="*/ 1133098 w 3592824"/>
                <a:gd name="connsiteY53" fmla="*/ 5409585 h 6505980"/>
                <a:gd name="connsiteX54" fmla="*/ 1002651 w 3592824"/>
                <a:gd name="connsiteY54" fmla="*/ 5687069 h 6505980"/>
                <a:gd name="connsiteX55" fmla="*/ 851621 w 3592824"/>
                <a:gd name="connsiteY55" fmla="*/ 5975542 h 6505980"/>
                <a:gd name="connsiteX56" fmla="*/ 819067 w 3592824"/>
                <a:gd name="connsiteY56" fmla="*/ 6021945 h 6505980"/>
                <a:gd name="connsiteX57" fmla="*/ 782039 w 3592824"/>
                <a:gd name="connsiteY57" fmla="*/ 6094137 h 6505980"/>
                <a:gd name="connsiteX58" fmla="*/ 732689 w 3592824"/>
                <a:gd name="connsiteY58" fmla="*/ 6165853 h 6505980"/>
                <a:gd name="connsiteX59" fmla="*/ 686953 w 3592824"/>
                <a:gd name="connsiteY59" fmla="*/ 6242495 h 6505980"/>
                <a:gd name="connsiteX60" fmla="*/ 633819 w 3592824"/>
                <a:gd name="connsiteY60" fmla="*/ 6322262 h 6505980"/>
                <a:gd name="connsiteX61" fmla="*/ 576894 w 3592824"/>
                <a:gd name="connsiteY61" fmla="*/ 6387714 h 6505980"/>
                <a:gd name="connsiteX62" fmla="*/ 520310 w 3592824"/>
                <a:gd name="connsiteY62" fmla="*/ 6444298 h 6505980"/>
                <a:gd name="connsiteX63" fmla="*/ 461122 w 3592824"/>
                <a:gd name="connsiteY63" fmla="*/ 6486433 h 6505980"/>
                <a:gd name="connsiteX64" fmla="*/ 409611 w 3592824"/>
                <a:gd name="connsiteY64" fmla="*/ 6505980 h 6505980"/>
                <a:gd name="connsiteX65" fmla="*/ 397795 w 3592824"/>
                <a:gd name="connsiteY65" fmla="*/ 6478382 h 6505980"/>
                <a:gd name="connsiteX66" fmla="*/ 580228 w 3592824"/>
                <a:gd name="connsiteY66" fmla="*/ 6260780 h 6505980"/>
                <a:gd name="connsiteX67" fmla="*/ 740291 w 3592824"/>
                <a:gd name="connsiteY67" fmla="*/ 6020812 h 6505980"/>
                <a:gd name="connsiteX68" fmla="*/ 876161 w 3592824"/>
                <a:gd name="connsiteY68" fmla="*/ 5764542 h 6505980"/>
                <a:gd name="connsiteX69" fmla="*/ 983460 w 3592824"/>
                <a:gd name="connsiteY69" fmla="*/ 5511282 h 6505980"/>
                <a:gd name="connsiteX70" fmla="*/ 1071980 w 3592824"/>
                <a:gd name="connsiteY70" fmla="*/ 5262934 h 6505980"/>
                <a:gd name="connsiteX71" fmla="*/ 1108340 w 3592824"/>
                <a:gd name="connsiteY71" fmla="*/ 5079541 h 6505980"/>
                <a:gd name="connsiteX72" fmla="*/ 1121344 w 3592824"/>
                <a:gd name="connsiteY72" fmla="*/ 5084649 h 6505980"/>
                <a:gd name="connsiteX73" fmla="*/ 1125291 w 3592824"/>
                <a:gd name="connsiteY73" fmla="*/ 5080701 h 6505980"/>
                <a:gd name="connsiteX74" fmla="*/ 1124442 w 3592824"/>
                <a:gd name="connsiteY74" fmla="*/ 5071961 h 6505980"/>
                <a:gd name="connsiteX75" fmla="*/ 1122157 w 3592824"/>
                <a:gd name="connsiteY75" fmla="*/ 5065724 h 6505980"/>
                <a:gd name="connsiteX76" fmla="*/ 1117049 w 3592824"/>
                <a:gd name="connsiteY76" fmla="*/ 5052716 h 6505980"/>
                <a:gd name="connsiteX77" fmla="*/ 1122811 w 3592824"/>
                <a:gd name="connsiteY77" fmla="*/ 5042696 h 6505980"/>
                <a:gd name="connsiteX78" fmla="*/ 1122495 w 3592824"/>
                <a:gd name="connsiteY78" fmla="*/ 5034485 h 6505980"/>
                <a:gd name="connsiteX79" fmla="*/ 1124158 w 3592824"/>
                <a:gd name="connsiteY79" fmla="*/ 5024300 h 6505980"/>
                <a:gd name="connsiteX80" fmla="*/ 1120205 w 3592824"/>
                <a:gd name="connsiteY80" fmla="*/ 5028252 h 6505980"/>
                <a:gd name="connsiteX81" fmla="*/ 1122495 w 3592824"/>
                <a:gd name="connsiteY81" fmla="*/ 5034485 h 6505980"/>
                <a:gd name="connsiteX82" fmla="*/ 1108340 w 3592824"/>
                <a:gd name="connsiteY82" fmla="*/ 5079541 h 6505980"/>
                <a:gd name="connsiteX83" fmla="*/ 1019535 w 3592824"/>
                <a:gd name="connsiteY83" fmla="*/ 5061794 h 6505980"/>
                <a:gd name="connsiteX84" fmla="*/ 907867 w 3592824"/>
                <a:gd name="connsiteY84" fmla="*/ 5071187 h 6505980"/>
                <a:gd name="connsiteX85" fmla="*/ 788983 w 3592824"/>
                <a:gd name="connsiteY85" fmla="*/ 5093104 h 6505980"/>
                <a:gd name="connsiteX86" fmla="*/ 658043 w 3592824"/>
                <a:gd name="connsiteY86" fmla="*/ 5134555 h 6505980"/>
                <a:gd name="connsiteX87" fmla="*/ 522026 w 3592824"/>
                <a:gd name="connsiteY87" fmla="*/ 5190653 h 6505980"/>
                <a:gd name="connsiteX88" fmla="*/ 384200 w 3592824"/>
                <a:gd name="connsiteY88" fmla="*/ 5252843 h 6505980"/>
                <a:gd name="connsiteX89" fmla="*/ 249344 w 3592824"/>
                <a:gd name="connsiteY89" fmla="*/ 5325897 h 6505980"/>
                <a:gd name="connsiteX90" fmla="*/ 120569 w 3592824"/>
                <a:gd name="connsiteY90" fmla="*/ 5397133 h 6505980"/>
                <a:gd name="connsiteX91" fmla="*/ 0 w 3592824"/>
                <a:gd name="connsiteY91" fmla="*/ 5468693 h 6505980"/>
                <a:gd name="connsiteX92" fmla="*/ 124698 w 3592824"/>
                <a:gd name="connsiteY92" fmla="*/ 5335477 h 6505980"/>
                <a:gd name="connsiteX93" fmla="*/ 246734 w 3592824"/>
                <a:gd name="connsiteY93" fmla="*/ 5221959 h 6505980"/>
                <a:gd name="connsiteX94" fmla="*/ 376856 w 3592824"/>
                <a:gd name="connsiteY94" fmla="*/ 5132327 h 6505980"/>
                <a:gd name="connsiteX95" fmla="*/ 515500 w 3592824"/>
                <a:gd name="connsiteY95" fmla="*/ 5051213 h 6505980"/>
                <a:gd name="connsiteX96" fmla="*/ 659408 w 3592824"/>
                <a:gd name="connsiteY96" fmla="*/ 4987219 h 6505980"/>
                <a:gd name="connsiteX97" fmla="*/ 820898 w 3592824"/>
                <a:gd name="connsiteY97" fmla="*/ 4940794 h 6505980"/>
                <a:gd name="connsiteX98" fmla="*/ 1181074 w 3592824"/>
                <a:gd name="connsiteY98" fmla="*/ 4846988 h 6505980"/>
                <a:gd name="connsiteX99" fmla="*/ 1226539 w 3592824"/>
                <a:gd name="connsiteY99" fmla="*/ 4526635 h 6505980"/>
                <a:gd name="connsiteX100" fmla="*/ 1248314 w 3592824"/>
                <a:gd name="connsiteY100" fmla="*/ 4207589 h 6505980"/>
                <a:gd name="connsiteX101" fmla="*/ 1246367 w 3592824"/>
                <a:gd name="connsiteY101" fmla="*/ 3884569 h 6505980"/>
                <a:gd name="connsiteX102" fmla="*/ 1230789 w 3592824"/>
                <a:gd name="connsiteY102" fmla="*/ 3690675 h 6505980"/>
                <a:gd name="connsiteX103" fmla="*/ 1162613 w 3592824"/>
                <a:gd name="connsiteY103" fmla="*/ 3672408 h 6505980"/>
                <a:gd name="connsiteX104" fmla="*/ 1267627 w 3592824"/>
                <a:gd name="connsiteY104" fmla="*/ 3672408 h 6505980"/>
                <a:gd name="connsiteX105" fmla="*/ 1267627 w 3592824"/>
                <a:gd name="connsiteY105" fmla="*/ 2636174 h 6505980"/>
                <a:gd name="connsiteX106" fmla="*/ 1457972 w 3592824"/>
                <a:gd name="connsiteY106" fmla="*/ 2766635 h 6505980"/>
                <a:gd name="connsiteX107" fmla="*/ 1914541 w 3592824"/>
                <a:gd name="connsiteY107" fmla="*/ 1815401 h 6505980"/>
                <a:gd name="connsiteX108" fmla="*/ 1759871 w 3592824"/>
                <a:gd name="connsiteY108" fmla="*/ 1626771 h 6505980"/>
                <a:gd name="connsiteX109" fmla="*/ 1630255 w 3592824"/>
                <a:gd name="connsiteY109" fmla="*/ 1432944 h 6505980"/>
                <a:gd name="connsiteX110" fmla="*/ 1533657 w 3592824"/>
                <a:gd name="connsiteY110" fmla="*/ 1245834 h 6505980"/>
                <a:gd name="connsiteX111" fmla="*/ 1466898 w 3592824"/>
                <a:gd name="connsiteY111" fmla="*/ 1057506 h 6505980"/>
                <a:gd name="connsiteX112" fmla="*/ 1428386 w 3592824"/>
                <a:gd name="connsiteY112" fmla="*/ 871911 h 6505980"/>
                <a:gd name="connsiteX113" fmla="*/ 1418926 w 3592824"/>
                <a:gd name="connsiteY113" fmla="*/ 698165 h 6505980"/>
                <a:gd name="connsiteX114" fmla="*/ 1438518 w 3592824"/>
                <a:gd name="connsiteY114" fmla="*/ 529931 h 6505980"/>
                <a:gd name="connsiteX115" fmla="*/ 1487966 w 3592824"/>
                <a:gd name="connsiteY115" fmla="*/ 373157 h 6505980"/>
                <a:gd name="connsiteX116" fmla="*/ 1562109 w 3592824"/>
                <a:gd name="connsiteY116" fmla="*/ 234344 h 6505980"/>
                <a:gd name="connsiteX117" fmla="*/ 1590347 w 3592824"/>
                <a:gd name="connsiteY117" fmla="*/ 233909 h 6505980"/>
                <a:gd name="connsiteX118" fmla="*/ 1590423 w 3592824"/>
                <a:gd name="connsiteY118" fmla="*/ 276688 h 6505980"/>
                <a:gd name="connsiteX119" fmla="*/ 1534480 w 3592824"/>
                <a:gd name="connsiteY119" fmla="*/ 357380 h 6505980"/>
                <a:gd name="connsiteX120" fmla="*/ 1506010 w 3592824"/>
                <a:gd name="connsiteY120" fmla="*/ 457037 h 6505980"/>
                <a:gd name="connsiteX121" fmla="*/ 1488317 w 3592824"/>
                <a:gd name="connsiteY121" fmla="*/ 571212 h 6505980"/>
                <a:gd name="connsiteX122" fmla="*/ 1496884 w 3592824"/>
                <a:gd name="connsiteY122" fmla="*/ 693061 h 6505980"/>
                <a:gd name="connsiteX123" fmla="*/ 1522975 w 3592824"/>
                <a:gd name="connsiteY123" fmla="*/ 825308 h 6505980"/>
                <a:gd name="connsiteX124" fmla="*/ 1563776 w 3592824"/>
                <a:gd name="connsiteY124" fmla="*/ 957444 h 6505980"/>
                <a:gd name="connsiteX125" fmla="*/ 1623676 w 3592824"/>
                <a:gd name="connsiteY125" fmla="*/ 1089683 h 6505980"/>
                <a:gd name="connsiteX126" fmla="*/ 1701073 w 3592824"/>
                <a:gd name="connsiteY126" fmla="*/ 1219640 h 6505980"/>
                <a:gd name="connsiteX127" fmla="*/ 1784824 w 3592824"/>
                <a:gd name="connsiteY127" fmla="*/ 1340138 h 6505980"/>
                <a:gd name="connsiteX128" fmla="*/ 1839433 w 3592824"/>
                <a:gd name="connsiteY128" fmla="*/ 1402829 h 6505980"/>
                <a:gd name="connsiteX129" fmla="*/ 1879314 w 3592824"/>
                <a:gd name="connsiteY129" fmla="*/ 1462471 h 6505980"/>
                <a:gd name="connsiteX130" fmla="*/ 1923557 w 3592824"/>
                <a:gd name="connsiteY130" fmla="*/ 1509661 h 6505980"/>
                <a:gd name="connsiteX131" fmla="*/ 1968977 w 3592824"/>
                <a:gd name="connsiteY131" fmla="*/ 1553881 h 6505980"/>
                <a:gd name="connsiteX132" fmla="*/ 2023524 w 3592824"/>
                <a:gd name="connsiteY132" fmla="*/ 1583302 h 6505980"/>
                <a:gd name="connsiteX133" fmla="*/ 2159168 w 3592824"/>
                <a:gd name="connsiteY133" fmla="*/ 1357898 h 6505980"/>
                <a:gd name="connsiteX134" fmla="*/ 2301613 w 3592824"/>
                <a:gd name="connsiteY134" fmla="*/ 1152134 h 6505980"/>
                <a:gd name="connsiteX135" fmla="*/ 2456786 w 3592824"/>
                <a:gd name="connsiteY135" fmla="*/ 946442 h 6505980"/>
                <a:gd name="connsiteX136" fmla="*/ 2627883 w 3592824"/>
                <a:gd name="connsiteY136" fmla="*/ 750343 h 6505980"/>
                <a:gd name="connsiteX137" fmla="*/ 2819251 w 3592824"/>
                <a:gd name="connsiteY137" fmla="*/ 546637 h 6505980"/>
                <a:gd name="connsiteX138" fmla="*/ 3033293 w 3592824"/>
                <a:gd name="connsiteY138" fmla="*/ 338904 h 6505980"/>
                <a:gd name="connsiteX139" fmla="*/ 3075801 w 3592824"/>
                <a:gd name="connsiteY139" fmla="*/ 307656 h 6505980"/>
                <a:gd name="connsiteX140" fmla="*/ 3128615 w 3592824"/>
                <a:gd name="connsiteY140" fmla="*/ 255470 h 6505980"/>
                <a:gd name="connsiteX141" fmla="*/ 3193373 w 3592824"/>
                <a:gd name="connsiteY141" fmla="*/ 206920 h 6505980"/>
                <a:gd name="connsiteX142" fmla="*/ 3255727 w 3592824"/>
                <a:gd name="connsiteY142" fmla="*/ 153199 h 6505980"/>
                <a:gd name="connsiteX143" fmla="*/ 3326038 w 3592824"/>
                <a:gd name="connsiteY143" fmla="*/ 98736 h 6505980"/>
                <a:gd name="connsiteX144" fmla="*/ 3396772 w 3592824"/>
                <a:gd name="connsiteY144" fmla="*/ 57544 h 6505980"/>
                <a:gd name="connsiteX145" fmla="*/ 3465132 w 3592824"/>
                <a:gd name="connsiteY145" fmla="*/ 23864 h 6505980"/>
                <a:gd name="connsiteX146" fmla="*/ 3532718 w 3592824"/>
                <a:gd name="connsiteY146" fmla="*/ 3259 h 6505980"/>
                <a:gd name="connsiteX147" fmla="*/ 3587603 w 3592824"/>
                <a:gd name="connsiteY147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451696 w 3592824"/>
                <a:gd name="connsiteY15" fmla="*/ 1220120 h 6505980"/>
                <a:gd name="connsiteX16" fmla="*/ 2333617 w 3592824"/>
                <a:gd name="connsiteY16" fmla="*/ 1482858 h 6505980"/>
                <a:gd name="connsiteX17" fmla="*/ 2239019 w 3592824"/>
                <a:gd name="connsiteY17" fmla="*/ 1750687 h 6505980"/>
                <a:gd name="connsiteX18" fmla="*/ 2166716 w 3592824"/>
                <a:gd name="connsiteY18" fmla="*/ 2028149 h 6505980"/>
                <a:gd name="connsiteX19" fmla="*/ 2138696 w 3592824"/>
                <a:gd name="connsiteY19" fmla="*/ 2191021 h 6505980"/>
                <a:gd name="connsiteX20" fmla="*/ 1708453 w 3592824"/>
                <a:gd name="connsiteY20" fmla="*/ 2932299 h 6505980"/>
                <a:gd name="connsiteX21" fmla="*/ 1722817 w 3592824"/>
                <a:gd name="connsiteY21" fmla="*/ 3822513 h 6505980"/>
                <a:gd name="connsiteX22" fmla="*/ 1536952 w 3592824"/>
                <a:gd name="connsiteY22" fmla="*/ 3772714 h 6505980"/>
                <a:gd name="connsiteX23" fmla="*/ 1541206 w 3592824"/>
                <a:gd name="connsiteY23" fmla="*/ 4042551 h 6505980"/>
                <a:gd name="connsiteX24" fmla="*/ 1736905 w 3592824"/>
                <a:gd name="connsiteY24" fmla="*/ 4202721 h 6505980"/>
                <a:gd name="connsiteX25" fmla="*/ 1910038 w 3592824"/>
                <a:gd name="connsiteY25" fmla="*/ 4375859 h 6505980"/>
                <a:gd name="connsiteX26" fmla="*/ 2049967 w 3592824"/>
                <a:gd name="connsiteY26" fmla="*/ 4551312 h 6505980"/>
                <a:gd name="connsiteX27" fmla="*/ 2161751 w 3592824"/>
                <a:gd name="connsiteY27" fmla="*/ 4736795 h 6505980"/>
                <a:gd name="connsiteX28" fmla="*/ 2245901 w 3592824"/>
                <a:gd name="connsiteY28" fmla="*/ 4927533 h 6505980"/>
                <a:gd name="connsiteX29" fmla="*/ 2299319 w 3592824"/>
                <a:gd name="connsiteY29" fmla="*/ 5113852 h 6505980"/>
                <a:gd name="connsiteX30" fmla="*/ 2323619 w 3592824"/>
                <a:gd name="connsiteY30" fmla="*/ 5302637 h 6505980"/>
                <a:gd name="connsiteX31" fmla="*/ 2316528 w 3592824"/>
                <a:gd name="connsiteY31" fmla="*/ 5487662 h 6505980"/>
                <a:gd name="connsiteX32" fmla="*/ 2281292 w 3592824"/>
                <a:gd name="connsiteY32" fmla="*/ 5660347 h 6505980"/>
                <a:gd name="connsiteX33" fmla="*/ 2254472 w 3592824"/>
                <a:gd name="connsiteY33" fmla="*/ 5669051 h 6505980"/>
                <a:gd name="connsiteX34" fmla="*/ 2243469 w 3592824"/>
                <a:gd name="connsiteY34" fmla="*/ 5622519 h 6505980"/>
                <a:gd name="connsiteX35" fmla="*/ 2276202 w 3592824"/>
                <a:gd name="connsiteY35" fmla="*/ 5518399 h 6505980"/>
                <a:gd name="connsiteX36" fmla="*/ 2277887 w 3592824"/>
                <a:gd name="connsiteY36" fmla="*/ 5401645 h 6505980"/>
                <a:gd name="connsiteX37" fmla="*/ 2265586 w 3592824"/>
                <a:gd name="connsiteY37" fmla="*/ 5272239 h 6505980"/>
                <a:gd name="connsiteX38" fmla="*/ 2226278 w 3592824"/>
                <a:gd name="connsiteY38" fmla="*/ 5142134 h 6505980"/>
                <a:gd name="connsiteX39" fmla="*/ 2167610 w 3592824"/>
                <a:gd name="connsiteY39" fmla="*/ 5005824 h 6505980"/>
                <a:gd name="connsiteX40" fmla="*/ 2094934 w 3592824"/>
                <a:gd name="connsiteY40" fmla="*/ 4873928 h 6505980"/>
                <a:gd name="connsiteX41" fmla="*/ 2004022 w 3592824"/>
                <a:gd name="connsiteY41" fmla="*/ 4747491 h 6505980"/>
                <a:gd name="connsiteX42" fmla="*/ 1897003 w 3592824"/>
                <a:gd name="connsiteY42" fmla="*/ 4628630 h 6505980"/>
                <a:gd name="connsiteX43" fmla="*/ 1786353 w 3592824"/>
                <a:gd name="connsiteY43" fmla="*/ 4521927 h 6505980"/>
                <a:gd name="connsiteX44" fmla="*/ 1718256 w 3592824"/>
                <a:gd name="connsiteY44" fmla="*/ 4469625 h 6505980"/>
                <a:gd name="connsiteX45" fmla="*/ 1664984 w 3592824"/>
                <a:gd name="connsiteY45" fmla="*/ 4416354 h 6505980"/>
                <a:gd name="connsiteX46" fmla="*/ 1610735 w 3592824"/>
                <a:gd name="connsiteY46" fmla="*/ 4377899 h 6505980"/>
                <a:gd name="connsiteX47" fmla="*/ 1556121 w 3592824"/>
                <a:gd name="connsiteY47" fmla="*/ 4343019 h 6505980"/>
                <a:gd name="connsiteX48" fmla="*/ 1496586 w 3592824"/>
                <a:gd name="connsiteY48" fmla="*/ 4326909 h 6505980"/>
                <a:gd name="connsiteX49" fmla="*/ 1424825 w 3592824"/>
                <a:gd name="connsiteY49" fmla="*/ 4611755 h 6505980"/>
                <a:gd name="connsiteX50" fmla="*/ 1341569 w 3592824"/>
                <a:gd name="connsiteY50" fmla="*/ 4877209 h 6505980"/>
                <a:gd name="connsiteX51" fmla="*/ 1246153 w 3592824"/>
                <a:gd name="connsiteY51" fmla="*/ 5146295 h 6505980"/>
                <a:gd name="connsiteX52" fmla="*/ 1133098 w 3592824"/>
                <a:gd name="connsiteY52" fmla="*/ 5409585 h 6505980"/>
                <a:gd name="connsiteX53" fmla="*/ 1002651 w 3592824"/>
                <a:gd name="connsiteY53" fmla="*/ 5687069 h 6505980"/>
                <a:gd name="connsiteX54" fmla="*/ 851621 w 3592824"/>
                <a:gd name="connsiteY54" fmla="*/ 5975542 h 6505980"/>
                <a:gd name="connsiteX55" fmla="*/ 819067 w 3592824"/>
                <a:gd name="connsiteY55" fmla="*/ 6021945 h 6505980"/>
                <a:gd name="connsiteX56" fmla="*/ 782039 w 3592824"/>
                <a:gd name="connsiteY56" fmla="*/ 6094137 h 6505980"/>
                <a:gd name="connsiteX57" fmla="*/ 732689 w 3592824"/>
                <a:gd name="connsiteY57" fmla="*/ 6165853 h 6505980"/>
                <a:gd name="connsiteX58" fmla="*/ 686953 w 3592824"/>
                <a:gd name="connsiteY58" fmla="*/ 6242495 h 6505980"/>
                <a:gd name="connsiteX59" fmla="*/ 633819 w 3592824"/>
                <a:gd name="connsiteY59" fmla="*/ 6322262 h 6505980"/>
                <a:gd name="connsiteX60" fmla="*/ 576894 w 3592824"/>
                <a:gd name="connsiteY60" fmla="*/ 6387714 h 6505980"/>
                <a:gd name="connsiteX61" fmla="*/ 520310 w 3592824"/>
                <a:gd name="connsiteY61" fmla="*/ 6444298 h 6505980"/>
                <a:gd name="connsiteX62" fmla="*/ 461122 w 3592824"/>
                <a:gd name="connsiteY62" fmla="*/ 6486433 h 6505980"/>
                <a:gd name="connsiteX63" fmla="*/ 409611 w 3592824"/>
                <a:gd name="connsiteY63" fmla="*/ 6505980 h 6505980"/>
                <a:gd name="connsiteX64" fmla="*/ 397795 w 3592824"/>
                <a:gd name="connsiteY64" fmla="*/ 6478382 h 6505980"/>
                <a:gd name="connsiteX65" fmla="*/ 580228 w 3592824"/>
                <a:gd name="connsiteY65" fmla="*/ 6260780 h 6505980"/>
                <a:gd name="connsiteX66" fmla="*/ 740291 w 3592824"/>
                <a:gd name="connsiteY66" fmla="*/ 6020812 h 6505980"/>
                <a:gd name="connsiteX67" fmla="*/ 876161 w 3592824"/>
                <a:gd name="connsiteY67" fmla="*/ 5764542 h 6505980"/>
                <a:gd name="connsiteX68" fmla="*/ 983460 w 3592824"/>
                <a:gd name="connsiteY68" fmla="*/ 5511282 h 6505980"/>
                <a:gd name="connsiteX69" fmla="*/ 1071980 w 3592824"/>
                <a:gd name="connsiteY69" fmla="*/ 5262934 h 6505980"/>
                <a:gd name="connsiteX70" fmla="*/ 1108340 w 3592824"/>
                <a:gd name="connsiteY70" fmla="*/ 5079541 h 6505980"/>
                <a:gd name="connsiteX71" fmla="*/ 1121344 w 3592824"/>
                <a:gd name="connsiteY71" fmla="*/ 5084649 h 6505980"/>
                <a:gd name="connsiteX72" fmla="*/ 1125291 w 3592824"/>
                <a:gd name="connsiteY72" fmla="*/ 5080701 h 6505980"/>
                <a:gd name="connsiteX73" fmla="*/ 1124442 w 3592824"/>
                <a:gd name="connsiteY73" fmla="*/ 5071961 h 6505980"/>
                <a:gd name="connsiteX74" fmla="*/ 1122157 w 3592824"/>
                <a:gd name="connsiteY74" fmla="*/ 5065724 h 6505980"/>
                <a:gd name="connsiteX75" fmla="*/ 1117049 w 3592824"/>
                <a:gd name="connsiteY75" fmla="*/ 5052716 h 6505980"/>
                <a:gd name="connsiteX76" fmla="*/ 1122811 w 3592824"/>
                <a:gd name="connsiteY76" fmla="*/ 5042696 h 6505980"/>
                <a:gd name="connsiteX77" fmla="*/ 1122495 w 3592824"/>
                <a:gd name="connsiteY77" fmla="*/ 5034485 h 6505980"/>
                <a:gd name="connsiteX78" fmla="*/ 1124158 w 3592824"/>
                <a:gd name="connsiteY78" fmla="*/ 5024300 h 6505980"/>
                <a:gd name="connsiteX79" fmla="*/ 1120205 w 3592824"/>
                <a:gd name="connsiteY79" fmla="*/ 5028252 h 6505980"/>
                <a:gd name="connsiteX80" fmla="*/ 1122495 w 3592824"/>
                <a:gd name="connsiteY80" fmla="*/ 5034485 h 6505980"/>
                <a:gd name="connsiteX81" fmla="*/ 1108340 w 3592824"/>
                <a:gd name="connsiteY81" fmla="*/ 5079541 h 6505980"/>
                <a:gd name="connsiteX82" fmla="*/ 1019535 w 3592824"/>
                <a:gd name="connsiteY82" fmla="*/ 5061794 h 6505980"/>
                <a:gd name="connsiteX83" fmla="*/ 907867 w 3592824"/>
                <a:gd name="connsiteY83" fmla="*/ 5071187 h 6505980"/>
                <a:gd name="connsiteX84" fmla="*/ 788983 w 3592824"/>
                <a:gd name="connsiteY84" fmla="*/ 5093104 h 6505980"/>
                <a:gd name="connsiteX85" fmla="*/ 658043 w 3592824"/>
                <a:gd name="connsiteY85" fmla="*/ 5134555 h 6505980"/>
                <a:gd name="connsiteX86" fmla="*/ 522026 w 3592824"/>
                <a:gd name="connsiteY86" fmla="*/ 5190653 h 6505980"/>
                <a:gd name="connsiteX87" fmla="*/ 384200 w 3592824"/>
                <a:gd name="connsiteY87" fmla="*/ 5252843 h 6505980"/>
                <a:gd name="connsiteX88" fmla="*/ 249344 w 3592824"/>
                <a:gd name="connsiteY88" fmla="*/ 5325897 h 6505980"/>
                <a:gd name="connsiteX89" fmla="*/ 120569 w 3592824"/>
                <a:gd name="connsiteY89" fmla="*/ 5397133 h 6505980"/>
                <a:gd name="connsiteX90" fmla="*/ 0 w 3592824"/>
                <a:gd name="connsiteY90" fmla="*/ 5468693 h 6505980"/>
                <a:gd name="connsiteX91" fmla="*/ 124698 w 3592824"/>
                <a:gd name="connsiteY91" fmla="*/ 5335477 h 6505980"/>
                <a:gd name="connsiteX92" fmla="*/ 246734 w 3592824"/>
                <a:gd name="connsiteY92" fmla="*/ 5221959 h 6505980"/>
                <a:gd name="connsiteX93" fmla="*/ 376856 w 3592824"/>
                <a:gd name="connsiteY93" fmla="*/ 5132327 h 6505980"/>
                <a:gd name="connsiteX94" fmla="*/ 515500 w 3592824"/>
                <a:gd name="connsiteY94" fmla="*/ 5051213 h 6505980"/>
                <a:gd name="connsiteX95" fmla="*/ 659408 w 3592824"/>
                <a:gd name="connsiteY95" fmla="*/ 4987219 h 6505980"/>
                <a:gd name="connsiteX96" fmla="*/ 820898 w 3592824"/>
                <a:gd name="connsiteY96" fmla="*/ 4940794 h 6505980"/>
                <a:gd name="connsiteX97" fmla="*/ 1181074 w 3592824"/>
                <a:gd name="connsiteY97" fmla="*/ 4846988 h 6505980"/>
                <a:gd name="connsiteX98" fmla="*/ 1226539 w 3592824"/>
                <a:gd name="connsiteY98" fmla="*/ 4526635 h 6505980"/>
                <a:gd name="connsiteX99" fmla="*/ 1248314 w 3592824"/>
                <a:gd name="connsiteY99" fmla="*/ 4207589 h 6505980"/>
                <a:gd name="connsiteX100" fmla="*/ 1246367 w 3592824"/>
                <a:gd name="connsiteY100" fmla="*/ 3884569 h 6505980"/>
                <a:gd name="connsiteX101" fmla="*/ 1230789 w 3592824"/>
                <a:gd name="connsiteY101" fmla="*/ 3690675 h 6505980"/>
                <a:gd name="connsiteX102" fmla="*/ 1162613 w 3592824"/>
                <a:gd name="connsiteY102" fmla="*/ 3672408 h 6505980"/>
                <a:gd name="connsiteX103" fmla="*/ 1267627 w 3592824"/>
                <a:gd name="connsiteY103" fmla="*/ 3672408 h 6505980"/>
                <a:gd name="connsiteX104" fmla="*/ 1267627 w 3592824"/>
                <a:gd name="connsiteY104" fmla="*/ 2636174 h 6505980"/>
                <a:gd name="connsiteX105" fmla="*/ 1457972 w 3592824"/>
                <a:gd name="connsiteY105" fmla="*/ 2766635 h 6505980"/>
                <a:gd name="connsiteX106" fmla="*/ 1914541 w 3592824"/>
                <a:gd name="connsiteY106" fmla="*/ 1815401 h 6505980"/>
                <a:gd name="connsiteX107" fmla="*/ 1759871 w 3592824"/>
                <a:gd name="connsiteY107" fmla="*/ 1626771 h 6505980"/>
                <a:gd name="connsiteX108" fmla="*/ 1630255 w 3592824"/>
                <a:gd name="connsiteY108" fmla="*/ 1432944 h 6505980"/>
                <a:gd name="connsiteX109" fmla="*/ 1533657 w 3592824"/>
                <a:gd name="connsiteY109" fmla="*/ 1245834 h 6505980"/>
                <a:gd name="connsiteX110" fmla="*/ 1466898 w 3592824"/>
                <a:gd name="connsiteY110" fmla="*/ 1057506 h 6505980"/>
                <a:gd name="connsiteX111" fmla="*/ 1428386 w 3592824"/>
                <a:gd name="connsiteY111" fmla="*/ 871911 h 6505980"/>
                <a:gd name="connsiteX112" fmla="*/ 1418926 w 3592824"/>
                <a:gd name="connsiteY112" fmla="*/ 698165 h 6505980"/>
                <a:gd name="connsiteX113" fmla="*/ 1438518 w 3592824"/>
                <a:gd name="connsiteY113" fmla="*/ 529931 h 6505980"/>
                <a:gd name="connsiteX114" fmla="*/ 1487966 w 3592824"/>
                <a:gd name="connsiteY114" fmla="*/ 373157 h 6505980"/>
                <a:gd name="connsiteX115" fmla="*/ 1562109 w 3592824"/>
                <a:gd name="connsiteY115" fmla="*/ 234344 h 6505980"/>
                <a:gd name="connsiteX116" fmla="*/ 1590347 w 3592824"/>
                <a:gd name="connsiteY116" fmla="*/ 233909 h 6505980"/>
                <a:gd name="connsiteX117" fmla="*/ 1590423 w 3592824"/>
                <a:gd name="connsiteY117" fmla="*/ 276688 h 6505980"/>
                <a:gd name="connsiteX118" fmla="*/ 1534480 w 3592824"/>
                <a:gd name="connsiteY118" fmla="*/ 357380 h 6505980"/>
                <a:gd name="connsiteX119" fmla="*/ 1506010 w 3592824"/>
                <a:gd name="connsiteY119" fmla="*/ 457037 h 6505980"/>
                <a:gd name="connsiteX120" fmla="*/ 1488317 w 3592824"/>
                <a:gd name="connsiteY120" fmla="*/ 571212 h 6505980"/>
                <a:gd name="connsiteX121" fmla="*/ 1496884 w 3592824"/>
                <a:gd name="connsiteY121" fmla="*/ 693061 h 6505980"/>
                <a:gd name="connsiteX122" fmla="*/ 1522975 w 3592824"/>
                <a:gd name="connsiteY122" fmla="*/ 825308 h 6505980"/>
                <a:gd name="connsiteX123" fmla="*/ 1563776 w 3592824"/>
                <a:gd name="connsiteY123" fmla="*/ 957444 h 6505980"/>
                <a:gd name="connsiteX124" fmla="*/ 1623676 w 3592824"/>
                <a:gd name="connsiteY124" fmla="*/ 1089683 h 6505980"/>
                <a:gd name="connsiteX125" fmla="*/ 1701073 w 3592824"/>
                <a:gd name="connsiteY125" fmla="*/ 1219640 h 6505980"/>
                <a:gd name="connsiteX126" fmla="*/ 1784824 w 3592824"/>
                <a:gd name="connsiteY126" fmla="*/ 1340138 h 6505980"/>
                <a:gd name="connsiteX127" fmla="*/ 1839433 w 3592824"/>
                <a:gd name="connsiteY127" fmla="*/ 1402829 h 6505980"/>
                <a:gd name="connsiteX128" fmla="*/ 1879314 w 3592824"/>
                <a:gd name="connsiteY128" fmla="*/ 1462471 h 6505980"/>
                <a:gd name="connsiteX129" fmla="*/ 1923557 w 3592824"/>
                <a:gd name="connsiteY129" fmla="*/ 1509661 h 6505980"/>
                <a:gd name="connsiteX130" fmla="*/ 1968977 w 3592824"/>
                <a:gd name="connsiteY130" fmla="*/ 1553881 h 6505980"/>
                <a:gd name="connsiteX131" fmla="*/ 2023524 w 3592824"/>
                <a:gd name="connsiteY131" fmla="*/ 1583302 h 6505980"/>
                <a:gd name="connsiteX132" fmla="*/ 2159168 w 3592824"/>
                <a:gd name="connsiteY132" fmla="*/ 1357898 h 6505980"/>
                <a:gd name="connsiteX133" fmla="*/ 2301613 w 3592824"/>
                <a:gd name="connsiteY133" fmla="*/ 1152134 h 6505980"/>
                <a:gd name="connsiteX134" fmla="*/ 2456786 w 3592824"/>
                <a:gd name="connsiteY134" fmla="*/ 946442 h 6505980"/>
                <a:gd name="connsiteX135" fmla="*/ 2627883 w 3592824"/>
                <a:gd name="connsiteY135" fmla="*/ 750343 h 6505980"/>
                <a:gd name="connsiteX136" fmla="*/ 2819251 w 3592824"/>
                <a:gd name="connsiteY136" fmla="*/ 546637 h 6505980"/>
                <a:gd name="connsiteX137" fmla="*/ 3033293 w 3592824"/>
                <a:gd name="connsiteY137" fmla="*/ 338904 h 6505980"/>
                <a:gd name="connsiteX138" fmla="*/ 3075801 w 3592824"/>
                <a:gd name="connsiteY138" fmla="*/ 307656 h 6505980"/>
                <a:gd name="connsiteX139" fmla="*/ 3128615 w 3592824"/>
                <a:gd name="connsiteY139" fmla="*/ 255470 h 6505980"/>
                <a:gd name="connsiteX140" fmla="*/ 3193373 w 3592824"/>
                <a:gd name="connsiteY140" fmla="*/ 206920 h 6505980"/>
                <a:gd name="connsiteX141" fmla="*/ 3255727 w 3592824"/>
                <a:gd name="connsiteY141" fmla="*/ 153199 h 6505980"/>
                <a:gd name="connsiteX142" fmla="*/ 3326038 w 3592824"/>
                <a:gd name="connsiteY142" fmla="*/ 98736 h 6505980"/>
                <a:gd name="connsiteX143" fmla="*/ 3396772 w 3592824"/>
                <a:gd name="connsiteY143" fmla="*/ 57544 h 6505980"/>
                <a:gd name="connsiteX144" fmla="*/ 3465132 w 3592824"/>
                <a:gd name="connsiteY144" fmla="*/ 23864 h 6505980"/>
                <a:gd name="connsiteX145" fmla="*/ 3532718 w 3592824"/>
                <a:gd name="connsiteY145" fmla="*/ 3259 h 6505980"/>
                <a:gd name="connsiteX146" fmla="*/ 3587603 w 3592824"/>
                <a:gd name="connsiteY146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451696 w 3592824"/>
                <a:gd name="connsiteY14" fmla="*/ 1220120 h 6505980"/>
                <a:gd name="connsiteX15" fmla="*/ 2333617 w 3592824"/>
                <a:gd name="connsiteY15" fmla="*/ 1482858 h 6505980"/>
                <a:gd name="connsiteX16" fmla="*/ 2239019 w 3592824"/>
                <a:gd name="connsiteY16" fmla="*/ 1750687 h 6505980"/>
                <a:gd name="connsiteX17" fmla="*/ 2166716 w 3592824"/>
                <a:gd name="connsiteY17" fmla="*/ 2028149 h 6505980"/>
                <a:gd name="connsiteX18" fmla="*/ 2138696 w 3592824"/>
                <a:gd name="connsiteY18" fmla="*/ 2191021 h 6505980"/>
                <a:gd name="connsiteX19" fmla="*/ 1708453 w 3592824"/>
                <a:gd name="connsiteY19" fmla="*/ 2932299 h 6505980"/>
                <a:gd name="connsiteX20" fmla="*/ 1722817 w 3592824"/>
                <a:gd name="connsiteY20" fmla="*/ 3822513 h 6505980"/>
                <a:gd name="connsiteX21" fmla="*/ 1536952 w 3592824"/>
                <a:gd name="connsiteY21" fmla="*/ 3772714 h 6505980"/>
                <a:gd name="connsiteX22" fmla="*/ 1541206 w 3592824"/>
                <a:gd name="connsiteY22" fmla="*/ 4042551 h 6505980"/>
                <a:gd name="connsiteX23" fmla="*/ 1736905 w 3592824"/>
                <a:gd name="connsiteY23" fmla="*/ 4202721 h 6505980"/>
                <a:gd name="connsiteX24" fmla="*/ 1910038 w 3592824"/>
                <a:gd name="connsiteY24" fmla="*/ 4375859 h 6505980"/>
                <a:gd name="connsiteX25" fmla="*/ 2049967 w 3592824"/>
                <a:gd name="connsiteY25" fmla="*/ 4551312 h 6505980"/>
                <a:gd name="connsiteX26" fmla="*/ 2161751 w 3592824"/>
                <a:gd name="connsiteY26" fmla="*/ 4736795 h 6505980"/>
                <a:gd name="connsiteX27" fmla="*/ 2245901 w 3592824"/>
                <a:gd name="connsiteY27" fmla="*/ 4927533 h 6505980"/>
                <a:gd name="connsiteX28" fmla="*/ 2299319 w 3592824"/>
                <a:gd name="connsiteY28" fmla="*/ 5113852 h 6505980"/>
                <a:gd name="connsiteX29" fmla="*/ 2323619 w 3592824"/>
                <a:gd name="connsiteY29" fmla="*/ 5302637 h 6505980"/>
                <a:gd name="connsiteX30" fmla="*/ 2316528 w 3592824"/>
                <a:gd name="connsiteY30" fmla="*/ 5487662 h 6505980"/>
                <a:gd name="connsiteX31" fmla="*/ 2281292 w 3592824"/>
                <a:gd name="connsiteY31" fmla="*/ 5660347 h 6505980"/>
                <a:gd name="connsiteX32" fmla="*/ 2254472 w 3592824"/>
                <a:gd name="connsiteY32" fmla="*/ 5669051 h 6505980"/>
                <a:gd name="connsiteX33" fmla="*/ 2243469 w 3592824"/>
                <a:gd name="connsiteY33" fmla="*/ 5622519 h 6505980"/>
                <a:gd name="connsiteX34" fmla="*/ 2276202 w 3592824"/>
                <a:gd name="connsiteY34" fmla="*/ 5518399 h 6505980"/>
                <a:gd name="connsiteX35" fmla="*/ 2277887 w 3592824"/>
                <a:gd name="connsiteY35" fmla="*/ 5401645 h 6505980"/>
                <a:gd name="connsiteX36" fmla="*/ 2265586 w 3592824"/>
                <a:gd name="connsiteY36" fmla="*/ 5272239 h 6505980"/>
                <a:gd name="connsiteX37" fmla="*/ 2226278 w 3592824"/>
                <a:gd name="connsiteY37" fmla="*/ 5142134 h 6505980"/>
                <a:gd name="connsiteX38" fmla="*/ 2167610 w 3592824"/>
                <a:gd name="connsiteY38" fmla="*/ 5005824 h 6505980"/>
                <a:gd name="connsiteX39" fmla="*/ 2094934 w 3592824"/>
                <a:gd name="connsiteY39" fmla="*/ 4873928 h 6505980"/>
                <a:gd name="connsiteX40" fmla="*/ 2004022 w 3592824"/>
                <a:gd name="connsiteY40" fmla="*/ 4747491 h 6505980"/>
                <a:gd name="connsiteX41" fmla="*/ 1897003 w 3592824"/>
                <a:gd name="connsiteY41" fmla="*/ 4628630 h 6505980"/>
                <a:gd name="connsiteX42" fmla="*/ 1786353 w 3592824"/>
                <a:gd name="connsiteY42" fmla="*/ 4521927 h 6505980"/>
                <a:gd name="connsiteX43" fmla="*/ 1718256 w 3592824"/>
                <a:gd name="connsiteY43" fmla="*/ 4469625 h 6505980"/>
                <a:gd name="connsiteX44" fmla="*/ 1664984 w 3592824"/>
                <a:gd name="connsiteY44" fmla="*/ 4416354 h 6505980"/>
                <a:gd name="connsiteX45" fmla="*/ 1610735 w 3592824"/>
                <a:gd name="connsiteY45" fmla="*/ 4377899 h 6505980"/>
                <a:gd name="connsiteX46" fmla="*/ 1556121 w 3592824"/>
                <a:gd name="connsiteY46" fmla="*/ 4343019 h 6505980"/>
                <a:gd name="connsiteX47" fmla="*/ 1496586 w 3592824"/>
                <a:gd name="connsiteY47" fmla="*/ 4326909 h 6505980"/>
                <a:gd name="connsiteX48" fmla="*/ 1424825 w 3592824"/>
                <a:gd name="connsiteY48" fmla="*/ 4611755 h 6505980"/>
                <a:gd name="connsiteX49" fmla="*/ 1341569 w 3592824"/>
                <a:gd name="connsiteY49" fmla="*/ 4877209 h 6505980"/>
                <a:gd name="connsiteX50" fmla="*/ 1246153 w 3592824"/>
                <a:gd name="connsiteY50" fmla="*/ 5146295 h 6505980"/>
                <a:gd name="connsiteX51" fmla="*/ 1133098 w 3592824"/>
                <a:gd name="connsiteY51" fmla="*/ 5409585 h 6505980"/>
                <a:gd name="connsiteX52" fmla="*/ 1002651 w 3592824"/>
                <a:gd name="connsiteY52" fmla="*/ 5687069 h 6505980"/>
                <a:gd name="connsiteX53" fmla="*/ 851621 w 3592824"/>
                <a:gd name="connsiteY53" fmla="*/ 5975542 h 6505980"/>
                <a:gd name="connsiteX54" fmla="*/ 819067 w 3592824"/>
                <a:gd name="connsiteY54" fmla="*/ 6021945 h 6505980"/>
                <a:gd name="connsiteX55" fmla="*/ 782039 w 3592824"/>
                <a:gd name="connsiteY55" fmla="*/ 6094137 h 6505980"/>
                <a:gd name="connsiteX56" fmla="*/ 732689 w 3592824"/>
                <a:gd name="connsiteY56" fmla="*/ 6165853 h 6505980"/>
                <a:gd name="connsiteX57" fmla="*/ 686953 w 3592824"/>
                <a:gd name="connsiteY57" fmla="*/ 6242495 h 6505980"/>
                <a:gd name="connsiteX58" fmla="*/ 633819 w 3592824"/>
                <a:gd name="connsiteY58" fmla="*/ 6322262 h 6505980"/>
                <a:gd name="connsiteX59" fmla="*/ 576894 w 3592824"/>
                <a:gd name="connsiteY59" fmla="*/ 6387714 h 6505980"/>
                <a:gd name="connsiteX60" fmla="*/ 520310 w 3592824"/>
                <a:gd name="connsiteY60" fmla="*/ 6444298 h 6505980"/>
                <a:gd name="connsiteX61" fmla="*/ 461122 w 3592824"/>
                <a:gd name="connsiteY61" fmla="*/ 6486433 h 6505980"/>
                <a:gd name="connsiteX62" fmla="*/ 409611 w 3592824"/>
                <a:gd name="connsiteY62" fmla="*/ 6505980 h 6505980"/>
                <a:gd name="connsiteX63" fmla="*/ 397795 w 3592824"/>
                <a:gd name="connsiteY63" fmla="*/ 6478382 h 6505980"/>
                <a:gd name="connsiteX64" fmla="*/ 580228 w 3592824"/>
                <a:gd name="connsiteY64" fmla="*/ 6260780 h 6505980"/>
                <a:gd name="connsiteX65" fmla="*/ 740291 w 3592824"/>
                <a:gd name="connsiteY65" fmla="*/ 6020812 h 6505980"/>
                <a:gd name="connsiteX66" fmla="*/ 876161 w 3592824"/>
                <a:gd name="connsiteY66" fmla="*/ 5764542 h 6505980"/>
                <a:gd name="connsiteX67" fmla="*/ 983460 w 3592824"/>
                <a:gd name="connsiteY67" fmla="*/ 5511282 h 6505980"/>
                <a:gd name="connsiteX68" fmla="*/ 1071980 w 3592824"/>
                <a:gd name="connsiteY68" fmla="*/ 5262934 h 6505980"/>
                <a:gd name="connsiteX69" fmla="*/ 1108340 w 3592824"/>
                <a:gd name="connsiteY69" fmla="*/ 5079541 h 6505980"/>
                <a:gd name="connsiteX70" fmla="*/ 1121344 w 3592824"/>
                <a:gd name="connsiteY70" fmla="*/ 5084649 h 6505980"/>
                <a:gd name="connsiteX71" fmla="*/ 1125291 w 3592824"/>
                <a:gd name="connsiteY71" fmla="*/ 5080701 h 6505980"/>
                <a:gd name="connsiteX72" fmla="*/ 1124442 w 3592824"/>
                <a:gd name="connsiteY72" fmla="*/ 5071961 h 6505980"/>
                <a:gd name="connsiteX73" fmla="*/ 1122157 w 3592824"/>
                <a:gd name="connsiteY73" fmla="*/ 5065724 h 6505980"/>
                <a:gd name="connsiteX74" fmla="*/ 1117049 w 3592824"/>
                <a:gd name="connsiteY74" fmla="*/ 5052716 h 6505980"/>
                <a:gd name="connsiteX75" fmla="*/ 1122811 w 3592824"/>
                <a:gd name="connsiteY75" fmla="*/ 5042696 h 6505980"/>
                <a:gd name="connsiteX76" fmla="*/ 1122495 w 3592824"/>
                <a:gd name="connsiteY76" fmla="*/ 5034485 h 6505980"/>
                <a:gd name="connsiteX77" fmla="*/ 1124158 w 3592824"/>
                <a:gd name="connsiteY77" fmla="*/ 5024300 h 6505980"/>
                <a:gd name="connsiteX78" fmla="*/ 1120205 w 3592824"/>
                <a:gd name="connsiteY78" fmla="*/ 5028252 h 6505980"/>
                <a:gd name="connsiteX79" fmla="*/ 1122495 w 3592824"/>
                <a:gd name="connsiteY79" fmla="*/ 5034485 h 6505980"/>
                <a:gd name="connsiteX80" fmla="*/ 1108340 w 3592824"/>
                <a:gd name="connsiteY80" fmla="*/ 5079541 h 6505980"/>
                <a:gd name="connsiteX81" fmla="*/ 1019535 w 3592824"/>
                <a:gd name="connsiteY81" fmla="*/ 5061794 h 6505980"/>
                <a:gd name="connsiteX82" fmla="*/ 907867 w 3592824"/>
                <a:gd name="connsiteY82" fmla="*/ 5071187 h 6505980"/>
                <a:gd name="connsiteX83" fmla="*/ 788983 w 3592824"/>
                <a:gd name="connsiteY83" fmla="*/ 5093104 h 6505980"/>
                <a:gd name="connsiteX84" fmla="*/ 658043 w 3592824"/>
                <a:gd name="connsiteY84" fmla="*/ 5134555 h 6505980"/>
                <a:gd name="connsiteX85" fmla="*/ 522026 w 3592824"/>
                <a:gd name="connsiteY85" fmla="*/ 5190653 h 6505980"/>
                <a:gd name="connsiteX86" fmla="*/ 384200 w 3592824"/>
                <a:gd name="connsiteY86" fmla="*/ 5252843 h 6505980"/>
                <a:gd name="connsiteX87" fmla="*/ 249344 w 3592824"/>
                <a:gd name="connsiteY87" fmla="*/ 5325897 h 6505980"/>
                <a:gd name="connsiteX88" fmla="*/ 120569 w 3592824"/>
                <a:gd name="connsiteY88" fmla="*/ 5397133 h 6505980"/>
                <a:gd name="connsiteX89" fmla="*/ 0 w 3592824"/>
                <a:gd name="connsiteY89" fmla="*/ 5468693 h 6505980"/>
                <a:gd name="connsiteX90" fmla="*/ 124698 w 3592824"/>
                <a:gd name="connsiteY90" fmla="*/ 5335477 h 6505980"/>
                <a:gd name="connsiteX91" fmla="*/ 246734 w 3592824"/>
                <a:gd name="connsiteY91" fmla="*/ 5221959 h 6505980"/>
                <a:gd name="connsiteX92" fmla="*/ 376856 w 3592824"/>
                <a:gd name="connsiteY92" fmla="*/ 5132327 h 6505980"/>
                <a:gd name="connsiteX93" fmla="*/ 515500 w 3592824"/>
                <a:gd name="connsiteY93" fmla="*/ 5051213 h 6505980"/>
                <a:gd name="connsiteX94" fmla="*/ 659408 w 3592824"/>
                <a:gd name="connsiteY94" fmla="*/ 4987219 h 6505980"/>
                <a:gd name="connsiteX95" fmla="*/ 820898 w 3592824"/>
                <a:gd name="connsiteY95" fmla="*/ 4940794 h 6505980"/>
                <a:gd name="connsiteX96" fmla="*/ 1181074 w 3592824"/>
                <a:gd name="connsiteY96" fmla="*/ 4846988 h 6505980"/>
                <a:gd name="connsiteX97" fmla="*/ 1226539 w 3592824"/>
                <a:gd name="connsiteY97" fmla="*/ 4526635 h 6505980"/>
                <a:gd name="connsiteX98" fmla="*/ 1248314 w 3592824"/>
                <a:gd name="connsiteY98" fmla="*/ 4207589 h 6505980"/>
                <a:gd name="connsiteX99" fmla="*/ 1246367 w 3592824"/>
                <a:gd name="connsiteY99" fmla="*/ 3884569 h 6505980"/>
                <a:gd name="connsiteX100" fmla="*/ 1230789 w 3592824"/>
                <a:gd name="connsiteY100" fmla="*/ 3690675 h 6505980"/>
                <a:gd name="connsiteX101" fmla="*/ 1162613 w 3592824"/>
                <a:gd name="connsiteY101" fmla="*/ 3672408 h 6505980"/>
                <a:gd name="connsiteX102" fmla="*/ 1267627 w 3592824"/>
                <a:gd name="connsiteY102" fmla="*/ 3672408 h 6505980"/>
                <a:gd name="connsiteX103" fmla="*/ 1267627 w 3592824"/>
                <a:gd name="connsiteY103" fmla="*/ 2636174 h 6505980"/>
                <a:gd name="connsiteX104" fmla="*/ 1457972 w 3592824"/>
                <a:gd name="connsiteY104" fmla="*/ 2766635 h 6505980"/>
                <a:gd name="connsiteX105" fmla="*/ 1914541 w 3592824"/>
                <a:gd name="connsiteY105" fmla="*/ 1815401 h 6505980"/>
                <a:gd name="connsiteX106" fmla="*/ 1759871 w 3592824"/>
                <a:gd name="connsiteY106" fmla="*/ 1626771 h 6505980"/>
                <a:gd name="connsiteX107" fmla="*/ 1630255 w 3592824"/>
                <a:gd name="connsiteY107" fmla="*/ 1432944 h 6505980"/>
                <a:gd name="connsiteX108" fmla="*/ 1533657 w 3592824"/>
                <a:gd name="connsiteY108" fmla="*/ 1245834 h 6505980"/>
                <a:gd name="connsiteX109" fmla="*/ 1466898 w 3592824"/>
                <a:gd name="connsiteY109" fmla="*/ 1057506 h 6505980"/>
                <a:gd name="connsiteX110" fmla="*/ 1428386 w 3592824"/>
                <a:gd name="connsiteY110" fmla="*/ 871911 h 6505980"/>
                <a:gd name="connsiteX111" fmla="*/ 1418926 w 3592824"/>
                <a:gd name="connsiteY111" fmla="*/ 698165 h 6505980"/>
                <a:gd name="connsiteX112" fmla="*/ 1438518 w 3592824"/>
                <a:gd name="connsiteY112" fmla="*/ 529931 h 6505980"/>
                <a:gd name="connsiteX113" fmla="*/ 1487966 w 3592824"/>
                <a:gd name="connsiteY113" fmla="*/ 373157 h 6505980"/>
                <a:gd name="connsiteX114" fmla="*/ 1562109 w 3592824"/>
                <a:gd name="connsiteY114" fmla="*/ 234344 h 6505980"/>
                <a:gd name="connsiteX115" fmla="*/ 1590347 w 3592824"/>
                <a:gd name="connsiteY115" fmla="*/ 233909 h 6505980"/>
                <a:gd name="connsiteX116" fmla="*/ 1590423 w 3592824"/>
                <a:gd name="connsiteY116" fmla="*/ 276688 h 6505980"/>
                <a:gd name="connsiteX117" fmla="*/ 1534480 w 3592824"/>
                <a:gd name="connsiteY117" fmla="*/ 357380 h 6505980"/>
                <a:gd name="connsiteX118" fmla="*/ 1506010 w 3592824"/>
                <a:gd name="connsiteY118" fmla="*/ 457037 h 6505980"/>
                <a:gd name="connsiteX119" fmla="*/ 1488317 w 3592824"/>
                <a:gd name="connsiteY119" fmla="*/ 571212 h 6505980"/>
                <a:gd name="connsiteX120" fmla="*/ 1496884 w 3592824"/>
                <a:gd name="connsiteY120" fmla="*/ 693061 h 6505980"/>
                <a:gd name="connsiteX121" fmla="*/ 1522975 w 3592824"/>
                <a:gd name="connsiteY121" fmla="*/ 825308 h 6505980"/>
                <a:gd name="connsiteX122" fmla="*/ 1563776 w 3592824"/>
                <a:gd name="connsiteY122" fmla="*/ 957444 h 6505980"/>
                <a:gd name="connsiteX123" fmla="*/ 1623676 w 3592824"/>
                <a:gd name="connsiteY123" fmla="*/ 1089683 h 6505980"/>
                <a:gd name="connsiteX124" fmla="*/ 1701073 w 3592824"/>
                <a:gd name="connsiteY124" fmla="*/ 1219640 h 6505980"/>
                <a:gd name="connsiteX125" fmla="*/ 1784824 w 3592824"/>
                <a:gd name="connsiteY125" fmla="*/ 1340138 h 6505980"/>
                <a:gd name="connsiteX126" fmla="*/ 1839433 w 3592824"/>
                <a:gd name="connsiteY126" fmla="*/ 1402829 h 6505980"/>
                <a:gd name="connsiteX127" fmla="*/ 1879314 w 3592824"/>
                <a:gd name="connsiteY127" fmla="*/ 1462471 h 6505980"/>
                <a:gd name="connsiteX128" fmla="*/ 1923557 w 3592824"/>
                <a:gd name="connsiteY128" fmla="*/ 1509661 h 6505980"/>
                <a:gd name="connsiteX129" fmla="*/ 1968977 w 3592824"/>
                <a:gd name="connsiteY129" fmla="*/ 1553881 h 6505980"/>
                <a:gd name="connsiteX130" fmla="*/ 2023524 w 3592824"/>
                <a:gd name="connsiteY130" fmla="*/ 1583302 h 6505980"/>
                <a:gd name="connsiteX131" fmla="*/ 2159168 w 3592824"/>
                <a:gd name="connsiteY131" fmla="*/ 1357898 h 6505980"/>
                <a:gd name="connsiteX132" fmla="*/ 2301613 w 3592824"/>
                <a:gd name="connsiteY132" fmla="*/ 1152134 h 6505980"/>
                <a:gd name="connsiteX133" fmla="*/ 2456786 w 3592824"/>
                <a:gd name="connsiteY133" fmla="*/ 946442 h 6505980"/>
                <a:gd name="connsiteX134" fmla="*/ 2627883 w 3592824"/>
                <a:gd name="connsiteY134" fmla="*/ 750343 h 6505980"/>
                <a:gd name="connsiteX135" fmla="*/ 2819251 w 3592824"/>
                <a:gd name="connsiteY135" fmla="*/ 546637 h 6505980"/>
                <a:gd name="connsiteX136" fmla="*/ 3033293 w 3592824"/>
                <a:gd name="connsiteY136" fmla="*/ 338904 h 6505980"/>
                <a:gd name="connsiteX137" fmla="*/ 3075801 w 3592824"/>
                <a:gd name="connsiteY137" fmla="*/ 307656 h 6505980"/>
                <a:gd name="connsiteX138" fmla="*/ 3128615 w 3592824"/>
                <a:gd name="connsiteY138" fmla="*/ 255470 h 6505980"/>
                <a:gd name="connsiteX139" fmla="*/ 3193373 w 3592824"/>
                <a:gd name="connsiteY139" fmla="*/ 206920 h 6505980"/>
                <a:gd name="connsiteX140" fmla="*/ 3255727 w 3592824"/>
                <a:gd name="connsiteY140" fmla="*/ 153199 h 6505980"/>
                <a:gd name="connsiteX141" fmla="*/ 3326038 w 3592824"/>
                <a:gd name="connsiteY141" fmla="*/ 98736 h 6505980"/>
                <a:gd name="connsiteX142" fmla="*/ 3396772 w 3592824"/>
                <a:gd name="connsiteY142" fmla="*/ 57544 h 6505980"/>
                <a:gd name="connsiteX143" fmla="*/ 3465132 w 3592824"/>
                <a:gd name="connsiteY143" fmla="*/ 23864 h 6505980"/>
                <a:gd name="connsiteX144" fmla="*/ 3532718 w 3592824"/>
                <a:gd name="connsiteY144" fmla="*/ 3259 h 6505980"/>
                <a:gd name="connsiteX145" fmla="*/ 3587603 w 3592824"/>
                <a:gd name="connsiteY14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451696 w 3592824"/>
                <a:gd name="connsiteY13" fmla="*/ 1220120 h 6505980"/>
                <a:gd name="connsiteX14" fmla="*/ 2333617 w 3592824"/>
                <a:gd name="connsiteY14" fmla="*/ 1482858 h 6505980"/>
                <a:gd name="connsiteX15" fmla="*/ 2239019 w 3592824"/>
                <a:gd name="connsiteY15" fmla="*/ 1750687 h 6505980"/>
                <a:gd name="connsiteX16" fmla="*/ 2166716 w 3592824"/>
                <a:gd name="connsiteY16" fmla="*/ 2028149 h 6505980"/>
                <a:gd name="connsiteX17" fmla="*/ 2138696 w 3592824"/>
                <a:gd name="connsiteY17" fmla="*/ 2191021 h 6505980"/>
                <a:gd name="connsiteX18" fmla="*/ 1708453 w 3592824"/>
                <a:gd name="connsiteY18" fmla="*/ 2932299 h 6505980"/>
                <a:gd name="connsiteX19" fmla="*/ 1722817 w 3592824"/>
                <a:gd name="connsiteY19" fmla="*/ 3822513 h 6505980"/>
                <a:gd name="connsiteX20" fmla="*/ 1536952 w 3592824"/>
                <a:gd name="connsiteY20" fmla="*/ 3772714 h 6505980"/>
                <a:gd name="connsiteX21" fmla="*/ 1541206 w 3592824"/>
                <a:gd name="connsiteY21" fmla="*/ 4042551 h 6505980"/>
                <a:gd name="connsiteX22" fmla="*/ 1736905 w 3592824"/>
                <a:gd name="connsiteY22" fmla="*/ 4202721 h 6505980"/>
                <a:gd name="connsiteX23" fmla="*/ 1910038 w 3592824"/>
                <a:gd name="connsiteY23" fmla="*/ 4375859 h 6505980"/>
                <a:gd name="connsiteX24" fmla="*/ 2049967 w 3592824"/>
                <a:gd name="connsiteY24" fmla="*/ 4551312 h 6505980"/>
                <a:gd name="connsiteX25" fmla="*/ 2161751 w 3592824"/>
                <a:gd name="connsiteY25" fmla="*/ 4736795 h 6505980"/>
                <a:gd name="connsiteX26" fmla="*/ 2245901 w 3592824"/>
                <a:gd name="connsiteY26" fmla="*/ 4927533 h 6505980"/>
                <a:gd name="connsiteX27" fmla="*/ 2299319 w 3592824"/>
                <a:gd name="connsiteY27" fmla="*/ 5113852 h 6505980"/>
                <a:gd name="connsiteX28" fmla="*/ 2323619 w 3592824"/>
                <a:gd name="connsiteY28" fmla="*/ 5302637 h 6505980"/>
                <a:gd name="connsiteX29" fmla="*/ 2316528 w 3592824"/>
                <a:gd name="connsiteY29" fmla="*/ 5487662 h 6505980"/>
                <a:gd name="connsiteX30" fmla="*/ 2281292 w 3592824"/>
                <a:gd name="connsiteY30" fmla="*/ 5660347 h 6505980"/>
                <a:gd name="connsiteX31" fmla="*/ 2254472 w 3592824"/>
                <a:gd name="connsiteY31" fmla="*/ 5669051 h 6505980"/>
                <a:gd name="connsiteX32" fmla="*/ 2243469 w 3592824"/>
                <a:gd name="connsiteY32" fmla="*/ 5622519 h 6505980"/>
                <a:gd name="connsiteX33" fmla="*/ 2276202 w 3592824"/>
                <a:gd name="connsiteY33" fmla="*/ 5518399 h 6505980"/>
                <a:gd name="connsiteX34" fmla="*/ 2277887 w 3592824"/>
                <a:gd name="connsiteY34" fmla="*/ 5401645 h 6505980"/>
                <a:gd name="connsiteX35" fmla="*/ 2265586 w 3592824"/>
                <a:gd name="connsiteY35" fmla="*/ 5272239 h 6505980"/>
                <a:gd name="connsiteX36" fmla="*/ 2226278 w 3592824"/>
                <a:gd name="connsiteY36" fmla="*/ 5142134 h 6505980"/>
                <a:gd name="connsiteX37" fmla="*/ 2167610 w 3592824"/>
                <a:gd name="connsiteY37" fmla="*/ 5005824 h 6505980"/>
                <a:gd name="connsiteX38" fmla="*/ 2094934 w 3592824"/>
                <a:gd name="connsiteY38" fmla="*/ 4873928 h 6505980"/>
                <a:gd name="connsiteX39" fmla="*/ 2004022 w 3592824"/>
                <a:gd name="connsiteY39" fmla="*/ 4747491 h 6505980"/>
                <a:gd name="connsiteX40" fmla="*/ 1897003 w 3592824"/>
                <a:gd name="connsiteY40" fmla="*/ 4628630 h 6505980"/>
                <a:gd name="connsiteX41" fmla="*/ 1786353 w 3592824"/>
                <a:gd name="connsiteY41" fmla="*/ 4521927 h 6505980"/>
                <a:gd name="connsiteX42" fmla="*/ 1718256 w 3592824"/>
                <a:gd name="connsiteY42" fmla="*/ 4469625 h 6505980"/>
                <a:gd name="connsiteX43" fmla="*/ 1664984 w 3592824"/>
                <a:gd name="connsiteY43" fmla="*/ 4416354 h 6505980"/>
                <a:gd name="connsiteX44" fmla="*/ 1610735 w 3592824"/>
                <a:gd name="connsiteY44" fmla="*/ 4377899 h 6505980"/>
                <a:gd name="connsiteX45" fmla="*/ 1556121 w 3592824"/>
                <a:gd name="connsiteY45" fmla="*/ 4343019 h 6505980"/>
                <a:gd name="connsiteX46" fmla="*/ 1496586 w 3592824"/>
                <a:gd name="connsiteY46" fmla="*/ 4326909 h 6505980"/>
                <a:gd name="connsiteX47" fmla="*/ 1424825 w 3592824"/>
                <a:gd name="connsiteY47" fmla="*/ 4611755 h 6505980"/>
                <a:gd name="connsiteX48" fmla="*/ 1341569 w 3592824"/>
                <a:gd name="connsiteY48" fmla="*/ 4877209 h 6505980"/>
                <a:gd name="connsiteX49" fmla="*/ 1246153 w 3592824"/>
                <a:gd name="connsiteY49" fmla="*/ 5146295 h 6505980"/>
                <a:gd name="connsiteX50" fmla="*/ 1133098 w 3592824"/>
                <a:gd name="connsiteY50" fmla="*/ 5409585 h 6505980"/>
                <a:gd name="connsiteX51" fmla="*/ 1002651 w 3592824"/>
                <a:gd name="connsiteY51" fmla="*/ 5687069 h 6505980"/>
                <a:gd name="connsiteX52" fmla="*/ 851621 w 3592824"/>
                <a:gd name="connsiteY52" fmla="*/ 5975542 h 6505980"/>
                <a:gd name="connsiteX53" fmla="*/ 819067 w 3592824"/>
                <a:gd name="connsiteY53" fmla="*/ 6021945 h 6505980"/>
                <a:gd name="connsiteX54" fmla="*/ 782039 w 3592824"/>
                <a:gd name="connsiteY54" fmla="*/ 6094137 h 6505980"/>
                <a:gd name="connsiteX55" fmla="*/ 732689 w 3592824"/>
                <a:gd name="connsiteY55" fmla="*/ 6165853 h 6505980"/>
                <a:gd name="connsiteX56" fmla="*/ 686953 w 3592824"/>
                <a:gd name="connsiteY56" fmla="*/ 6242495 h 6505980"/>
                <a:gd name="connsiteX57" fmla="*/ 633819 w 3592824"/>
                <a:gd name="connsiteY57" fmla="*/ 6322262 h 6505980"/>
                <a:gd name="connsiteX58" fmla="*/ 576894 w 3592824"/>
                <a:gd name="connsiteY58" fmla="*/ 6387714 h 6505980"/>
                <a:gd name="connsiteX59" fmla="*/ 520310 w 3592824"/>
                <a:gd name="connsiteY59" fmla="*/ 6444298 h 6505980"/>
                <a:gd name="connsiteX60" fmla="*/ 461122 w 3592824"/>
                <a:gd name="connsiteY60" fmla="*/ 6486433 h 6505980"/>
                <a:gd name="connsiteX61" fmla="*/ 409611 w 3592824"/>
                <a:gd name="connsiteY61" fmla="*/ 6505980 h 6505980"/>
                <a:gd name="connsiteX62" fmla="*/ 397795 w 3592824"/>
                <a:gd name="connsiteY62" fmla="*/ 6478382 h 6505980"/>
                <a:gd name="connsiteX63" fmla="*/ 580228 w 3592824"/>
                <a:gd name="connsiteY63" fmla="*/ 6260780 h 6505980"/>
                <a:gd name="connsiteX64" fmla="*/ 740291 w 3592824"/>
                <a:gd name="connsiteY64" fmla="*/ 6020812 h 6505980"/>
                <a:gd name="connsiteX65" fmla="*/ 876161 w 3592824"/>
                <a:gd name="connsiteY65" fmla="*/ 5764542 h 6505980"/>
                <a:gd name="connsiteX66" fmla="*/ 983460 w 3592824"/>
                <a:gd name="connsiteY66" fmla="*/ 5511282 h 6505980"/>
                <a:gd name="connsiteX67" fmla="*/ 1071980 w 3592824"/>
                <a:gd name="connsiteY67" fmla="*/ 5262934 h 6505980"/>
                <a:gd name="connsiteX68" fmla="*/ 1108340 w 3592824"/>
                <a:gd name="connsiteY68" fmla="*/ 5079541 h 6505980"/>
                <a:gd name="connsiteX69" fmla="*/ 1121344 w 3592824"/>
                <a:gd name="connsiteY69" fmla="*/ 5084649 h 6505980"/>
                <a:gd name="connsiteX70" fmla="*/ 1125291 w 3592824"/>
                <a:gd name="connsiteY70" fmla="*/ 5080701 h 6505980"/>
                <a:gd name="connsiteX71" fmla="*/ 1124442 w 3592824"/>
                <a:gd name="connsiteY71" fmla="*/ 5071961 h 6505980"/>
                <a:gd name="connsiteX72" fmla="*/ 1122157 w 3592824"/>
                <a:gd name="connsiteY72" fmla="*/ 5065724 h 6505980"/>
                <a:gd name="connsiteX73" fmla="*/ 1117049 w 3592824"/>
                <a:gd name="connsiteY73" fmla="*/ 5052716 h 6505980"/>
                <a:gd name="connsiteX74" fmla="*/ 1122811 w 3592824"/>
                <a:gd name="connsiteY74" fmla="*/ 5042696 h 6505980"/>
                <a:gd name="connsiteX75" fmla="*/ 1122495 w 3592824"/>
                <a:gd name="connsiteY75" fmla="*/ 5034485 h 6505980"/>
                <a:gd name="connsiteX76" fmla="*/ 1124158 w 3592824"/>
                <a:gd name="connsiteY76" fmla="*/ 5024300 h 6505980"/>
                <a:gd name="connsiteX77" fmla="*/ 1120205 w 3592824"/>
                <a:gd name="connsiteY77" fmla="*/ 5028252 h 6505980"/>
                <a:gd name="connsiteX78" fmla="*/ 1122495 w 3592824"/>
                <a:gd name="connsiteY78" fmla="*/ 5034485 h 6505980"/>
                <a:gd name="connsiteX79" fmla="*/ 1108340 w 3592824"/>
                <a:gd name="connsiteY79" fmla="*/ 5079541 h 6505980"/>
                <a:gd name="connsiteX80" fmla="*/ 1019535 w 3592824"/>
                <a:gd name="connsiteY80" fmla="*/ 5061794 h 6505980"/>
                <a:gd name="connsiteX81" fmla="*/ 907867 w 3592824"/>
                <a:gd name="connsiteY81" fmla="*/ 5071187 h 6505980"/>
                <a:gd name="connsiteX82" fmla="*/ 788983 w 3592824"/>
                <a:gd name="connsiteY82" fmla="*/ 5093104 h 6505980"/>
                <a:gd name="connsiteX83" fmla="*/ 658043 w 3592824"/>
                <a:gd name="connsiteY83" fmla="*/ 5134555 h 6505980"/>
                <a:gd name="connsiteX84" fmla="*/ 522026 w 3592824"/>
                <a:gd name="connsiteY84" fmla="*/ 5190653 h 6505980"/>
                <a:gd name="connsiteX85" fmla="*/ 384200 w 3592824"/>
                <a:gd name="connsiteY85" fmla="*/ 5252843 h 6505980"/>
                <a:gd name="connsiteX86" fmla="*/ 249344 w 3592824"/>
                <a:gd name="connsiteY86" fmla="*/ 5325897 h 6505980"/>
                <a:gd name="connsiteX87" fmla="*/ 120569 w 3592824"/>
                <a:gd name="connsiteY87" fmla="*/ 5397133 h 6505980"/>
                <a:gd name="connsiteX88" fmla="*/ 0 w 3592824"/>
                <a:gd name="connsiteY88" fmla="*/ 5468693 h 6505980"/>
                <a:gd name="connsiteX89" fmla="*/ 124698 w 3592824"/>
                <a:gd name="connsiteY89" fmla="*/ 5335477 h 6505980"/>
                <a:gd name="connsiteX90" fmla="*/ 246734 w 3592824"/>
                <a:gd name="connsiteY90" fmla="*/ 5221959 h 6505980"/>
                <a:gd name="connsiteX91" fmla="*/ 376856 w 3592824"/>
                <a:gd name="connsiteY91" fmla="*/ 5132327 h 6505980"/>
                <a:gd name="connsiteX92" fmla="*/ 515500 w 3592824"/>
                <a:gd name="connsiteY92" fmla="*/ 5051213 h 6505980"/>
                <a:gd name="connsiteX93" fmla="*/ 659408 w 3592824"/>
                <a:gd name="connsiteY93" fmla="*/ 4987219 h 6505980"/>
                <a:gd name="connsiteX94" fmla="*/ 820898 w 3592824"/>
                <a:gd name="connsiteY94" fmla="*/ 4940794 h 6505980"/>
                <a:gd name="connsiteX95" fmla="*/ 1181074 w 3592824"/>
                <a:gd name="connsiteY95" fmla="*/ 4846988 h 6505980"/>
                <a:gd name="connsiteX96" fmla="*/ 1226539 w 3592824"/>
                <a:gd name="connsiteY96" fmla="*/ 4526635 h 6505980"/>
                <a:gd name="connsiteX97" fmla="*/ 1248314 w 3592824"/>
                <a:gd name="connsiteY97" fmla="*/ 4207589 h 6505980"/>
                <a:gd name="connsiteX98" fmla="*/ 1246367 w 3592824"/>
                <a:gd name="connsiteY98" fmla="*/ 3884569 h 6505980"/>
                <a:gd name="connsiteX99" fmla="*/ 1230789 w 3592824"/>
                <a:gd name="connsiteY99" fmla="*/ 3690675 h 6505980"/>
                <a:gd name="connsiteX100" fmla="*/ 1162613 w 3592824"/>
                <a:gd name="connsiteY100" fmla="*/ 3672408 h 6505980"/>
                <a:gd name="connsiteX101" fmla="*/ 1267627 w 3592824"/>
                <a:gd name="connsiteY101" fmla="*/ 3672408 h 6505980"/>
                <a:gd name="connsiteX102" fmla="*/ 1267627 w 3592824"/>
                <a:gd name="connsiteY102" fmla="*/ 2636174 h 6505980"/>
                <a:gd name="connsiteX103" fmla="*/ 1457972 w 3592824"/>
                <a:gd name="connsiteY103" fmla="*/ 2766635 h 6505980"/>
                <a:gd name="connsiteX104" fmla="*/ 1914541 w 3592824"/>
                <a:gd name="connsiteY104" fmla="*/ 1815401 h 6505980"/>
                <a:gd name="connsiteX105" fmla="*/ 1759871 w 3592824"/>
                <a:gd name="connsiteY105" fmla="*/ 1626771 h 6505980"/>
                <a:gd name="connsiteX106" fmla="*/ 1630255 w 3592824"/>
                <a:gd name="connsiteY106" fmla="*/ 1432944 h 6505980"/>
                <a:gd name="connsiteX107" fmla="*/ 1533657 w 3592824"/>
                <a:gd name="connsiteY107" fmla="*/ 1245834 h 6505980"/>
                <a:gd name="connsiteX108" fmla="*/ 1466898 w 3592824"/>
                <a:gd name="connsiteY108" fmla="*/ 1057506 h 6505980"/>
                <a:gd name="connsiteX109" fmla="*/ 1428386 w 3592824"/>
                <a:gd name="connsiteY109" fmla="*/ 871911 h 6505980"/>
                <a:gd name="connsiteX110" fmla="*/ 1418926 w 3592824"/>
                <a:gd name="connsiteY110" fmla="*/ 698165 h 6505980"/>
                <a:gd name="connsiteX111" fmla="*/ 1438518 w 3592824"/>
                <a:gd name="connsiteY111" fmla="*/ 529931 h 6505980"/>
                <a:gd name="connsiteX112" fmla="*/ 1487966 w 3592824"/>
                <a:gd name="connsiteY112" fmla="*/ 373157 h 6505980"/>
                <a:gd name="connsiteX113" fmla="*/ 1562109 w 3592824"/>
                <a:gd name="connsiteY113" fmla="*/ 234344 h 6505980"/>
                <a:gd name="connsiteX114" fmla="*/ 1590347 w 3592824"/>
                <a:gd name="connsiteY114" fmla="*/ 233909 h 6505980"/>
                <a:gd name="connsiteX115" fmla="*/ 1590423 w 3592824"/>
                <a:gd name="connsiteY115" fmla="*/ 276688 h 6505980"/>
                <a:gd name="connsiteX116" fmla="*/ 1534480 w 3592824"/>
                <a:gd name="connsiteY116" fmla="*/ 357380 h 6505980"/>
                <a:gd name="connsiteX117" fmla="*/ 1506010 w 3592824"/>
                <a:gd name="connsiteY117" fmla="*/ 457037 h 6505980"/>
                <a:gd name="connsiteX118" fmla="*/ 1488317 w 3592824"/>
                <a:gd name="connsiteY118" fmla="*/ 571212 h 6505980"/>
                <a:gd name="connsiteX119" fmla="*/ 1496884 w 3592824"/>
                <a:gd name="connsiteY119" fmla="*/ 693061 h 6505980"/>
                <a:gd name="connsiteX120" fmla="*/ 1522975 w 3592824"/>
                <a:gd name="connsiteY120" fmla="*/ 825308 h 6505980"/>
                <a:gd name="connsiteX121" fmla="*/ 1563776 w 3592824"/>
                <a:gd name="connsiteY121" fmla="*/ 957444 h 6505980"/>
                <a:gd name="connsiteX122" fmla="*/ 1623676 w 3592824"/>
                <a:gd name="connsiteY122" fmla="*/ 1089683 h 6505980"/>
                <a:gd name="connsiteX123" fmla="*/ 1701073 w 3592824"/>
                <a:gd name="connsiteY123" fmla="*/ 1219640 h 6505980"/>
                <a:gd name="connsiteX124" fmla="*/ 1784824 w 3592824"/>
                <a:gd name="connsiteY124" fmla="*/ 1340138 h 6505980"/>
                <a:gd name="connsiteX125" fmla="*/ 1839433 w 3592824"/>
                <a:gd name="connsiteY125" fmla="*/ 1402829 h 6505980"/>
                <a:gd name="connsiteX126" fmla="*/ 1879314 w 3592824"/>
                <a:gd name="connsiteY126" fmla="*/ 1462471 h 6505980"/>
                <a:gd name="connsiteX127" fmla="*/ 1923557 w 3592824"/>
                <a:gd name="connsiteY127" fmla="*/ 1509661 h 6505980"/>
                <a:gd name="connsiteX128" fmla="*/ 1968977 w 3592824"/>
                <a:gd name="connsiteY128" fmla="*/ 1553881 h 6505980"/>
                <a:gd name="connsiteX129" fmla="*/ 2023524 w 3592824"/>
                <a:gd name="connsiteY129" fmla="*/ 1583302 h 6505980"/>
                <a:gd name="connsiteX130" fmla="*/ 2159168 w 3592824"/>
                <a:gd name="connsiteY130" fmla="*/ 1357898 h 6505980"/>
                <a:gd name="connsiteX131" fmla="*/ 2301613 w 3592824"/>
                <a:gd name="connsiteY131" fmla="*/ 1152134 h 6505980"/>
                <a:gd name="connsiteX132" fmla="*/ 2456786 w 3592824"/>
                <a:gd name="connsiteY132" fmla="*/ 946442 h 6505980"/>
                <a:gd name="connsiteX133" fmla="*/ 2627883 w 3592824"/>
                <a:gd name="connsiteY133" fmla="*/ 750343 h 6505980"/>
                <a:gd name="connsiteX134" fmla="*/ 2819251 w 3592824"/>
                <a:gd name="connsiteY134" fmla="*/ 546637 h 6505980"/>
                <a:gd name="connsiteX135" fmla="*/ 3033293 w 3592824"/>
                <a:gd name="connsiteY135" fmla="*/ 338904 h 6505980"/>
                <a:gd name="connsiteX136" fmla="*/ 3075801 w 3592824"/>
                <a:gd name="connsiteY136" fmla="*/ 307656 h 6505980"/>
                <a:gd name="connsiteX137" fmla="*/ 3128615 w 3592824"/>
                <a:gd name="connsiteY137" fmla="*/ 255470 h 6505980"/>
                <a:gd name="connsiteX138" fmla="*/ 3193373 w 3592824"/>
                <a:gd name="connsiteY138" fmla="*/ 206920 h 6505980"/>
                <a:gd name="connsiteX139" fmla="*/ 3255727 w 3592824"/>
                <a:gd name="connsiteY139" fmla="*/ 153199 h 6505980"/>
                <a:gd name="connsiteX140" fmla="*/ 3326038 w 3592824"/>
                <a:gd name="connsiteY140" fmla="*/ 98736 h 6505980"/>
                <a:gd name="connsiteX141" fmla="*/ 3396772 w 3592824"/>
                <a:gd name="connsiteY141" fmla="*/ 57544 h 6505980"/>
                <a:gd name="connsiteX142" fmla="*/ 3465132 w 3592824"/>
                <a:gd name="connsiteY142" fmla="*/ 23864 h 6505980"/>
                <a:gd name="connsiteX143" fmla="*/ 3532718 w 3592824"/>
                <a:gd name="connsiteY143" fmla="*/ 3259 h 6505980"/>
                <a:gd name="connsiteX144" fmla="*/ 3587603 w 3592824"/>
                <a:gd name="connsiteY144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451696 w 3592824"/>
                <a:gd name="connsiteY12" fmla="*/ 1220120 h 6505980"/>
                <a:gd name="connsiteX13" fmla="*/ 2333617 w 3592824"/>
                <a:gd name="connsiteY13" fmla="*/ 1482858 h 6505980"/>
                <a:gd name="connsiteX14" fmla="*/ 2239019 w 3592824"/>
                <a:gd name="connsiteY14" fmla="*/ 1750687 h 6505980"/>
                <a:gd name="connsiteX15" fmla="*/ 2166716 w 3592824"/>
                <a:gd name="connsiteY15" fmla="*/ 2028149 h 6505980"/>
                <a:gd name="connsiteX16" fmla="*/ 2138696 w 3592824"/>
                <a:gd name="connsiteY16" fmla="*/ 2191021 h 6505980"/>
                <a:gd name="connsiteX17" fmla="*/ 1708453 w 3592824"/>
                <a:gd name="connsiteY17" fmla="*/ 2932299 h 6505980"/>
                <a:gd name="connsiteX18" fmla="*/ 1722817 w 3592824"/>
                <a:gd name="connsiteY18" fmla="*/ 3822513 h 6505980"/>
                <a:gd name="connsiteX19" fmla="*/ 1536952 w 3592824"/>
                <a:gd name="connsiteY19" fmla="*/ 3772714 h 6505980"/>
                <a:gd name="connsiteX20" fmla="*/ 1541206 w 3592824"/>
                <a:gd name="connsiteY20" fmla="*/ 4042551 h 6505980"/>
                <a:gd name="connsiteX21" fmla="*/ 1736905 w 3592824"/>
                <a:gd name="connsiteY21" fmla="*/ 4202721 h 6505980"/>
                <a:gd name="connsiteX22" fmla="*/ 1910038 w 3592824"/>
                <a:gd name="connsiteY22" fmla="*/ 4375859 h 6505980"/>
                <a:gd name="connsiteX23" fmla="*/ 2049967 w 3592824"/>
                <a:gd name="connsiteY23" fmla="*/ 4551312 h 6505980"/>
                <a:gd name="connsiteX24" fmla="*/ 2161751 w 3592824"/>
                <a:gd name="connsiteY24" fmla="*/ 4736795 h 6505980"/>
                <a:gd name="connsiteX25" fmla="*/ 2245901 w 3592824"/>
                <a:gd name="connsiteY25" fmla="*/ 4927533 h 6505980"/>
                <a:gd name="connsiteX26" fmla="*/ 2299319 w 3592824"/>
                <a:gd name="connsiteY26" fmla="*/ 5113852 h 6505980"/>
                <a:gd name="connsiteX27" fmla="*/ 2323619 w 3592824"/>
                <a:gd name="connsiteY27" fmla="*/ 5302637 h 6505980"/>
                <a:gd name="connsiteX28" fmla="*/ 2316528 w 3592824"/>
                <a:gd name="connsiteY28" fmla="*/ 5487662 h 6505980"/>
                <a:gd name="connsiteX29" fmla="*/ 2281292 w 3592824"/>
                <a:gd name="connsiteY29" fmla="*/ 5660347 h 6505980"/>
                <a:gd name="connsiteX30" fmla="*/ 2254472 w 3592824"/>
                <a:gd name="connsiteY30" fmla="*/ 5669051 h 6505980"/>
                <a:gd name="connsiteX31" fmla="*/ 2243469 w 3592824"/>
                <a:gd name="connsiteY31" fmla="*/ 5622519 h 6505980"/>
                <a:gd name="connsiteX32" fmla="*/ 2276202 w 3592824"/>
                <a:gd name="connsiteY32" fmla="*/ 5518399 h 6505980"/>
                <a:gd name="connsiteX33" fmla="*/ 2277887 w 3592824"/>
                <a:gd name="connsiteY33" fmla="*/ 5401645 h 6505980"/>
                <a:gd name="connsiteX34" fmla="*/ 2265586 w 3592824"/>
                <a:gd name="connsiteY34" fmla="*/ 5272239 h 6505980"/>
                <a:gd name="connsiteX35" fmla="*/ 2226278 w 3592824"/>
                <a:gd name="connsiteY35" fmla="*/ 5142134 h 6505980"/>
                <a:gd name="connsiteX36" fmla="*/ 2167610 w 3592824"/>
                <a:gd name="connsiteY36" fmla="*/ 5005824 h 6505980"/>
                <a:gd name="connsiteX37" fmla="*/ 2094934 w 3592824"/>
                <a:gd name="connsiteY37" fmla="*/ 4873928 h 6505980"/>
                <a:gd name="connsiteX38" fmla="*/ 2004022 w 3592824"/>
                <a:gd name="connsiteY38" fmla="*/ 4747491 h 6505980"/>
                <a:gd name="connsiteX39" fmla="*/ 1897003 w 3592824"/>
                <a:gd name="connsiteY39" fmla="*/ 4628630 h 6505980"/>
                <a:gd name="connsiteX40" fmla="*/ 1786353 w 3592824"/>
                <a:gd name="connsiteY40" fmla="*/ 4521927 h 6505980"/>
                <a:gd name="connsiteX41" fmla="*/ 1718256 w 3592824"/>
                <a:gd name="connsiteY41" fmla="*/ 4469625 h 6505980"/>
                <a:gd name="connsiteX42" fmla="*/ 1664984 w 3592824"/>
                <a:gd name="connsiteY42" fmla="*/ 4416354 h 6505980"/>
                <a:gd name="connsiteX43" fmla="*/ 1610735 w 3592824"/>
                <a:gd name="connsiteY43" fmla="*/ 4377899 h 6505980"/>
                <a:gd name="connsiteX44" fmla="*/ 1556121 w 3592824"/>
                <a:gd name="connsiteY44" fmla="*/ 4343019 h 6505980"/>
                <a:gd name="connsiteX45" fmla="*/ 1496586 w 3592824"/>
                <a:gd name="connsiteY45" fmla="*/ 4326909 h 6505980"/>
                <a:gd name="connsiteX46" fmla="*/ 1424825 w 3592824"/>
                <a:gd name="connsiteY46" fmla="*/ 4611755 h 6505980"/>
                <a:gd name="connsiteX47" fmla="*/ 1341569 w 3592824"/>
                <a:gd name="connsiteY47" fmla="*/ 4877209 h 6505980"/>
                <a:gd name="connsiteX48" fmla="*/ 1246153 w 3592824"/>
                <a:gd name="connsiteY48" fmla="*/ 5146295 h 6505980"/>
                <a:gd name="connsiteX49" fmla="*/ 1133098 w 3592824"/>
                <a:gd name="connsiteY49" fmla="*/ 5409585 h 6505980"/>
                <a:gd name="connsiteX50" fmla="*/ 1002651 w 3592824"/>
                <a:gd name="connsiteY50" fmla="*/ 5687069 h 6505980"/>
                <a:gd name="connsiteX51" fmla="*/ 851621 w 3592824"/>
                <a:gd name="connsiteY51" fmla="*/ 5975542 h 6505980"/>
                <a:gd name="connsiteX52" fmla="*/ 819067 w 3592824"/>
                <a:gd name="connsiteY52" fmla="*/ 6021945 h 6505980"/>
                <a:gd name="connsiteX53" fmla="*/ 782039 w 3592824"/>
                <a:gd name="connsiteY53" fmla="*/ 6094137 h 6505980"/>
                <a:gd name="connsiteX54" fmla="*/ 732689 w 3592824"/>
                <a:gd name="connsiteY54" fmla="*/ 6165853 h 6505980"/>
                <a:gd name="connsiteX55" fmla="*/ 686953 w 3592824"/>
                <a:gd name="connsiteY55" fmla="*/ 6242495 h 6505980"/>
                <a:gd name="connsiteX56" fmla="*/ 633819 w 3592824"/>
                <a:gd name="connsiteY56" fmla="*/ 6322262 h 6505980"/>
                <a:gd name="connsiteX57" fmla="*/ 576894 w 3592824"/>
                <a:gd name="connsiteY57" fmla="*/ 6387714 h 6505980"/>
                <a:gd name="connsiteX58" fmla="*/ 520310 w 3592824"/>
                <a:gd name="connsiteY58" fmla="*/ 6444298 h 6505980"/>
                <a:gd name="connsiteX59" fmla="*/ 461122 w 3592824"/>
                <a:gd name="connsiteY59" fmla="*/ 6486433 h 6505980"/>
                <a:gd name="connsiteX60" fmla="*/ 409611 w 3592824"/>
                <a:gd name="connsiteY60" fmla="*/ 6505980 h 6505980"/>
                <a:gd name="connsiteX61" fmla="*/ 397795 w 3592824"/>
                <a:gd name="connsiteY61" fmla="*/ 6478382 h 6505980"/>
                <a:gd name="connsiteX62" fmla="*/ 580228 w 3592824"/>
                <a:gd name="connsiteY62" fmla="*/ 6260780 h 6505980"/>
                <a:gd name="connsiteX63" fmla="*/ 740291 w 3592824"/>
                <a:gd name="connsiteY63" fmla="*/ 6020812 h 6505980"/>
                <a:gd name="connsiteX64" fmla="*/ 876161 w 3592824"/>
                <a:gd name="connsiteY64" fmla="*/ 5764542 h 6505980"/>
                <a:gd name="connsiteX65" fmla="*/ 983460 w 3592824"/>
                <a:gd name="connsiteY65" fmla="*/ 5511282 h 6505980"/>
                <a:gd name="connsiteX66" fmla="*/ 1071980 w 3592824"/>
                <a:gd name="connsiteY66" fmla="*/ 5262934 h 6505980"/>
                <a:gd name="connsiteX67" fmla="*/ 1108340 w 3592824"/>
                <a:gd name="connsiteY67" fmla="*/ 5079541 h 6505980"/>
                <a:gd name="connsiteX68" fmla="*/ 1121344 w 3592824"/>
                <a:gd name="connsiteY68" fmla="*/ 5084649 h 6505980"/>
                <a:gd name="connsiteX69" fmla="*/ 1125291 w 3592824"/>
                <a:gd name="connsiteY69" fmla="*/ 5080701 h 6505980"/>
                <a:gd name="connsiteX70" fmla="*/ 1124442 w 3592824"/>
                <a:gd name="connsiteY70" fmla="*/ 5071961 h 6505980"/>
                <a:gd name="connsiteX71" fmla="*/ 1122157 w 3592824"/>
                <a:gd name="connsiteY71" fmla="*/ 5065724 h 6505980"/>
                <a:gd name="connsiteX72" fmla="*/ 1117049 w 3592824"/>
                <a:gd name="connsiteY72" fmla="*/ 5052716 h 6505980"/>
                <a:gd name="connsiteX73" fmla="*/ 1122811 w 3592824"/>
                <a:gd name="connsiteY73" fmla="*/ 5042696 h 6505980"/>
                <a:gd name="connsiteX74" fmla="*/ 1122495 w 3592824"/>
                <a:gd name="connsiteY74" fmla="*/ 5034485 h 6505980"/>
                <a:gd name="connsiteX75" fmla="*/ 1124158 w 3592824"/>
                <a:gd name="connsiteY75" fmla="*/ 5024300 h 6505980"/>
                <a:gd name="connsiteX76" fmla="*/ 1120205 w 3592824"/>
                <a:gd name="connsiteY76" fmla="*/ 5028252 h 6505980"/>
                <a:gd name="connsiteX77" fmla="*/ 1122495 w 3592824"/>
                <a:gd name="connsiteY77" fmla="*/ 5034485 h 6505980"/>
                <a:gd name="connsiteX78" fmla="*/ 1108340 w 3592824"/>
                <a:gd name="connsiteY78" fmla="*/ 5079541 h 6505980"/>
                <a:gd name="connsiteX79" fmla="*/ 1019535 w 3592824"/>
                <a:gd name="connsiteY79" fmla="*/ 5061794 h 6505980"/>
                <a:gd name="connsiteX80" fmla="*/ 907867 w 3592824"/>
                <a:gd name="connsiteY80" fmla="*/ 5071187 h 6505980"/>
                <a:gd name="connsiteX81" fmla="*/ 788983 w 3592824"/>
                <a:gd name="connsiteY81" fmla="*/ 5093104 h 6505980"/>
                <a:gd name="connsiteX82" fmla="*/ 658043 w 3592824"/>
                <a:gd name="connsiteY82" fmla="*/ 5134555 h 6505980"/>
                <a:gd name="connsiteX83" fmla="*/ 522026 w 3592824"/>
                <a:gd name="connsiteY83" fmla="*/ 5190653 h 6505980"/>
                <a:gd name="connsiteX84" fmla="*/ 384200 w 3592824"/>
                <a:gd name="connsiteY84" fmla="*/ 5252843 h 6505980"/>
                <a:gd name="connsiteX85" fmla="*/ 249344 w 3592824"/>
                <a:gd name="connsiteY85" fmla="*/ 5325897 h 6505980"/>
                <a:gd name="connsiteX86" fmla="*/ 120569 w 3592824"/>
                <a:gd name="connsiteY86" fmla="*/ 5397133 h 6505980"/>
                <a:gd name="connsiteX87" fmla="*/ 0 w 3592824"/>
                <a:gd name="connsiteY87" fmla="*/ 5468693 h 6505980"/>
                <a:gd name="connsiteX88" fmla="*/ 124698 w 3592824"/>
                <a:gd name="connsiteY88" fmla="*/ 5335477 h 6505980"/>
                <a:gd name="connsiteX89" fmla="*/ 246734 w 3592824"/>
                <a:gd name="connsiteY89" fmla="*/ 5221959 h 6505980"/>
                <a:gd name="connsiteX90" fmla="*/ 376856 w 3592824"/>
                <a:gd name="connsiteY90" fmla="*/ 5132327 h 6505980"/>
                <a:gd name="connsiteX91" fmla="*/ 515500 w 3592824"/>
                <a:gd name="connsiteY91" fmla="*/ 5051213 h 6505980"/>
                <a:gd name="connsiteX92" fmla="*/ 659408 w 3592824"/>
                <a:gd name="connsiteY92" fmla="*/ 4987219 h 6505980"/>
                <a:gd name="connsiteX93" fmla="*/ 820898 w 3592824"/>
                <a:gd name="connsiteY93" fmla="*/ 4940794 h 6505980"/>
                <a:gd name="connsiteX94" fmla="*/ 1181074 w 3592824"/>
                <a:gd name="connsiteY94" fmla="*/ 4846988 h 6505980"/>
                <a:gd name="connsiteX95" fmla="*/ 1226539 w 3592824"/>
                <a:gd name="connsiteY95" fmla="*/ 4526635 h 6505980"/>
                <a:gd name="connsiteX96" fmla="*/ 1248314 w 3592824"/>
                <a:gd name="connsiteY96" fmla="*/ 4207589 h 6505980"/>
                <a:gd name="connsiteX97" fmla="*/ 1246367 w 3592824"/>
                <a:gd name="connsiteY97" fmla="*/ 3884569 h 6505980"/>
                <a:gd name="connsiteX98" fmla="*/ 1230789 w 3592824"/>
                <a:gd name="connsiteY98" fmla="*/ 3690675 h 6505980"/>
                <a:gd name="connsiteX99" fmla="*/ 1162613 w 3592824"/>
                <a:gd name="connsiteY99" fmla="*/ 3672408 h 6505980"/>
                <a:gd name="connsiteX100" fmla="*/ 1267627 w 3592824"/>
                <a:gd name="connsiteY100" fmla="*/ 3672408 h 6505980"/>
                <a:gd name="connsiteX101" fmla="*/ 1267627 w 3592824"/>
                <a:gd name="connsiteY101" fmla="*/ 2636174 h 6505980"/>
                <a:gd name="connsiteX102" fmla="*/ 1457972 w 3592824"/>
                <a:gd name="connsiteY102" fmla="*/ 2766635 h 6505980"/>
                <a:gd name="connsiteX103" fmla="*/ 1914541 w 3592824"/>
                <a:gd name="connsiteY103" fmla="*/ 1815401 h 6505980"/>
                <a:gd name="connsiteX104" fmla="*/ 1759871 w 3592824"/>
                <a:gd name="connsiteY104" fmla="*/ 1626771 h 6505980"/>
                <a:gd name="connsiteX105" fmla="*/ 1630255 w 3592824"/>
                <a:gd name="connsiteY105" fmla="*/ 1432944 h 6505980"/>
                <a:gd name="connsiteX106" fmla="*/ 1533657 w 3592824"/>
                <a:gd name="connsiteY106" fmla="*/ 1245834 h 6505980"/>
                <a:gd name="connsiteX107" fmla="*/ 1466898 w 3592824"/>
                <a:gd name="connsiteY107" fmla="*/ 1057506 h 6505980"/>
                <a:gd name="connsiteX108" fmla="*/ 1428386 w 3592824"/>
                <a:gd name="connsiteY108" fmla="*/ 871911 h 6505980"/>
                <a:gd name="connsiteX109" fmla="*/ 1418926 w 3592824"/>
                <a:gd name="connsiteY109" fmla="*/ 698165 h 6505980"/>
                <a:gd name="connsiteX110" fmla="*/ 1438518 w 3592824"/>
                <a:gd name="connsiteY110" fmla="*/ 529931 h 6505980"/>
                <a:gd name="connsiteX111" fmla="*/ 1487966 w 3592824"/>
                <a:gd name="connsiteY111" fmla="*/ 373157 h 6505980"/>
                <a:gd name="connsiteX112" fmla="*/ 1562109 w 3592824"/>
                <a:gd name="connsiteY112" fmla="*/ 234344 h 6505980"/>
                <a:gd name="connsiteX113" fmla="*/ 1590347 w 3592824"/>
                <a:gd name="connsiteY113" fmla="*/ 233909 h 6505980"/>
                <a:gd name="connsiteX114" fmla="*/ 1590423 w 3592824"/>
                <a:gd name="connsiteY114" fmla="*/ 276688 h 6505980"/>
                <a:gd name="connsiteX115" fmla="*/ 1534480 w 3592824"/>
                <a:gd name="connsiteY115" fmla="*/ 357380 h 6505980"/>
                <a:gd name="connsiteX116" fmla="*/ 1506010 w 3592824"/>
                <a:gd name="connsiteY116" fmla="*/ 457037 h 6505980"/>
                <a:gd name="connsiteX117" fmla="*/ 1488317 w 3592824"/>
                <a:gd name="connsiteY117" fmla="*/ 571212 h 6505980"/>
                <a:gd name="connsiteX118" fmla="*/ 1496884 w 3592824"/>
                <a:gd name="connsiteY118" fmla="*/ 693061 h 6505980"/>
                <a:gd name="connsiteX119" fmla="*/ 1522975 w 3592824"/>
                <a:gd name="connsiteY119" fmla="*/ 825308 h 6505980"/>
                <a:gd name="connsiteX120" fmla="*/ 1563776 w 3592824"/>
                <a:gd name="connsiteY120" fmla="*/ 957444 h 6505980"/>
                <a:gd name="connsiteX121" fmla="*/ 1623676 w 3592824"/>
                <a:gd name="connsiteY121" fmla="*/ 1089683 h 6505980"/>
                <a:gd name="connsiteX122" fmla="*/ 1701073 w 3592824"/>
                <a:gd name="connsiteY122" fmla="*/ 1219640 h 6505980"/>
                <a:gd name="connsiteX123" fmla="*/ 1784824 w 3592824"/>
                <a:gd name="connsiteY123" fmla="*/ 1340138 h 6505980"/>
                <a:gd name="connsiteX124" fmla="*/ 1839433 w 3592824"/>
                <a:gd name="connsiteY124" fmla="*/ 1402829 h 6505980"/>
                <a:gd name="connsiteX125" fmla="*/ 1879314 w 3592824"/>
                <a:gd name="connsiteY125" fmla="*/ 1462471 h 6505980"/>
                <a:gd name="connsiteX126" fmla="*/ 1923557 w 3592824"/>
                <a:gd name="connsiteY126" fmla="*/ 1509661 h 6505980"/>
                <a:gd name="connsiteX127" fmla="*/ 1968977 w 3592824"/>
                <a:gd name="connsiteY127" fmla="*/ 1553881 h 6505980"/>
                <a:gd name="connsiteX128" fmla="*/ 2023524 w 3592824"/>
                <a:gd name="connsiteY128" fmla="*/ 1583302 h 6505980"/>
                <a:gd name="connsiteX129" fmla="*/ 2159168 w 3592824"/>
                <a:gd name="connsiteY129" fmla="*/ 1357898 h 6505980"/>
                <a:gd name="connsiteX130" fmla="*/ 2301613 w 3592824"/>
                <a:gd name="connsiteY130" fmla="*/ 1152134 h 6505980"/>
                <a:gd name="connsiteX131" fmla="*/ 2456786 w 3592824"/>
                <a:gd name="connsiteY131" fmla="*/ 946442 h 6505980"/>
                <a:gd name="connsiteX132" fmla="*/ 2627883 w 3592824"/>
                <a:gd name="connsiteY132" fmla="*/ 750343 h 6505980"/>
                <a:gd name="connsiteX133" fmla="*/ 2819251 w 3592824"/>
                <a:gd name="connsiteY133" fmla="*/ 546637 h 6505980"/>
                <a:gd name="connsiteX134" fmla="*/ 3033293 w 3592824"/>
                <a:gd name="connsiteY134" fmla="*/ 338904 h 6505980"/>
                <a:gd name="connsiteX135" fmla="*/ 3075801 w 3592824"/>
                <a:gd name="connsiteY135" fmla="*/ 307656 h 6505980"/>
                <a:gd name="connsiteX136" fmla="*/ 3128615 w 3592824"/>
                <a:gd name="connsiteY136" fmla="*/ 255470 h 6505980"/>
                <a:gd name="connsiteX137" fmla="*/ 3193373 w 3592824"/>
                <a:gd name="connsiteY137" fmla="*/ 206920 h 6505980"/>
                <a:gd name="connsiteX138" fmla="*/ 3255727 w 3592824"/>
                <a:gd name="connsiteY138" fmla="*/ 153199 h 6505980"/>
                <a:gd name="connsiteX139" fmla="*/ 3326038 w 3592824"/>
                <a:gd name="connsiteY139" fmla="*/ 98736 h 6505980"/>
                <a:gd name="connsiteX140" fmla="*/ 3396772 w 3592824"/>
                <a:gd name="connsiteY140" fmla="*/ 57544 h 6505980"/>
                <a:gd name="connsiteX141" fmla="*/ 3465132 w 3592824"/>
                <a:gd name="connsiteY141" fmla="*/ 23864 h 6505980"/>
                <a:gd name="connsiteX142" fmla="*/ 3532718 w 3592824"/>
                <a:gd name="connsiteY142" fmla="*/ 3259 h 6505980"/>
                <a:gd name="connsiteX143" fmla="*/ 3587603 w 3592824"/>
                <a:gd name="connsiteY143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451696 w 3592824"/>
                <a:gd name="connsiteY11" fmla="*/ 1220120 h 6505980"/>
                <a:gd name="connsiteX12" fmla="*/ 2333617 w 3592824"/>
                <a:gd name="connsiteY12" fmla="*/ 1482858 h 6505980"/>
                <a:gd name="connsiteX13" fmla="*/ 2239019 w 3592824"/>
                <a:gd name="connsiteY13" fmla="*/ 1750687 h 6505980"/>
                <a:gd name="connsiteX14" fmla="*/ 2166716 w 3592824"/>
                <a:gd name="connsiteY14" fmla="*/ 2028149 h 6505980"/>
                <a:gd name="connsiteX15" fmla="*/ 2138696 w 3592824"/>
                <a:gd name="connsiteY15" fmla="*/ 2191021 h 6505980"/>
                <a:gd name="connsiteX16" fmla="*/ 1708453 w 3592824"/>
                <a:gd name="connsiteY16" fmla="*/ 2932299 h 6505980"/>
                <a:gd name="connsiteX17" fmla="*/ 1722817 w 3592824"/>
                <a:gd name="connsiteY17" fmla="*/ 3822513 h 6505980"/>
                <a:gd name="connsiteX18" fmla="*/ 1536952 w 3592824"/>
                <a:gd name="connsiteY18" fmla="*/ 3772714 h 6505980"/>
                <a:gd name="connsiteX19" fmla="*/ 1541206 w 3592824"/>
                <a:gd name="connsiteY19" fmla="*/ 4042551 h 6505980"/>
                <a:gd name="connsiteX20" fmla="*/ 1736905 w 3592824"/>
                <a:gd name="connsiteY20" fmla="*/ 4202721 h 6505980"/>
                <a:gd name="connsiteX21" fmla="*/ 1910038 w 3592824"/>
                <a:gd name="connsiteY21" fmla="*/ 4375859 h 6505980"/>
                <a:gd name="connsiteX22" fmla="*/ 2049967 w 3592824"/>
                <a:gd name="connsiteY22" fmla="*/ 4551312 h 6505980"/>
                <a:gd name="connsiteX23" fmla="*/ 2161751 w 3592824"/>
                <a:gd name="connsiteY23" fmla="*/ 4736795 h 6505980"/>
                <a:gd name="connsiteX24" fmla="*/ 2245901 w 3592824"/>
                <a:gd name="connsiteY24" fmla="*/ 4927533 h 6505980"/>
                <a:gd name="connsiteX25" fmla="*/ 2299319 w 3592824"/>
                <a:gd name="connsiteY25" fmla="*/ 5113852 h 6505980"/>
                <a:gd name="connsiteX26" fmla="*/ 2323619 w 3592824"/>
                <a:gd name="connsiteY26" fmla="*/ 5302637 h 6505980"/>
                <a:gd name="connsiteX27" fmla="*/ 2316528 w 3592824"/>
                <a:gd name="connsiteY27" fmla="*/ 5487662 h 6505980"/>
                <a:gd name="connsiteX28" fmla="*/ 2281292 w 3592824"/>
                <a:gd name="connsiteY28" fmla="*/ 5660347 h 6505980"/>
                <a:gd name="connsiteX29" fmla="*/ 2254472 w 3592824"/>
                <a:gd name="connsiteY29" fmla="*/ 5669051 h 6505980"/>
                <a:gd name="connsiteX30" fmla="*/ 2243469 w 3592824"/>
                <a:gd name="connsiteY30" fmla="*/ 5622519 h 6505980"/>
                <a:gd name="connsiteX31" fmla="*/ 2276202 w 3592824"/>
                <a:gd name="connsiteY31" fmla="*/ 5518399 h 6505980"/>
                <a:gd name="connsiteX32" fmla="*/ 2277887 w 3592824"/>
                <a:gd name="connsiteY32" fmla="*/ 5401645 h 6505980"/>
                <a:gd name="connsiteX33" fmla="*/ 2265586 w 3592824"/>
                <a:gd name="connsiteY33" fmla="*/ 5272239 h 6505980"/>
                <a:gd name="connsiteX34" fmla="*/ 2226278 w 3592824"/>
                <a:gd name="connsiteY34" fmla="*/ 5142134 h 6505980"/>
                <a:gd name="connsiteX35" fmla="*/ 2167610 w 3592824"/>
                <a:gd name="connsiteY35" fmla="*/ 5005824 h 6505980"/>
                <a:gd name="connsiteX36" fmla="*/ 2094934 w 3592824"/>
                <a:gd name="connsiteY36" fmla="*/ 4873928 h 6505980"/>
                <a:gd name="connsiteX37" fmla="*/ 2004022 w 3592824"/>
                <a:gd name="connsiteY37" fmla="*/ 4747491 h 6505980"/>
                <a:gd name="connsiteX38" fmla="*/ 1897003 w 3592824"/>
                <a:gd name="connsiteY38" fmla="*/ 4628630 h 6505980"/>
                <a:gd name="connsiteX39" fmla="*/ 1786353 w 3592824"/>
                <a:gd name="connsiteY39" fmla="*/ 4521927 h 6505980"/>
                <a:gd name="connsiteX40" fmla="*/ 1718256 w 3592824"/>
                <a:gd name="connsiteY40" fmla="*/ 4469625 h 6505980"/>
                <a:gd name="connsiteX41" fmla="*/ 1664984 w 3592824"/>
                <a:gd name="connsiteY41" fmla="*/ 4416354 h 6505980"/>
                <a:gd name="connsiteX42" fmla="*/ 1610735 w 3592824"/>
                <a:gd name="connsiteY42" fmla="*/ 4377899 h 6505980"/>
                <a:gd name="connsiteX43" fmla="*/ 1556121 w 3592824"/>
                <a:gd name="connsiteY43" fmla="*/ 4343019 h 6505980"/>
                <a:gd name="connsiteX44" fmla="*/ 1496586 w 3592824"/>
                <a:gd name="connsiteY44" fmla="*/ 4326909 h 6505980"/>
                <a:gd name="connsiteX45" fmla="*/ 1424825 w 3592824"/>
                <a:gd name="connsiteY45" fmla="*/ 4611755 h 6505980"/>
                <a:gd name="connsiteX46" fmla="*/ 1341569 w 3592824"/>
                <a:gd name="connsiteY46" fmla="*/ 4877209 h 6505980"/>
                <a:gd name="connsiteX47" fmla="*/ 1246153 w 3592824"/>
                <a:gd name="connsiteY47" fmla="*/ 5146295 h 6505980"/>
                <a:gd name="connsiteX48" fmla="*/ 1133098 w 3592824"/>
                <a:gd name="connsiteY48" fmla="*/ 5409585 h 6505980"/>
                <a:gd name="connsiteX49" fmla="*/ 1002651 w 3592824"/>
                <a:gd name="connsiteY49" fmla="*/ 5687069 h 6505980"/>
                <a:gd name="connsiteX50" fmla="*/ 851621 w 3592824"/>
                <a:gd name="connsiteY50" fmla="*/ 5975542 h 6505980"/>
                <a:gd name="connsiteX51" fmla="*/ 819067 w 3592824"/>
                <a:gd name="connsiteY51" fmla="*/ 6021945 h 6505980"/>
                <a:gd name="connsiteX52" fmla="*/ 782039 w 3592824"/>
                <a:gd name="connsiteY52" fmla="*/ 6094137 h 6505980"/>
                <a:gd name="connsiteX53" fmla="*/ 732689 w 3592824"/>
                <a:gd name="connsiteY53" fmla="*/ 6165853 h 6505980"/>
                <a:gd name="connsiteX54" fmla="*/ 686953 w 3592824"/>
                <a:gd name="connsiteY54" fmla="*/ 6242495 h 6505980"/>
                <a:gd name="connsiteX55" fmla="*/ 633819 w 3592824"/>
                <a:gd name="connsiteY55" fmla="*/ 6322262 h 6505980"/>
                <a:gd name="connsiteX56" fmla="*/ 576894 w 3592824"/>
                <a:gd name="connsiteY56" fmla="*/ 6387714 h 6505980"/>
                <a:gd name="connsiteX57" fmla="*/ 520310 w 3592824"/>
                <a:gd name="connsiteY57" fmla="*/ 6444298 h 6505980"/>
                <a:gd name="connsiteX58" fmla="*/ 461122 w 3592824"/>
                <a:gd name="connsiteY58" fmla="*/ 6486433 h 6505980"/>
                <a:gd name="connsiteX59" fmla="*/ 409611 w 3592824"/>
                <a:gd name="connsiteY59" fmla="*/ 6505980 h 6505980"/>
                <a:gd name="connsiteX60" fmla="*/ 397795 w 3592824"/>
                <a:gd name="connsiteY60" fmla="*/ 6478382 h 6505980"/>
                <a:gd name="connsiteX61" fmla="*/ 580228 w 3592824"/>
                <a:gd name="connsiteY61" fmla="*/ 6260780 h 6505980"/>
                <a:gd name="connsiteX62" fmla="*/ 740291 w 3592824"/>
                <a:gd name="connsiteY62" fmla="*/ 6020812 h 6505980"/>
                <a:gd name="connsiteX63" fmla="*/ 876161 w 3592824"/>
                <a:gd name="connsiteY63" fmla="*/ 5764542 h 6505980"/>
                <a:gd name="connsiteX64" fmla="*/ 983460 w 3592824"/>
                <a:gd name="connsiteY64" fmla="*/ 5511282 h 6505980"/>
                <a:gd name="connsiteX65" fmla="*/ 1071980 w 3592824"/>
                <a:gd name="connsiteY65" fmla="*/ 5262934 h 6505980"/>
                <a:gd name="connsiteX66" fmla="*/ 1108340 w 3592824"/>
                <a:gd name="connsiteY66" fmla="*/ 5079541 h 6505980"/>
                <a:gd name="connsiteX67" fmla="*/ 1121344 w 3592824"/>
                <a:gd name="connsiteY67" fmla="*/ 5084649 h 6505980"/>
                <a:gd name="connsiteX68" fmla="*/ 1125291 w 3592824"/>
                <a:gd name="connsiteY68" fmla="*/ 5080701 h 6505980"/>
                <a:gd name="connsiteX69" fmla="*/ 1124442 w 3592824"/>
                <a:gd name="connsiteY69" fmla="*/ 5071961 h 6505980"/>
                <a:gd name="connsiteX70" fmla="*/ 1122157 w 3592824"/>
                <a:gd name="connsiteY70" fmla="*/ 5065724 h 6505980"/>
                <a:gd name="connsiteX71" fmla="*/ 1117049 w 3592824"/>
                <a:gd name="connsiteY71" fmla="*/ 5052716 h 6505980"/>
                <a:gd name="connsiteX72" fmla="*/ 1122811 w 3592824"/>
                <a:gd name="connsiteY72" fmla="*/ 5042696 h 6505980"/>
                <a:gd name="connsiteX73" fmla="*/ 1122495 w 3592824"/>
                <a:gd name="connsiteY73" fmla="*/ 5034485 h 6505980"/>
                <a:gd name="connsiteX74" fmla="*/ 1124158 w 3592824"/>
                <a:gd name="connsiteY74" fmla="*/ 5024300 h 6505980"/>
                <a:gd name="connsiteX75" fmla="*/ 1120205 w 3592824"/>
                <a:gd name="connsiteY75" fmla="*/ 5028252 h 6505980"/>
                <a:gd name="connsiteX76" fmla="*/ 1122495 w 3592824"/>
                <a:gd name="connsiteY76" fmla="*/ 5034485 h 6505980"/>
                <a:gd name="connsiteX77" fmla="*/ 1108340 w 3592824"/>
                <a:gd name="connsiteY77" fmla="*/ 5079541 h 6505980"/>
                <a:gd name="connsiteX78" fmla="*/ 1019535 w 3592824"/>
                <a:gd name="connsiteY78" fmla="*/ 5061794 h 6505980"/>
                <a:gd name="connsiteX79" fmla="*/ 907867 w 3592824"/>
                <a:gd name="connsiteY79" fmla="*/ 5071187 h 6505980"/>
                <a:gd name="connsiteX80" fmla="*/ 788983 w 3592824"/>
                <a:gd name="connsiteY80" fmla="*/ 5093104 h 6505980"/>
                <a:gd name="connsiteX81" fmla="*/ 658043 w 3592824"/>
                <a:gd name="connsiteY81" fmla="*/ 5134555 h 6505980"/>
                <a:gd name="connsiteX82" fmla="*/ 522026 w 3592824"/>
                <a:gd name="connsiteY82" fmla="*/ 5190653 h 6505980"/>
                <a:gd name="connsiteX83" fmla="*/ 384200 w 3592824"/>
                <a:gd name="connsiteY83" fmla="*/ 5252843 h 6505980"/>
                <a:gd name="connsiteX84" fmla="*/ 249344 w 3592824"/>
                <a:gd name="connsiteY84" fmla="*/ 5325897 h 6505980"/>
                <a:gd name="connsiteX85" fmla="*/ 120569 w 3592824"/>
                <a:gd name="connsiteY85" fmla="*/ 5397133 h 6505980"/>
                <a:gd name="connsiteX86" fmla="*/ 0 w 3592824"/>
                <a:gd name="connsiteY86" fmla="*/ 5468693 h 6505980"/>
                <a:gd name="connsiteX87" fmla="*/ 124698 w 3592824"/>
                <a:gd name="connsiteY87" fmla="*/ 5335477 h 6505980"/>
                <a:gd name="connsiteX88" fmla="*/ 246734 w 3592824"/>
                <a:gd name="connsiteY88" fmla="*/ 5221959 h 6505980"/>
                <a:gd name="connsiteX89" fmla="*/ 376856 w 3592824"/>
                <a:gd name="connsiteY89" fmla="*/ 5132327 h 6505980"/>
                <a:gd name="connsiteX90" fmla="*/ 515500 w 3592824"/>
                <a:gd name="connsiteY90" fmla="*/ 5051213 h 6505980"/>
                <a:gd name="connsiteX91" fmla="*/ 659408 w 3592824"/>
                <a:gd name="connsiteY91" fmla="*/ 4987219 h 6505980"/>
                <a:gd name="connsiteX92" fmla="*/ 820898 w 3592824"/>
                <a:gd name="connsiteY92" fmla="*/ 4940794 h 6505980"/>
                <a:gd name="connsiteX93" fmla="*/ 1181074 w 3592824"/>
                <a:gd name="connsiteY93" fmla="*/ 4846988 h 6505980"/>
                <a:gd name="connsiteX94" fmla="*/ 1226539 w 3592824"/>
                <a:gd name="connsiteY94" fmla="*/ 4526635 h 6505980"/>
                <a:gd name="connsiteX95" fmla="*/ 1248314 w 3592824"/>
                <a:gd name="connsiteY95" fmla="*/ 4207589 h 6505980"/>
                <a:gd name="connsiteX96" fmla="*/ 1246367 w 3592824"/>
                <a:gd name="connsiteY96" fmla="*/ 3884569 h 6505980"/>
                <a:gd name="connsiteX97" fmla="*/ 1230789 w 3592824"/>
                <a:gd name="connsiteY97" fmla="*/ 3690675 h 6505980"/>
                <a:gd name="connsiteX98" fmla="*/ 1162613 w 3592824"/>
                <a:gd name="connsiteY98" fmla="*/ 3672408 h 6505980"/>
                <a:gd name="connsiteX99" fmla="*/ 1267627 w 3592824"/>
                <a:gd name="connsiteY99" fmla="*/ 3672408 h 6505980"/>
                <a:gd name="connsiteX100" fmla="*/ 1267627 w 3592824"/>
                <a:gd name="connsiteY100" fmla="*/ 2636174 h 6505980"/>
                <a:gd name="connsiteX101" fmla="*/ 1457972 w 3592824"/>
                <a:gd name="connsiteY101" fmla="*/ 2766635 h 6505980"/>
                <a:gd name="connsiteX102" fmla="*/ 1914541 w 3592824"/>
                <a:gd name="connsiteY102" fmla="*/ 1815401 h 6505980"/>
                <a:gd name="connsiteX103" fmla="*/ 1759871 w 3592824"/>
                <a:gd name="connsiteY103" fmla="*/ 1626771 h 6505980"/>
                <a:gd name="connsiteX104" fmla="*/ 1630255 w 3592824"/>
                <a:gd name="connsiteY104" fmla="*/ 1432944 h 6505980"/>
                <a:gd name="connsiteX105" fmla="*/ 1533657 w 3592824"/>
                <a:gd name="connsiteY105" fmla="*/ 1245834 h 6505980"/>
                <a:gd name="connsiteX106" fmla="*/ 1466898 w 3592824"/>
                <a:gd name="connsiteY106" fmla="*/ 1057506 h 6505980"/>
                <a:gd name="connsiteX107" fmla="*/ 1428386 w 3592824"/>
                <a:gd name="connsiteY107" fmla="*/ 871911 h 6505980"/>
                <a:gd name="connsiteX108" fmla="*/ 1418926 w 3592824"/>
                <a:gd name="connsiteY108" fmla="*/ 698165 h 6505980"/>
                <a:gd name="connsiteX109" fmla="*/ 1438518 w 3592824"/>
                <a:gd name="connsiteY109" fmla="*/ 529931 h 6505980"/>
                <a:gd name="connsiteX110" fmla="*/ 1487966 w 3592824"/>
                <a:gd name="connsiteY110" fmla="*/ 373157 h 6505980"/>
                <a:gd name="connsiteX111" fmla="*/ 1562109 w 3592824"/>
                <a:gd name="connsiteY111" fmla="*/ 234344 h 6505980"/>
                <a:gd name="connsiteX112" fmla="*/ 1590347 w 3592824"/>
                <a:gd name="connsiteY112" fmla="*/ 233909 h 6505980"/>
                <a:gd name="connsiteX113" fmla="*/ 1590423 w 3592824"/>
                <a:gd name="connsiteY113" fmla="*/ 276688 h 6505980"/>
                <a:gd name="connsiteX114" fmla="*/ 1534480 w 3592824"/>
                <a:gd name="connsiteY114" fmla="*/ 357380 h 6505980"/>
                <a:gd name="connsiteX115" fmla="*/ 1506010 w 3592824"/>
                <a:gd name="connsiteY115" fmla="*/ 457037 h 6505980"/>
                <a:gd name="connsiteX116" fmla="*/ 1488317 w 3592824"/>
                <a:gd name="connsiteY116" fmla="*/ 571212 h 6505980"/>
                <a:gd name="connsiteX117" fmla="*/ 1496884 w 3592824"/>
                <a:gd name="connsiteY117" fmla="*/ 693061 h 6505980"/>
                <a:gd name="connsiteX118" fmla="*/ 1522975 w 3592824"/>
                <a:gd name="connsiteY118" fmla="*/ 825308 h 6505980"/>
                <a:gd name="connsiteX119" fmla="*/ 1563776 w 3592824"/>
                <a:gd name="connsiteY119" fmla="*/ 957444 h 6505980"/>
                <a:gd name="connsiteX120" fmla="*/ 1623676 w 3592824"/>
                <a:gd name="connsiteY120" fmla="*/ 1089683 h 6505980"/>
                <a:gd name="connsiteX121" fmla="*/ 1701073 w 3592824"/>
                <a:gd name="connsiteY121" fmla="*/ 1219640 h 6505980"/>
                <a:gd name="connsiteX122" fmla="*/ 1784824 w 3592824"/>
                <a:gd name="connsiteY122" fmla="*/ 1340138 h 6505980"/>
                <a:gd name="connsiteX123" fmla="*/ 1839433 w 3592824"/>
                <a:gd name="connsiteY123" fmla="*/ 1402829 h 6505980"/>
                <a:gd name="connsiteX124" fmla="*/ 1879314 w 3592824"/>
                <a:gd name="connsiteY124" fmla="*/ 1462471 h 6505980"/>
                <a:gd name="connsiteX125" fmla="*/ 1923557 w 3592824"/>
                <a:gd name="connsiteY125" fmla="*/ 1509661 h 6505980"/>
                <a:gd name="connsiteX126" fmla="*/ 1968977 w 3592824"/>
                <a:gd name="connsiteY126" fmla="*/ 1553881 h 6505980"/>
                <a:gd name="connsiteX127" fmla="*/ 2023524 w 3592824"/>
                <a:gd name="connsiteY127" fmla="*/ 1583302 h 6505980"/>
                <a:gd name="connsiteX128" fmla="*/ 2159168 w 3592824"/>
                <a:gd name="connsiteY128" fmla="*/ 1357898 h 6505980"/>
                <a:gd name="connsiteX129" fmla="*/ 2301613 w 3592824"/>
                <a:gd name="connsiteY129" fmla="*/ 1152134 h 6505980"/>
                <a:gd name="connsiteX130" fmla="*/ 2456786 w 3592824"/>
                <a:gd name="connsiteY130" fmla="*/ 946442 h 6505980"/>
                <a:gd name="connsiteX131" fmla="*/ 2627883 w 3592824"/>
                <a:gd name="connsiteY131" fmla="*/ 750343 h 6505980"/>
                <a:gd name="connsiteX132" fmla="*/ 2819251 w 3592824"/>
                <a:gd name="connsiteY132" fmla="*/ 546637 h 6505980"/>
                <a:gd name="connsiteX133" fmla="*/ 3033293 w 3592824"/>
                <a:gd name="connsiteY133" fmla="*/ 338904 h 6505980"/>
                <a:gd name="connsiteX134" fmla="*/ 3075801 w 3592824"/>
                <a:gd name="connsiteY134" fmla="*/ 307656 h 6505980"/>
                <a:gd name="connsiteX135" fmla="*/ 3128615 w 3592824"/>
                <a:gd name="connsiteY135" fmla="*/ 255470 h 6505980"/>
                <a:gd name="connsiteX136" fmla="*/ 3193373 w 3592824"/>
                <a:gd name="connsiteY136" fmla="*/ 206920 h 6505980"/>
                <a:gd name="connsiteX137" fmla="*/ 3255727 w 3592824"/>
                <a:gd name="connsiteY137" fmla="*/ 153199 h 6505980"/>
                <a:gd name="connsiteX138" fmla="*/ 3326038 w 3592824"/>
                <a:gd name="connsiteY138" fmla="*/ 98736 h 6505980"/>
                <a:gd name="connsiteX139" fmla="*/ 3396772 w 3592824"/>
                <a:gd name="connsiteY139" fmla="*/ 57544 h 6505980"/>
                <a:gd name="connsiteX140" fmla="*/ 3465132 w 3592824"/>
                <a:gd name="connsiteY140" fmla="*/ 23864 h 6505980"/>
                <a:gd name="connsiteX141" fmla="*/ 3532718 w 3592824"/>
                <a:gd name="connsiteY141" fmla="*/ 3259 h 6505980"/>
                <a:gd name="connsiteX142" fmla="*/ 3587603 w 3592824"/>
                <a:gd name="connsiteY14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451696 w 3592824"/>
                <a:gd name="connsiteY10" fmla="*/ 1220120 h 6505980"/>
                <a:gd name="connsiteX11" fmla="*/ 2333617 w 3592824"/>
                <a:gd name="connsiteY11" fmla="*/ 1482858 h 6505980"/>
                <a:gd name="connsiteX12" fmla="*/ 2239019 w 3592824"/>
                <a:gd name="connsiteY12" fmla="*/ 1750687 h 6505980"/>
                <a:gd name="connsiteX13" fmla="*/ 2166716 w 3592824"/>
                <a:gd name="connsiteY13" fmla="*/ 2028149 h 6505980"/>
                <a:gd name="connsiteX14" fmla="*/ 2138696 w 3592824"/>
                <a:gd name="connsiteY14" fmla="*/ 2191021 h 6505980"/>
                <a:gd name="connsiteX15" fmla="*/ 1708453 w 3592824"/>
                <a:gd name="connsiteY15" fmla="*/ 2932299 h 6505980"/>
                <a:gd name="connsiteX16" fmla="*/ 1722817 w 3592824"/>
                <a:gd name="connsiteY16" fmla="*/ 3822513 h 6505980"/>
                <a:gd name="connsiteX17" fmla="*/ 1536952 w 3592824"/>
                <a:gd name="connsiteY17" fmla="*/ 3772714 h 6505980"/>
                <a:gd name="connsiteX18" fmla="*/ 1541206 w 3592824"/>
                <a:gd name="connsiteY18" fmla="*/ 4042551 h 6505980"/>
                <a:gd name="connsiteX19" fmla="*/ 1736905 w 3592824"/>
                <a:gd name="connsiteY19" fmla="*/ 4202721 h 6505980"/>
                <a:gd name="connsiteX20" fmla="*/ 1910038 w 3592824"/>
                <a:gd name="connsiteY20" fmla="*/ 4375859 h 6505980"/>
                <a:gd name="connsiteX21" fmla="*/ 2049967 w 3592824"/>
                <a:gd name="connsiteY21" fmla="*/ 4551312 h 6505980"/>
                <a:gd name="connsiteX22" fmla="*/ 2161751 w 3592824"/>
                <a:gd name="connsiteY22" fmla="*/ 4736795 h 6505980"/>
                <a:gd name="connsiteX23" fmla="*/ 2245901 w 3592824"/>
                <a:gd name="connsiteY23" fmla="*/ 4927533 h 6505980"/>
                <a:gd name="connsiteX24" fmla="*/ 2299319 w 3592824"/>
                <a:gd name="connsiteY24" fmla="*/ 5113852 h 6505980"/>
                <a:gd name="connsiteX25" fmla="*/ 2323619 w 3592824"/>
                <a:gd name="connsiteY25" fmla="*/ 5302637 h 6505980"/>
                <a:gd name="connsiteX26" fmla="*/ 2316528 w 3592824"/>
                <a:gd name="connsiteY26" fmla="*/ 5487662 h 6505980"/>
                <a:gd name="connsiteX27" fmla="*/ 2281292 w 3592824"/>
                <a:gd name="connsiteY27" fmla="*/ 5660347 h 6505980"/>
                <a:gd name="connsiteX28" fmla="*/ 2254472 w 3592824"/>
                <a:gd name="connsiteY28" fmla="*/ 5669051 h 6505980"/>
                <a:gd name="connsiteX29" fmla="*/ 2243469 w 3592824"/>
                <a:gd name="connsiteY29" fmla="*/ 5622519 h 6505980"/>
                <a:gd name="connsiteX30" fmla="*/ 2276202 w 3592824"/>
                <a:gd name="connsiteY30" fmla="*/ 5518399 h 6505980"/>
                <a:gd name="connsiteX31" fmla="*/ 2277887 w 3592824"/>
                <a:gd name="connsiteY31" fmla="*/ 5401645 h 6505980"/>
                <a:gd name="connsiteX32" fmla="*/ 2265586 w 3592824"/>
                <a:gd name="connsiteY32" fmla="*/ 5272239 h 6505980"/>
                <a:gd name="connsiteX33" fmla="*/ 2226278 w 3592824"/>
                <a:gd name="connsiteY33" fmla="*/ 5142134 h 6505980"/>
                <a:gd name="connsiteX34" fmla="*/ 2167610 w 3592824"/>
                <a:gd name="connsiteY34" fmla="*/ 5005824 h 6505980"/>
                <a:gd name="connsiteX35" fmla="*/ 2094934 w 3592824"/>
                <a:gd name="connsiteY35" fmla="*/ 4873928 h 6505980"/>
                <a:gd name="connsiteX36" fmla="*/ 2004022 w 3592824"/>
                <a:gd name="connsiteY36" fmla="*/ 4747491 h 6505980"/>
                <a:gd name="connsiteX37" fmla="*/ 1897003 w 3592824"/>
                <a:gd name="connsiteY37" fmla="*/ 4628630 h 6505980"/>
                <a:gd name="connsiteX38" fmla="*/ 1786353 w 3592824"/>
                <a:gd name="connsiteY38" fmla="*/ 4521927 h 6505980"/>
                <a:gd name="connsiteX39" fmla="*/ 1718256 w 3592824"/>
                <a:gd name="connsiteY39" fmla="*/ 4469625 h 6505980"/>
                <a:gd name="connsiteX40" fmla="*/ 1664984 w 3592824"/>
                <a:gd name="connsiteY40" fmla="*/ 4416354 h 6505980"/>
                <a:gd name="connsiteX41" fmla="*/ 1610735 w 3592824"/>
                <a:gd name="connsiteY41" fmla="*/ 4377899 h 6505980"/>
                <a:gd name="connsiteX42" fmla="*/ 1556121 w 3592824"/>
                <a:gd name="connsiteY42" fmla="*/ 4343019 h 6505980"/>
                <a:gd name="connsiteX43" fmla="*/ 1496586 w 3592824"/>
                <a:gd name="connsiteY43" fmla="*/ 4326909 h 6505980"/>
                <a:gd name="connsiteX44" fmla="*/ 1424825 w 3592824"/>
                <a:gd name="connsiteY44" fmla="*/ 4611755 h 6505980"/>
                <a:gd name="connsiteX45" fmla="*/ 1341569 w 3592824"/>
                <a:gd name="connsiteY45" fmla="*/ 4877209 h 6505980"/>
                <a:gd name="connsiteX46" fmla="*/ 1246153 w 3592824"/>
                <a:gd name="connsiteY46" fmla="*/ 5146295 h 6505980"/>
                <a:gd name="connsiteX47" fmla="*/ 1133098 w 3592824"/>
                <a:gd name="connsiteY47" fmla="*/ 5409585 h 6505980"/>
                <a:gd name="connsiteX48" fmla="*/ 1002651 w 3592824"/>
                <a:gd name="connsiteY48" fmla="*/ 5687069 h 6505980"/>
                <a:gd name="connsiteX49" fmla="*/ 851621 w 3592824"/>
                <a:gd name="connsiteY49" fmla="*/ 5975542 h 6505980"/>
                <a:gd name="connsiteX50" fmla="*/ 819067 w 3592824"/>
                <a:gd name="connsiteY50" fmla="*/ 6021945 h 6505980"/>
                <a:gd name="connsiteX51" fmla="*/ 782039 w 3592824"/>
                <a:gd name="connsiteY51" fmla="*/ 6094137 h 6505980"/>
                <a:gd name="connsiteX52" fmla="*/ 732689 w 3592824"/>
                <a:gd name="connsiteY52" fmla="*/ 6165853 h 6505980"/>
                <a:gd name="connsiteX53" fmla="*/ 686953 w 3592824"/>
                <a:gd name="connsiteY53" fmla="*/ 6242495 h 6505980"/>
                <a:gd name="connsiteX54" fmla="*/ 633819 w 3592824"/>
                <a:gd name="connsiteY54" fmla="*/ 6322262 h 6505980"/>
                <a:gd name="connsiteX55" fmla="*/ 576894 w 3592824"/>
                <a:gd name="connsiteY55" fmla="*/ 6387714 h 6505980"/>
                <a:gd name="connsiteX56" fmla="*/ 520310 w 3592824"/>
                <a:gd name="connsiteY56" fmla="*/ 6444298 h 6505980"/>
                <a:gd name="connsiteX57" fmla="*/ 461122 w 3592824"/>
                <a:gd name="connsiteY57" fmla="*/ 6486433 h 6505980"/>
                <a:gd name="connsiteX58" fmla="*/ 409611 w 3592824"/>
                <a:gd name="connsiteY58" fmla="*/ 6505980 h 6505980"/>
                <a:gd name="connsiteX59" fmla="*/ 397795 w 3592824"/>
                <a:gd name="connsiteY59" fmla="*/ 6478382 h 6505980"/>
                <a:gd name="connsiteX60" fmla="*/ 580228 w 3592824"/>
                <a:gd name="connsiteY60" fmla="*/ 6260780 h 6505980"/>
                <a:gd name="connsiteX61" fmla="*/ 740291 w 3592824"/>
                <a:gd name="connsiteY61" fmla="*/ 6020812 h 6505980"/>
                <a:gd name="connsiteX62" fmla="*/ 876161 w 3592824"/>
                <a:gd name="connsiteY62" fmla="*/ 5764542 h 6505980"/>
                <a:gd name="connsiteX63" fmla="*/ 983460 w 3592824"/>
                <a:gd name="connsiteY63" fmla="*/ 5511282 h 6505980"/>
                <a:gd name="connsiteX64" fmla="*/ 1071980 w 3592824"/>
                <a:gd name="connsiteY64" fmla="*/ 5262934 h 6505980"/>
                <a:gd name="connsiteX65" fmla="*/ 1108340 w 3592824"/>
                <a:gd name="connsiteY65" fmla="*/ 5079541 h 6505980"/>
                <a:gd name="connsiteX66" fmla="*/ 1121344 w 3592824"/>
                <a:gd name="connsiteY66" fmla="*/ 5084649 h 6505980"/>
                <a:gd name="connsiteX67" fmla="*/ 1125291 w 3592824"/>
                <a:gd name="connsiteY67" fmla="*/ 5080701 h 6505980"/>
                <a:gd name="connsiteX68" fmla="*/ 1124442 w 3592824"/>
                <a:gd name="connsiteY68" fmla="*/ 5071961 h 6505980"/>
                <a:gd name="connsiteX69" fmla="*/ 1122157 w 3592824"/>
                <a:gd name="connsiteY69" fmla="*/ 5065724 h 6505980"/>
                <a:gd name="connsiteX70" fmla="*/ 1117049 w 3592824"/>
                <a:gd name="connsiteY70" fmla="*/ 5052716 h 6505980"/>
                <a:gd name="connsiteX71" fmla="*/ 1122811 w 3592824"/>
                <a:gd name="connsiteY71" fmla="*/ 5042696 h 6505980"/>
                <a:gd name="connsiteX72" fmla="*/ 1122495 w 3592824"/>
                <a:gd name="connsiteY72" fmla="*/ 5034485 h 6505980"/>
                <a:gd name="connsiteX73" fmla="*/ 1124158 w 3592824"/>
                <a:gd name="connsiteY73" fmla="*/ 5024300 h 6505980"/>
                <a:gd name="connsiteX74" fmla="*/ 1120205 w 3592824"/>
                <a:gd name="connsiteY74" fmla="*/ 5028252 h 6505980"/>
                <a:gd name="connsiteX75" fmla="*/ 1122495 w 3592824"/>
                <a:gd name="connsiteY75" fmla="*/ 5034485 h 6505980"/>
                <a:gd name="connsiteX76" fmla="*/ 1108340 w 3592824"/>
                <a:gd name="connsiteY76" fmla="*/ 5079541 h 6505980"/>
                <a:gd name="connsiteX77" fmla="*/ 1019535 w 3592824"/>
                <a:gd name="connsiteY77" fmla="*/ 5061794 h 6505980"/>
                <a:gd name="connsiteX78" fmla="*/ 907867 w 3592824"/>
                <a:gd name="connsiteY78" fmla="*/ 5071187 h 6505980"/>
                <a:gd name="connsiteX79" fmla="*/ 788983 w 3592824"/>
                <a:gd name="connsiteY79" fmla="*/ 5093104 h 6505980"/>
                <a:gd name="connsiteX80" fmla="*/ 658043 w 3592824"/>
                <a:gd name="connsiteY80" fmla="*/ 5134555 h 6505980"/>
                <a:gd name="connsiteX81" fmla="*/ 522026 w 3592824"/>
                <a:gd name="connsiteY81" fmla="*/ 5190653 h 6505980"/>
                <a:gd name="connsiteX82" fmla="*/ 384200 w 3592824"/>
                <a:gd name="connsiteY82" fmla="*/ 5252843 h 6505980"/>
                <a:gd name="connsiteX83" fmla="*/ 249344 w 3592824"/>
                <a:gd name="connsiteY83" fmla="*/ 5325897 h 6505980"/>
                <a:gd name="connsiteX84" fmla="*/ 120569 w 3592824"/>
                <a:gd name="connsiteY84" fmla="*/ 5397133 h 6505980"/>
                <a:gd name="connsiteX85" fmla="*/ 0 w 3592824"/>
                <a:gd name="connsiteY85" fmla="*/ 5468693 h 6505980"/>
                <a:gd name="connsiteX86" fmla="*/ 124698 w 3592824"/>
                <a:gd name="connsiteY86" fmla="*/ 5335477 h 6505980"/>
                <a:gd name="connsiteX87" fmla="*/ 246734 w 3592824"/>
                <a:gd name="connsiteY87" fmla="*/ 5221959 h 6505980"/>
                <a:gd name="connsiteX88" fmla="*/ 376856 w 3592824"/>
                <a:gd name="connsiteY88" fmla="*/ 5132327 h 6505980"/>
                <a:gd name="connsiteX89" fmla="*/ 515500 w 3592824"/>
                <a:gd name="connsiteY89" fmla="*/ 5051213 h 6505980"/>
                <a:gd name="connsiteX90" fmla="*/ 659408 w 3592824"/>
                <a:gd name="connsiteY90" fmla="*/ 4987219 h 6505980"/>
                <a:gd name="connsiteX91" fmla="*/ 820898 w 3592824"/>
                <a:gd name="connsiteY91" fmla="*/ 4940794 h 6505980"/>
                <a:gd name="connsiteX92" fmla="*/ 1181074 w 3592824"/>
                <a:gd name="connsiteY92" fmla="*/ 4846988 h 6505980"/>
                <a:gd name="connsiteX93" fmla="*/ 1226539 w 3592824"/>
                <a:gd name="connsiteY93" fmla="*/ 4526635 h 6505980"/>
                <a:gd name="connsiteX94" fmla="*/ 1248314 w 3592824"/>
                <a:gd name="connsiteY94" fmla="*/ 4207589 h 6505980"/>
                <a:gd name="connsiteX95" fmla="*/ 1246367 w 3592824"/>
                <a:gd name="connsiteY95" fmla="*/ 3884569 h 6505980"/>
                <a:gd name="connsiteX96" fmla="*/ 1230789 w 3592824"/>
                <a:gd name="connsiteY96" fmla="*/ 3690675 h 6505980"/>
                <a:gd name="connsiteX97" fmla="*/ 1162613 w 3592824"/>
                <a:gd name="connsiteY97" fmla="*/ 3672408 h 6505980"/>
                <a:gd name="connsiteX98" fmla="*/ 1267627 w 3592824"/>
                <a:gd name="connsiteY98" fmla="*/ 3672408 h 6505980"/>
                <a:gd name="connsiteX99" fmla="*/ 1267627 w 3592824"/>
                <a:gd name="connsiteY99" fmla="*/ 2636174 h 6505980"/>
                <a:gd name="connsiteX100" fmla="*/ 1457972 w 3592824"/>
                <a:gd name="connsiteY100" fmla="*/ 2766635 h 6505980"/>
                <a:gd name="connsiteX101" fmla="*/ 1914541 w 3592824"/>
                <a:gd name="connsiteY101" fmla="*/ 1815401 h 6505980"/>
                <a:gd name="connsiteX102" fmla="*/ 1759871 w 3592824"/>
                <a:gd name="connsiteY102" fmla="*/ 1626771 h 6505980"/>
                <a:gd name="connsiteX103" fmla="*/ 1630255 w 3592824"/>
                <a:gd name="connsiteY103" fmla="*/ 1432944 h 6505980"/>
                <a:gd name="connsiteX104" fmla="*/ 1533657 w 3592824"/>
                <a:gd name="connsiteY104" fmla="*/ 1245834 h 6505980"/>
                <a:gd name="connsiteX105" fmla="*/ 1466898 w 3592824"/>
                <a:gd name="connsiteY105" fmla="*/ 1057506 h 6505980"/>
                <a:gd name="connsiteX106" fmla="*/ 1428386 w 3592824"/>
                <a:gd name="connsiteY106" fmla="*/ 871911 h 6505980"/>
                <a:gd name="connsiteX107" fmla="*/ 1418926 w 3592824"/>
                <a:gd name="connsiteY107" fmla="*/ 698165 h 6505980"/>
                <a:gd name="connsiteX108" fmla="*/ 1438518 w 3592824"/>
                <a:gd name="connsiteY108" fmla="*/ 529931 h 6505980"/>
                <a:gd name="connsiteX109" fmla="*/ 1487966 w 3592824"/>
                <a:gd name="connsiteY109" fmla="*/ 373157 h 6505980"/>
                <a:gd name="connsiteX110" fmla="*/ 1562109 w 3592824"/>
                <a:gd name="connsiteY110" fmla="*/ 234344 h 6505980"/>
                <a:gd name="connsiteX111" fmla="*/ 1590347 w 3592824"/>
                <a:gd name="connsiteY111" fmla="*/ 233909 h 6505980"/>
                <a:gd name="connsiteX112" fmla="*/ 1590423 w 3592824"/>
                <a:gd name="connsiteY112" fmla="*/ 276688 h 6505980"/>
                <a:gd name="connsiteX113" fmla="*/ 1534480 w 3592824"/>
                <a:gd name="connsiteY113" fmla="*/ 357380 h 6505980"/>
                <a:gd name="connsiteX114" fmla="*/ 1506010 w 3592824"/>
                <a:gd name="connsiteY114" fmla="*/ 457037 h 6505980"/>
                <a:gd name="connsiteX115" fmla="*/ 1488317 w 3592824"/>
                <a:gd name="connsiteY115" fmla="*/ 571212 h 6505980"/>
                <a:gd name="connsiteX116" fmla="*/ 1496884 w 3592824"/>
                <a:gd name="connsiteY116" fmla="*/ 693061 h 6505980"/>
                <a:gd name="connsiteX117" fmla="*/ 1522975 w 3592824"/>
                <a:gd name="connsiteY117" fmla="*/ 825308 h 6505980"/>
                <a:gd name="connsiteX118" fmla="*/ 1563776 w 3592824"/>
                <a:gd name="connsiteY118" fmla="*/ 957444 h 6505980"/>
                <a:gd name="connsiteX119" fmla="*/ 1623676 w 3592824"/>
                <a:gd name="connsiteY119" fmla="*/ 1089683 h 6505980"/>
                <a:gd name="connsiteX120" fmla="*/ 1701073 w 3592824"/>
                <a:gd name="connsiteY120" fmla="*/ 1219640 h 6505980"/>
                <a:gd name="connsiteX121" fmla="*/ 1784824 w 3592824"/>
                <a:gd name="connsiteY121" fmla="*/ 1340138 h 6505980"/>
                <a:gd name="connsiteX122" fmla="*/ 1839433 w 3592824"/>
                <a:gd name="connsiteY122" fmla="*/ 1402829 h 6505980"/>
                <a:gd name="connsiteX123" fmla="*/ 1879314 w 3592824"/>
                <a:gd name="connsiteY123" fmla="*/ 1462471 h 6505980"/>
                <a:gd name="connsiteX124" fmla="*/ 1923557 w 3592824"/>
                <a:gd name="connsiteY124" fmla="*/ 1509661 h 6505980"/>
                <a:gd name="connsiteX125" fmla="*/ 1968977 w 3592824"/>
                <a:gd name="connsiteY125" fmla="*/ 1553881 h 6505980"/>
                <a:gd name="connsiteX126" fmla="*/ 2023524 w 3592824"/>
                <a:gd name="connsiteY126" fmla="*/ 1583302 h 6505980"/>
                <a:gd name="connsiteX127" fmla="*/ 2159168 w 3592824"/>
                <a:gd name="connsiteY127" fmla="*/ 1357898 h 6505980"/>
                <a:gd name="connsiteX128" fmla="*/ 2301613 w 3592824"/>
                <a:gd name="connsiteY128" fmla="*/ 1152134 h 6505980"/>
                <a:gd name="connsiteX129" fmla="*/ 2456786 w 3592824"/>
                <a:gd name="connsiteY129" fmla="*/ 946442 h 6505980"/>
                <a:gd name="connsiteX130" fmla="*/ 2627883 w 3592824"/>
                <a:gd name="connsiteY130" fmla="*/ 750343 h 6505980"/>
                <a:gd name="connsiteX131" fmla="*/ 2819251 w 3592824"/>
                <a:gd name="connsiteY131" fmla="*/ 546637 h 6505980"/>
                <a:gd name="connsiteX132" fmla="*/ 3033293 w 3592824"/>
                <a:gd name="connsiteY132" fmla="*/ 338904 h 6505980"/>
                <a:gd name="connsiteX133" fmla="*/ 3075801 w 3592824"/>
                <a:gd name="connsiteY133" fmla="*/ 307656 h 6505980"/>
                <a:gd name="connsiteX134" fmla="*/ 3128615 w 3592824"/>
                <a:gd name="connsiteY134" fmla="*/ 255470 h 6505980"/>
                <a:gd name="connsiteX135" fmla="*/ 3193373 w 3592824"/>
                <a:gd name="connsiteY135" fmla="*/ 206920 h 6505980"/>
                <a:gd name="connsiteX136" fmla="*/ 3255727 w 3592824"/>
                <a:gd name="connsiteY136" fmla="*/ 153199 h 6505980"/>
                <a:gd name="connsiteX137" fmla="*/ 3326038 w 3592824"/>
                <a:gd name="connsiteY137" fmla="*/ 98736 h 6505980"/>
                <a:gd name="connsiteX138" fmla="*/ 3396772 w 3592824"/>
                <a:gd name="connsiteY138" fmla="*/ 57544 h 6505980"/>
                <a:gd name="connsiteX139" fmla="*/ 3465132 w 3592824"/>
                <a:gd name="connsiteY139" fmla="*/ 23864 h 6505980"/>
                <a:gd name="connsiteX140" fmla="*/ 3532718 w 3592824"/>
                <a:gd name="connsiteY140" fmla="*/ 3259 h 6505980"/>
                <a:gd name="connsiteX141" fmla="*/ 3587603 w 3592824"/>
                <a:gd name="connsiteY14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451696 w 3592824"/>
                <a:gd name="connsiteY9" fmla="*/ 1220120 h 6505980"/>
                <a:gd name="connsiteX10" fmla="*/ 2333617 w 3592824"/>
                <a:gd name="connsiteY10" fmla="*/ 1482858 h 6505980"/>
                <a:gd name="connsiteX11" fmla="*/ 2239019 w 3592824"/>
                <a:gd name="connsiteY11" fmla="*/ 1750687 h 6505980"/>
                <a:gd name="connsiteX12" fmla="*/ 2166716 w 3592824"/>
                <a:gd name="connsiteY12" fmla="*/ 2028149 h 6505980"/>
                <a:gd name="connsiteX13" fmla="*/ 2138696 w 3592824"/>
                <a:gd name="connsiteY13" fmla="*/ 2191021 h 6505980"/>
                <a:gd name="connsiteX14" fmla="*/ 1708453 w 3592824"/>
                <a:gd name="connsiteY14" fmla="*/ 2932299 h 6505980"/>
                <a:gd name="connsiteX15" fmla="*/ 1722817 w 3592824"/>
                <a:gd name="connsiteY15" fmla="*/ 3822513 h 6505980"/>
                <a:gd name="connsiteX16" fmla="*/ 1536952 w 3592824"/>
                <a:gd name="connsiteY16" fmla="*/ 3772714 h 6505980"/>
                <a:gd name="connsiteX17" fmla="*/ 1541206 w 3592824"/>
                <a:gd name="connsiteY17" fmla="*/ 4042551 h 6505980"/>
                <a:gd name="connsiteX18" fmla="*/ 1736905 w 3592824"/>
                <a:gd name="connsiteY18" fmla="*/ 4202721 h 6505980"/>
                <a:gd name="connsiteX19" fmla="*/ 1910038 w 3592824"/>
                <a:gd name="connsiteY19" fmla="*/ 4375859 h 6505980"/>
                <a:gd name="connsiteX20" fmla="*/ 2049967 w 3592824"/>
                <a:gd name="connsiteY20" fmla="*/ 4551312 h 6505980"/>
                <a:gd name="connsiteX21" fmla="*/ 2161751 w 3592824"/>
                <a:gd name="connsiteY21" fmla="*/ 4736795 h 6505980"/>
                <a:gd name="connsiteX22" fmla="*/ 2245901 w 3592824"/>
                <a:gd name="connsiteY22" fmla="*/ 4927533 h 6505980"/>
                <a:gd name="connsiteX23" fmla="*/ 2299319 w 3592824"/>
                <a:gd name="connsiteY23" fmla="*/ 5113852 h 6505980"/>
                <a:gd name="connsiteX24" fmla="*/ 2323619 w 3592824"/>
                <a:gd name="connsiteY24" fmla="*/ 5302637 h 6505980"/>
                <a:gd name="connsiteX25" fmla="*/ 2316528 w 3592824"/>
                <a:gd name="connsiteY25" fmla="*/ 5487662 h 6505980"/>
                <a:gd name="connsiteX26" fmla="*/ 2281292 w 3592824"/>
                <a:gd name="connsiteY26" fmla="*/ 5660347 h 6505980"/>
                <a:gd name="connsiteX27" fmla="*/ 2254472 w 3592824"/>
                <a:gd name="connsiteY27" fmla="*/ 5669051 h 6505980"/>
                <a:gd name="connsiteX28" fmla="*/ 2243469 w 3592824"/>
                <a:gd name="connsiteY28" fmla="*/ 5622519 h 6505980"/>
                <a:gd name="connsiteX29" fmla="*/ 2276202 w 3592824"/>
                <a:gd name="connsiteY29" fmla="*/ 5518399 h 6505980"/>
                <a:gd name="connsiteX30" fmla="*/ 2277887 w 3592824"/>
                <a:gd name="connsiteY30" fmla="*/ 5401645 h 6505980"/>
                <a:gd name="connsiteX31" fmla="*/ 2265586 w 3592824"/>
                <a:gd name="connsiteY31" fmla="*/ 5272239 h 6505980"/>
                <a:gd name="connsiteX32" fmla="*/ 2226278 w 3592824"/>
                <a:gd name="connsiteY32" fmla="*/ 5142134 h 6505980"/>
                <a:gd name="connsiteX33" fmla="*/ 2167610 w 3592824"/>
                <a:gd name="connsiteY33" fmla="*/ 5005824 h 6505980"/>
                <a:gd name="connsiteX34" fmla="*/ 2094934 w 3592824"/>
                <a:gd name="connsiteY34" fmla="*/ 4873928 h 6505980"/>
                <a:gd name="connsiteX35" fmla="*/ 2004022 w 3592824"/>
                <a:gd name="connsiteY35" fmla="*/ 4747491 h 6505980"/>
                <a:gd name="connsiteX36" fmla="*/ 1897003 w 3592824"/>
                <a:gd name="connsiteY36" fmla="*/ 4628630 h 6505980"/>
                <a:gd name="connsiteX37" fmla="*/ 1786353 w 3592824"/>
                <a:gd name="connsiteY37" fmla="*/ 4521927 h 6505980"/>
                <a:gd name="connsiteX38" fmla="*/ 1718256 w 3592824"/>
                <a:gd name="connsiteY38" fmla="*/ 4469625 h 6505980"/>
                <a:gd name="connsiteX39" fmla="*/ 1664984 w 3592824"/>
                <a:gd name="connsiteY39" fmla="*/ 4416354 h 6505980"/>
                <a:gd name="connsiteX40" fmla="*/ 1610735 w 3592824"/>
                <a:gd name="connsiteY40" fmla="*/ 4377899 h 6505980"/>
                <a:gd name="connsiteX41" fmla="*/ 1556121 w 3592824"/>
                <a:gd name="connsiteY41" fmla="*/ 4343019 h 6505980"/>
                <a:gd name="connsiteX42" fmla="*/ 1496586 w 3592824"/>
                <a:gd name="connsiteY42" fmla="*/ 4326909 h 6505980"/>
                <a:gd name="connsiteX43" fmla="*/ 1424825 w 3592824"/>
                <a:gd name="connsiteY43" fmla="*/ 4611755 h 6505980"/>
                <a:gd name="connsiteX44" fmla="*/ 1341569 w 3592824"/>
                <a:gd name="connsiteY44" fmla="*/ 4877209 h 6505980"/>
                <a:gd name="connsiteX45" fmla="*/ 1246153 w 3592824"/>
                <a:gd name="connsiteY45" fmla="*/ 5146295 h 6505980"/>
                <a:gd name="connsiteX46" fmla="*/ 1133098 w 3592824"/>
                <a:gd name="connsiteY46" fmla="*/ 5409585 h 6505980"/>
                <a:gd name="connsiteX47" fmla="*/ 1002651 w 3592824"/>
                <a:gd name="connsiteY47" fmla="*/ 5687069 h 6505980"/>
                <a:gd name="connsiteX48" fmla="*/ 851621 w 3592824"/>
                <a:gd name="connsiteY48" fmla="*/ 5975542 h 6505980"/>
                <a:gd name="connsiteX49" fmla="*/ 819067 w 3592824"/>
                <a:gd name="connsiteY49" fmla="*/ 6021945 h 6505980"/>
                <a:gd name="connsiteX50" fmla="*/ 782039 w 3592824"/>
                <a:gd name="connsiteY50" fmla="*/ 6094137 h 6505980"/>
                <a:gd name="connsiteX51" fmla="*/ 732689 w 3592824"/>
                <a:gd name="connsiteY51" fmla="*/ 6165853 h 6505980"/>
                <a:gd name="connsiteX52" fmla="*/ 686953 w 3592824"/>
                <a:gd name="connsiteY52" fmla="*/ 6242495 h 6505980"/>
                <a:gd name="connsiteX53" fmla="*/ 633819 w 3592824"/>
                <a:gd name="connsiteY53" fmla="*/ 6322262 h 6505980"/>
                <a:gd name="connsiteX54" fmla="*/ 576894 w 3592824"/>
                <a:gd name="connsiteY54" fmla="*/ 6387714 h 6505980"/>
                <a:gd name="connsiteX55" fmla="*/ 520310 w 3592824"/>
                <a:gd name="connsiteY55" fmla="*/ 6444298 h 6505980"/>
                <a:gd name="connsiteX56" fmla="*/ 461122 w 3592824"/>
                <a:gd name="connsiteY56" fmla="*/ 6486433 h 6505980"/>
                <a:gd name="connsiteX57" fmla="*/ 409611 w 3592824"/>
                <a:gd name="connsiteY57" fmla="*/ 6505980 h 6505980"/>
                <a:gd name="connsiteX58" fmla="*/ 397795 w 3592824"/>
                <a:gd name="connsiteY58" fmla="*/ 6478382 h 6505980"/>
                <a:gd name="connsiteX59" fmla="*/ 580228 w 3592824"/>
                <a:gd name="connsiteY59" fmla="*/ 6260780 h 6505980"/>
                <a:gd name="connsiteX60" fmla="*/ 740291 w 3592824"/>
                <a:gd name="connsiteY60" fmla="*/ 6020812 h 6505980"/>
                <a:gd name="connsiteX61" fmla="*/ 876161 w 3592824"/>
                <a:gd name="connsiteY61" fmla="*/ 5764542 h 6505980"/>
                <a:gd name="connsiteX62" fmla="*/ 983460 w 3592824"/>
                <a:gd name="connsiteY62" fmla="*/ 5511282 h 6505980"/>
                <a:gd name="connsiteX63" fmla="*/ 1071980 w 3592824"/>
                <a:gd name="connsiteY63" fmla="*/ 5262934 h 6505980"/>
                <a:gd name="connsiteX64" fmla="*/ 1108340 w 3592824"/>
                <a:gd name="connsiteY64" fmla="*/ 5079541 h 6505980"/>
                <a:gd name="connsiteX65" fmla="*/ 1121344 w 3592824"/>
                <a:gd name="connsiteY65" fmla="*/ 5084649 h 6505980"/>
                <a:gd name="connsiteX66" fmla="*/ 1125291 w 3592824"/>
                <a:gd name="connsiteY66" fmla="*/ 5080701 h 6505980"/>
                <a:gd name="connsiteX67" fmla="*/ 1124442 w 3592824"/>
                <a:gd name="connsiteY67" fmla="*/ 5071961 h 6505980"/>
                <a:gd name="connsiteX68" fmla="*/ 1122157 w 3592824"/>
                <a:gd name="connsiteY68" fmla="*/ 5065724 h 6505980"/>
                <a:gd name="connsiteX69" fmla="*/ 1117049 w 3592824"/>
                <a:gd name="connsiteY69" fmla="*/ 5052716 h 6505980"/>
                <a:gd name="connsiteX70" fmla="*/ 1122811 w 3592824"/>
                <a:gd name="connsiteY70" fmla="*/ 5042696 h 6505980"/>
                <a:gd name="connsiteX71" fmla="*/ 1122495 w 3592824"/>
                <a:gd name="connsiteY71" fmla="*/ 5034485 h 6505980"/>
                <a:gd name="connsiteX72" fmla="*/ 1124158 w 3592824"/>
                <a:gd name="connsiteY72" fmla="*/ 5024300 h 6505980"/>
                <a:gd name="connsiteX73" fmla="*/ 1120205 w 3592824"/>
                <a:gd name="connsiteY73" fmla="*/ 5028252 h 6505980"/>
                <a:gd name="connsiteX74" fmla="*/ 1122495 w 3592824"/>
                <a:gd name="connsiteY74" fmla="*/ 5034485 h 6505980"/>
                <a:gd name="connsiteX75" fmla="*/ 1108340 w 3592824"/>
                <a:gd name="connsiteY75" fmla="*/ 5079541 h 6505980"/>
                <a:gd name="connsiteX76" fmla="*/ 1019535 w 3592824"/>
                <a:gd name="connsiteY76" fmla="*/ 5061794 h 6505980"/>
                <a:gd name="connsiteX77" fmla="*/ 907867 w 3592824"/>
                <a:gd name="connsiteY77" fmla="*/ 5071187 h 6505980"/>
                <a:gd name="connsiteX78" fmla="*/ 788983 w 3592824"/>
                <a:gd name="connsiteY78" fmla="*/ 5093104 h 6505980"/>
                <a:gd name="connsiteX79" fmla="*/ 658043 w 3592824"/>
                <a:gd name="connsiteY79" fmla="*/ 5134555 h 6505980"/>
                <a:gd name="connsiteX80" fmla="*/ 522026 w 3592824"/>
                <a:gd name="connsiteY80" fmla="*/ 5190653 h 6505980"/>
                <a:gd name="connsiteX81" fmla="*/ 384200 w 3592824"/>
                <a:gd name="connsiteY81" fmla="*/ 5252843 h 6505980"/>
                <a:gd name="connsiteX82" fmla="*/ 249344 w 3592824"/>
                <a:gd name="connsiteY82" fmla="*/ 5325897 h 6505980"/>
                <a:gd name="connsiteX83" fmla="*/ 120569 w 3592824"/>
                <a:gd name="connsiteY83" fmla="*/ 5397133 h 6505980"/>
                <a:gd name="connsiteX84" fmla="*/ 0 w 3592824"/>
                <a:gd name="connsiteY84" fmla="*/ 5468693 h 6505980"/>
                <a:gd name="connsiteX85" fmla="*/ 124698 w 3592824"/>
                <a:gd name="connsiteY85" fmla="*/ 5335477 h 6505980"/>
                <a:gd name="connsiteX86" fmla="*/ 246734 w 3592824"/>
                <a:gd name="connsiteY86" fmla="*/ 5221959 h 6505980"/>
                <a:gd name="connsiteX87" fmla="*/ 376856 w 3592824"/>
                <a:gd name="connsiteY87" fmla="*/ 5132327 h 6505980"/>
                <a:gd name="connsiteX88" fmla="*/ 515500 w 3592824"/>
                <a:gd name="connsiteY88" fmla="*/ 5051213 h 6505980"/>
                <a:gd name="connsiteX89" fmla="*/ 659408 w 3592824"/>
                <a:gd name="connsiteY89" fmla="*/ 4987219 h 6505980"/>
                <a:gd name="connsiteX90" fmla="*/ 820898 w 3592824"/>
                <a:gd name="connsiteY90" fmla="*/ 4940794 h 6505980"/>
                <a:gd name="connsiteX91" fmla="*/ 1181074 w 3592824"/>
                <a:gd name="connsiteY91" fmla="*/ 4846988 h 6505980"/>
                <a:gd name="connsiteX92" fmla="*/ 1226539 w 3592824"/>
                <a:gd name="connsiteY92" fmla="*/ 4526635 h 6505980"/>
                <a:gd name="connsiteX93" fmla="*/ 1248314 w 3592824"/>
                <a:gd name="connsiteY93" fmla="*/ 4207589 h 6505980"/>
                <a:gd name="connsiteX94" fmla="*/ 1246367 w 3592824"/>
                <a:gd name="connsiteY94" fmla="*/ 3884569 h 6505980"/>
                <a:gd name="connsiteX95" fmla="*/ 1230789 w 3592824"/>
                <a:gd name="connsiteY95" fmla="*/ 3690675 h 6505980"/>
                <a:gd name="connsiteX96" fmla="*/ 1162613 w 3592824"/>
                <a:gd name="connsiteY96" fmla="*/ 3672408 h 6505980"/>
                <a:gd name="connsiteX97" fmla="*/ 1267627 w 3592824"/>
                <a:gd name="connsiteY97" fmla="*/ 3672408 h 6505980"/>
                <a:gd name="connsiteX98" fmla="*/ 1267627 w 3592824"/>
                <a:gd name="connsiteY98" fmla="*/ 2636174 h 6505980"/>
                <a:gd name="connsiteX99" fmla="*/ 1457972 w 3592824"/>
                <a:gd name="connsiteY99" fmla="*/ 2766635 h 6505980"/>
                <a:gd name="connsiteX100" fmla="*/ 1914541 w 3592824"/>
                <a:gd name="connsiteY100" fmla="*/ 1815401 h 6505980"/>
                <a:gd name="connsiteX101" fmla="*/ 1759871 w 3592824"/>
                <a:gd name="connsiteY101" fmla="*/ 1626771 h 6505980"/>
                <a:gd name="connsiteX102" fmla="*/ 1630255 w 3592824"/>
                <a:gd name="connsiteY102" fmla="*/ 1432944 h 6505980"/>
                <a:gd name="connsiteX103" fmla="*/ 1533657 w 3592824"/>
                <a:gd name="connsiteY103" fmla="*/ 1245834 h 6505980"/>
                <a:gd name="connsiteX104" fmla="*/ 1466898 w 3592824"/>
                <a:gd name="connsiteY104" fmla="*/ 1057506 h 6505980"/>
                <a:gd name="connsiteX105" fmla="*/ 1428386 w 3592824"/>
                <a:gd name="connsiteY105" fmla="*/ 871911 h 6505980"/>
                <a:gd name="connsiteX106" fmla="*/ 1418926 w 3592824"/>
                <a:gd name="connsiteY106" fmla="*/ 698165 h 6505980"/>
                <a:gd name="connsiteX107" fmla="*/ 1438518 w 3592824"/>
                <a:gd name="connsiteY107" fmla="*/ 529931 h 6505980"/>
                <a:gd name="connsiteX108" fmla="*/ 1487966 w 3592824"/>
                <a:gd name="connsiteY108" fmla="*/ 373157 h 6505980"/>
                <a:gd name="connsiteX109" fmla="*/ 1562109 w 3592824"/>
                <a:gd name="connsiteY109" fmla="*/ 234344 h 6505980"/>
                <a:gd name="connsiteX110" fmla="*/ 1590347 w 3592824"/>
                <a:gd name="connsiteY110" fmla="*/ 233909 h 6505980"/>
                <a:gd name="connsiteX111" fmla="*/ 1590423 w 3592824"/>
                <a:gd name="connsiteY111" fmla="*/ 276688 h 6505980"/>
                <a:gd name="connsiteX112" fmla="*/ 1534480 w 3592824"/>
                <a:gd name="connsiteY112" fmla="*/ 357380 h 6505980"/>
                <a:gd name="connsiteX113" fmla="*/ 1506010 w 3592824"/>
                <a:gd name="connsiteY113" fmla="*/ 457037 h 6505980"/>
                <a:gd name="connsiteX114" fmla="*/ 1488317 w 3592824"/>
                <a:gd name="connsiteY114" fmla="*/ 571212 h 6505980"/>
                <a:gd name="connsiteX115" fmla="*/ 1496884 w 3592824"/>
                <a:gd name="connsiteY115" fmla="*/ 693061 h 6505980"/>
                <a:gd name="connsiteX116" fmla="*/ 1522975 w 3592824"/>
                <a:gd name="connsiteY116" fmla="*/ 825308 h 6505980"/>
                <a:gd name="connsiteX117" fmla="*/ 1563776 w 3592824"/>
                <a:gd name="connsiteY117" fmla="*/ 957444 h 6505980"/>
                <a:gd name="connsiteX118" fmla="*/ 1623676 w 3592824"/>
                <a:gd name="connsiteY118" fmla="*/ 1089683 h 6505980"/>
                <a:gd name="connsiteX119" fmla="*/ 1701073 w 3592824"/>
                <a:gd name="connsiteY119" fmla="*/ 1219640 h 6505980"/>
                <a:gd name="connsiteX120" fmla="*/ 1784824 w 3592824"/>
                <a:gd name="connsiteY120" fmla="*/ 1340138 h 6505980"/>
                <a:gd name="connsiteX121" fmla="*/ 1839433 w 3592824"/>
                <a:gd name="connsiteY121" fmla="*/ 1402829 h 6505980"/>
                <a:gd name="connsiteX122" fmla="*/ 1879314 w 3592824"/>
                <a:gd name="connsiteY122" fmla="*/ 1462471 h 6505980"/>
                <a:gd name="connsiteX123" fmla="*/ 1923557 w 3592824"/>
                <a:gd name="connsiteY123" fmla="*/ 1509661 h 6505980"/>
                <a:gd name="connsiteX124" fmla="*/ 1968977 w 3592824"/>
                <a:gd name="connsiteY124" fmla="*/ 1553881 h 6505980"/>
                <a:gd name="connsiteX125" fmla="*/ 2023524 w 3592824"/>
                <a:gd name="connsiteY125" fmla="*/ 1583302 h 6505980"/>
                <a:gd name="connsiteX126" fmla="*/ 2159168 w 3592824"/>
                <a:gd name="connsiteY126" fmla="*/ 1357898 h 6505980"/>
                <a:gd name="connsiteX127" fmla="*/ 2301613 w 3592824"/>
                <a:gd name="connsiteY127" fmla="*/ 1152134 h 6505980"/>
                <a:gd name="connsiteX128" fmla="*/ 2456786 w 3592824"/>
                <a:gd name="connsiteY128" fmla="*/ 946442 h 6505980"/>
                <a:gd name="connsiteX129" fmla="*/ 2627883 w 3592824"/>
                <a:gd name="connsiteY129" fmla="*/ 750343 h 6505980"/>
                <a:gd name="connsiteX130" fmla="*/ 2819251 w 3592824"/>
                <a:gd name="connsiteY130" fmla="*/ 546637 h 6505980"/>
                <a:gd name="connsiteX131" fmla="*/ 3033293 w 3592824"/>
                <a:gd name="connsiteY131" fmla="*/ 338904 h 6505980"/>
                <a:gd name="connsiteX132" fmla="*/ 3075801 w 3592824"/>
                <a:gd name="connsiteY132" fmla="*/ 307656 h 6505980"/>
                <a:gd name="connsiteX133" fmla="*/ 3128615 w 3592824"/>
                <a:gd name="connsiteY133" fmla="*/ 255470 h 6505980"/>
                <a:gd name="connsiteX134" fmla="*/ 3193373 w 3592824"/>
                <a:gd name="connsiteY134" fmla="*/ 206920 h 6505980"/>
                <a:gd name="connsiteX135" fmla="*/ 3255727 w 3592824"/>
                <a:gd name="connsiteY135" fmla="*/ 153199 h 6505980"/>
                <a:gd name="connsiteX136" fmla="*/ 3326038 w 3592824"/>
                <a:gd name="connsiteY136" fmla="*/ 98736 h 6505980"/>
                <a:gd name="connsiteX137" fmla="*/ 3396772 w 3592824"/>
                <a:gd name="connsiteY137" fmla="*/ 57544 h 6505980"/>
                <a:gd name="connsiteX138" fmla="*/ 3465132 w 3592824"/>
                <a:gd name="connsiteY138" fmla="*/ 23864 h 6505980"/>
                <a:gd name="connsiteX139" fmla="*/ 3532718 w 3592824"/>
                <a:gd name="connsiteY139" fmla="*/ 3259 h 6505980"/>
                <a:gd name="connsiteX140" fmla="*/ 3587603 w 3592824"/>
                <a:gd name="connsiteY14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2138696 w 3592824"/>
                <a:gd name="connsiteY12" fmla="*/ 2191021 h 6505980"/>
                <a:gd name="connsiteX13" fmla="*/ 1708453 w 3592824"/>
                <a:gd name="connsiteY13" fmla="*/ 2932299 h 6505980"/>
                <a:gd name="connsiteX14" fmla="*/ 1722817 w 3592824"/>
                <a:gd name="connsiteY14" fmla="*/ 3822513 h 6505980"/>
                <a:gd name="connsiteX15" fmla="*/ 1536952 w 3592824"/>
                <a:gd name="connsiteY15" fmla="*/ 3772714 h 6505980"/>
                <a:gd name="connsiteX16" fmla="*/ 1541206 w 3592824"/>
                <a:gd name="connsiteY16" fmla="*/ 4042551 h 6505980"/>
                <a:gd name="connsiteX17" fmla="*/ 1736905 w 3592824"/>
                <a:gd name="connsiteY17" fmla="*/ 4202721 h 6505980"/>
                <a:gd name="connsiteX18" fmla="*/ 1910038 w 3592824"/>
                <a:gd name="connsiteY18" fmla="*/ 4375859 h 6505980"/>
                <a:gd name="connsiteX19" fmla="*/ 2049967 w 3592824"/>
                <a:gd name="connsiteY19" fmla="*/ 4551312 h 6505980"/>
                <a:gd name="connsiteX20" fmla="*/ 2161751 w 3592824"/>
                <a:gd name="connsiteY20" fmla="*/ 4736795 h 6505980"/>
                <a:gd name="connsiteX21" fmla="*/ 2245901 w 3592824"/>
                <a:gd name="connsiteY21" fmla="*/ 4927533 h 6505980"/>
                <a:gd name="connsiteX22" fmla="*/ 2299319 w 3592824"/>
                <a:gd name="connsiteY22" fmla="*/ 5113852 h 6505980"/>
                <a:gd name="connsiteX23" fmla="*/ 2323619 w 3592824"/>
                <a:gd name="connsiteY23" fmla="*/ 5302637 h 6505980"/>
                <a:gd name="connsiteX24" fmla="*/ 2316528 w 3592824"/>
                <a:gd name="connsiteY24" fmla="*/ 5487662 h 6505980"/>
                <a:gd name="connsiteX25" fmla="*/ 2281292 w 3592824"/>
                <a:gd name="connsiteY25" fmla="*/ 5660347 h 6505980"/>
                <a:gd name="connsiteX26" fmla="*/ 2254472 w 3592824"/>
                <a:gd name="connsiteY26" fmla="*/ 5669051 h 6505980"/>
                <a:gd name="connsiteX27" fmla="*/ 2243469 w 3592824"/>
                <a:gd name="connsiteY27" fmla="*/ 5622519 h 6505980"/>
                <a:gd name="connsiteX28" fmla="*/ 2276202 w 3592824"/>
                <a:gd name="connsiteY28" fmla="*/ 5518399 h 6505980"/>
                <a:gd name="connsiteX29" fmla="*/ 2277887 w 3592824"/>
                <a:gd name="connsiteY29" fmla="*/ 5401645 h 6505980"/>
                <a:gd name="connsiteX30" fmla="*/ 2265586 w 3592824"/>
                <a:gd name="connsiteY30" fmla="*/ 5272239 h 6505980"/>
                <a:gd name="connsiteX31" fmla="*/ 2226278 w 3592824"/>
                <a:gd name="connsiteY31" fmla="*/ 5142134 h 6505980"/>
                <a:gd name="connsiteX32" fmla="*/ 2167610 w 3592824"/>
                <a:gd name="connsiteY32" fmla="*/ 5005824 h 6505980"/>
                <a:gd name="connsiteX33" fmla="*/ 2094934 w 3592824"/>
                <a:gd name="connsiteY33" fmla="*/ 4873928 h 6505980"/>
                <a:gd name="connsiteX34" fmla="*/ 2004022 w 3592824"/>
                <a:gd name="connsiteY34" fmla="*/ 4747491 h 6505980"/>
                <a:gd name="connsiteX35" fmla="*/ 1897003 w 3592824"/>
                <a:gd name="connsiteY35" fmla="*/ 4628630 h 6505980"/>
                <a:gd name="connsiteX36" fmla="*/ 1786353 w 3592824"/>
                <a:gd name="connsiteY36" fmla="*/ 4521927 h 6505980"/>
                <a:gd name="connsiteX37" fmla="*/ 1718256 w 3592824"/>
                <a:gd name="connsiteY37" fmla="*/ 4469625 h 6505980"/>
                <a:gd name="connsiteX38" fmla="*/ 1664984 w 3592824"/>
                <a:gd name="connsiteY38" fmla="*/ 4416354 h 6505980"/>
                <a:gd name="connsiteX39" fmla="*/ 1610735 w 3592824"/>
                <a:gd name="connsiteY39" fmla="*/ 4377899 h 6505980"/>
                <a:gd name="connsiteX40" fmla="*/ 1556121 w 3592824"/>
                <a:gd name="connsiteY40" fmla="*/ 4343019 h 6505980"/>
                <a:gd name="connsiteX41" fmla="*/ 1496586 w 3592824"/>
                <a:gd name="connsiteY41" fmla="*/ 4326909 h 6505980"/>
                <a:gd name="connsiteX42" fmla="*/ 1424825 w 3592824"/>
                <a:gd name="connsiteY42" fmla="*/ 4611755 h 6505980"/>
                <a:gd name="connsiteX43" fmla="*/ 1341569 w 3592824"/>
                <a:gd name="connsiteY43" fmla="*/ 4877209 h 6505980"/>
                <a:gd name="connsiteX44" fmla="*/ 1246153 w 3592824"/>
                <a:gd name="connsiteY44" fmla="*/ 5146295 h 6505980"/>
                <a:gd name="connsiteX45" fmla="*/ 1133098 w 3592824"/>
                <a:gd name="connsiteY45" fmla="*/ 5409585 h 6505980"/>
                <a:gd name="connsiteX46" fmla="*/ 1002651 w 3592824"/>
                <a:gd name="connsiteY46" fmla="*/ 5687069 h 6505980"/>
                <a:gd name="connsiteX47" fmla="*/ 851621 w 3592824"/>
                <a:gd name="connsiteY47" fmla="*/ 5975542 h 6505980"/>
                <a:gd name="connsiteX48" fmla="*/ 819067 w 3592824"/>
                <a:gd name="connsiteY48" fmla="*/ 6021945 h 6505980"/>
                <a:gd name="connsiteX49" fmla="*/ 782039 w 3592824"/>
                <a:gd name="connsiteY49" fmla="*/ 6094137 h 6505980"/>
                <a:gd name="connsiteX50" fmla="*/ 732689 w 3592824"/>
                <a:gd name="connsiteY50" fmla="*/ 6165853 h 6505980"/>
                <a:gd name="connsiteX51" fmla="*/ 686953 w 3592824"/>
                <a:gd name="connsiteY51" fmla="*/ 6242495 h 6505980"/>
                <a:gd name="connsiteX52" fmla="*/ 633819 w 3592824"/>
                <a:gd name="connsiteY52" fmla="*/ 6322262 h 6505980"/>
                <a:gd name="connsiteX53" fmla="*/ 576894 w 3592824"/>
                <a:gd name="connsiteY53" fmla="*/ 6387714 h 6505980"/>
                <a:gd name="connsiteX54" fmla="*/ 520310 w 3592824"/>
                <a:gd name="connsiteY54" fmla="*/ 6444298 h 6505980"/>
                <a:gd name="connsiteX55" fmla="*/ 461122 w 3592824"/>
                <a:gd name="connsiteY55" fmla="*/ 6486433 h 6505980"/>
                <a:gd name="connsiteX56" fmla="*/ 409611 w 3592824"/>
                <a:gd name="connsiteY56" fmla="*/ 6505980 h 6505980"/>
                <a:gd name="connsiteX57" fmla="*/ 397795 w 3592824"/>
                <a:gd name="connsiteY57" fmla="*/ 6478382 h 6505980"/>
                <a:gd name="connsiteX58" fmla="*/ 580228 w 3592824"/>
                <a:gd name="connsiteY58" fmla="*/ 6260780 h 6505980"/>
                <a:gd name="connsiteX59" fmla="*/ 740291 w 3592824"/>
                <a:gd name="connsiteY59" fmla="*/ 6020812 h 6505980"/>
                <a:gd name="connsiteX60" fmla="*/ 876161 w 3592824"/>
                <a:gd name="connsiteY60" fmla="*/ 5764542 h 6505980"/>
                <a:gd name="connsiteX61" fmla="*/ 983460 w 3592824"/>
                <a:gd name="connsiteY61" fmla="*/ 5511282 h 6505980"/>
                <a:gd name="connsiteX62" fmla="*/ 1071980 w 3592824"/>
                <a:gd name="connsiteY62" fmla="*/ 5262934 h 6505980"/>
                <a:gd name="connsiteX63" fmla="*/ 1108340 w 3592824"/>
                <a:gd name="connsiteY63" fmla="*/ 5079541 h 6505980"/>
                <a:gd name="connsiteX64" fmla="*/ 1121344 w 3592824"/>
                <a:gd name="connsiteY64" fmla="*/ 5084649 h 6505980"/>
                <a:gd name="connsiteX65" fmla="*/ 1125291 w 3592824"/>
                <a:gd name="connsiteY65" fmla="*/ 5080701 h 6505980"/>
                <a:gd name="connsiteX66" fmla="*/ 1124442 w 3592824"/>
                <a:gd name="connsiteY66" fmla="*/ 5071961 h 6505980"/>
                <a:gd name="connsiteX67" fmla="*/ 1122157 w 3592824"/>
                <a:gd name="connsiteY67" fmla="*/ 5065724 h 6505980"/>
                <a:gd name="connsiteX68" fmla="*/ 1117049 w 3592824"/>
                <a:gd name="connsiteY68" fmla="*/ 5052716 h 6505980"/>
                <a:gd name="connsiteX69" fmla="*/ 1122811 w 3592824"/>
                <a:gd name="connsiteY69" fmla="*/ 5042696 h 6505980"/>
                <a:gd name="connsiteX70" fmla="*/ 1122495 w 3592824"/>
                <a:gd name="connsiteY70" fmla="*/ 5034485 h 6505980"/>
                <a:gd name="connsiteX71" fmla="*/ 1124158 w 3592824"/>
                <a:gd name="connsiteY71" fmla="*/ 5024300 h 6505980"/>
                <a:gd name="connsiteX72" fmla="*/ 1120205 w 3592824"/>
                <a:gd name="connsiteY72" fmla="*/ 5028252 h 6505980"/>
                <a:gd name="connsiteX73" fmla="*/ 1122495 w 3592824"/>
                <a:gd name="connsiteY73" fmla="*/ 5034485 h 6505980"/>
                <a:gd name="connsiteX74" fmla="*/ 1108340 w 3592824"/>
                <a:gd name="connsiteY74" fmla="*/ 5079541 h 6505980"/>
                <a:gd name="connsiteX75" fmla="*/ 1019535 w 3592824"/>
                <a:gd name="connsiteY75" fmla="*/ 5061794 h 6505980"/>
                <a:gd name="connsiteX76" fmla="*/ 907867 w 3592824"/>
                <a:gd name="connsiteY76" fmla="*/ 5071187 h 6505980"/>
                <a:gd name="connsiteX77" fmla="*/ 788983 w 3592824"/>
                <a:gd name="connsiteY77" fmla="*/ 5093104 h 6505980"/>
                <a:gd name="connsiteX78" fmla="*/ 658043 w 3592824"/>
                <a:gd name="connsiteY78" fmla="*/ 5134555 h 6505980"/>
                <a:gd name="connsiteX79" fmla="*/ 522026 w 3592824"/>
                <a:gd name="connsiteY79" fmla="*/ 5190653 h 6505980"/>
                <a:gd name="connsiteX80" fmla="*/ 384200 w 3592824"/>
                <a:gd name="connsiteY80" fmla="*/ 5252843 h 6505980"/>
                <a:gd name="connsiteX81" fmla="*/ 249344 w 3592824"/>
                <a:gd name="connsiteY81" fmla="*/ 5325897 h 6505980"/>
                <a:gd name="connsiteX82" fmla="*/ 120569 w 3592824"/>
                <a:gd name="connsiteY82" fmla="*/ 5397133 h 6505980"/>
                <a:gd name="connsiteX83" fmla="*/ 0 w 3592824"/>
                <a:gd name="connsiteY83" fmla="*/ 5468693 h 6505980"/>
                <a:gd name="connsiteX84" fmla="*/ 124698 w 3592824"/>
                <a:gd name="connsiteY84" fmla="*/ 5335477 h 6505980"/>
                <a:gd name="connsiteX85" fmla="*/ 246734 w 3592824"/>
                <a:gd name="connsiteY85" fmla="*/ 5221959 h 6505980"/>
                <a:gd name="connsiteX86" fmla="*/ 376856 w 3592824"/>
                <a:gd name="connsiteY86" fmla="*/ 5132327 h 6505980"/>
                <a:gd name="connsiteX87" fmla="*/ 515500 w 3592824"/>
                <a:gd name="connsiteY87" fmla="*/ 5051213 h 6505980"/>
                <a:gd name="connsiteX88" fmla="*/ 659408 w 3592824"/>
                <a:gd name="connsiteY88" fmla="*/ 4987219 h 6505980"/>
                <a:gd name="connsiteX89" fmla="*/ 820898 w 3592824"/>
                <a:gd name="connsiteY89" fmla="*/ 4940794 h 6505980"/>
                <a:gd name="connsiteX90" fmla="*/ 1181074 w 3592824"/>
                <a:gd name="connsiteY90" fmla="*/ 4846988 h 6505980"/>
                <a:gd name="connsiteX91" fmla="*/ 1226539 w 3592824"/>
                <a:gd name="connsiteY91" fmla="*/ 4526635 h 6505980"/>
                <a:gd name="connsiteX92" fmla="*/ 1248314 w 3592824"/>
                <a:gd name="connsiteY92" fmla="*/ 4207589 h 6505980"/>
                <a:gd name="connsiteX93" fmla="*/ 1246367 w 3592824"/>
                <a:gd name="connsiteY93" fmla="*/ 3884569 h 6505980"/>
                <a:gd name="connsiteX94" fmla="*/ 1230789 w 3592824"/>
                <a:gd name="connsiteY94" fmla="*/ 3690675 h 6505980"/>
                <a:gd name="connsiteX95" fmla="*/ 1162613 w 3592824"/>
                <a:gd name="connsiteY95" fmla="*/ 3672408 h 6505980"/>
                <a:gd name="connsiteX96" fmla="*/ 1267627 w 3592824"/>
                <a:gd name="connsiteY96" fmla="*/ 3672408 h 6505980"/>
                <a:gd name="connsiteX97" fmla="*/ 1267627 w 3592824"/>
                <a:gd name="connsiteY97" fmla="*/ 2636174 h 6505980"/>
                <a:gd name="connsiteX98" fmla="*/ 1457972 w 3592824"/>
                <a:gd name="connsiteY98" fmla="*/ 2766635 h 6505980"/>
                <a:gd name="connsiteX99" fmla="*/ 1914541 w 3592824"/>
                <a:gd name="connsiteY99" fmla="*/ 1815401 h 6505980"/>
                <a:gd name="connsiteX100" fmla="*/ 1759871 w 3592824"/>
                <a:gd name="connsiteY100" fmla="*/ 1626771 h 6505980"/>
                <a:gd name="connsiteX101" fmla="*/ 1630255 w 3592824"/>
                <a:gd name="connsiteY101" fmla="*/ 1432944 h 6505980"/>
                <a:gd name="connsiteX102" fmla="*/ 1533657 w 3592824"/>
                <a:gd name="connsiteY102" fmla="*/ 1245834 h 6505980"/>
                <a:gd name="connsiteX103" fmla="*/ 1466898 w 3592824"/>
                <a:gd name="connsiteY103" fmla="*/ 1057506 h 6505980"/>
                <a:gd name="connsiteX104" fmla="*/ 1428386 w 3592824"/>
                <a:gd name="connsiteY104" fmla="*/ 871911 h 6505980"/>
                <a:gd name="connsiteX105" fmla="*/ 1418926 w 3592824"/>
                <a:gd name="connsiteY105" fmla="*/ 698165 h 6505980"/>
                <a:gd name="connsiteX106" fmla="*/ 1438518 w 3592824"/>
                <a:gd name="connsiteY106" fmla="*/ 529931 h 6505980"/>
                <a:gd name="connsiteX107" fmla="*/ 1487966 w 3592824"/>
                <a:gd name="connsiteY107" fmla="*/ 373157 h 6505980"/>
                <a:gd name="connsiteX108" fmla="*/ 1562109 w 3592824"/>
                <a:gd name="connsiteY108" fmla="*/ 234344 h 6505980"/>
                <a:gd name="connsiteX109" fmla="*/ 1590347 w 3592824"/>
                <a:gd name="connsiteY109" fmla="*/ 233909 h 6505980"/>
                <a:gd name="connsiteX110" fmla="*/ 1590423 w 3592824"/>
                <a:gd name="connsiteY110" fmla="*/ 276688 h 6505980"/>
                <a:gd name="connsiteX111" fmla="*/ 1534480 w 3592824"/>
                <a:gd name="connsiteY111" fmla="*/ 357380 h 6505980"/>
                <a:gd name="connsiteX112" fmla="*/ 1506010 w 3592824"/>
                <a:gd name="connsiteY112" fmla="*/ 457037 h 6505980"/>
                <a:gd name="connsiteX113" fmla="*/ 1488317 w 3592824"/>
                <a:gd name="connsiteY113" fmla="*/ 571212 h 6505980"/>
                <a:gd name="connsiteX114" fmla="*/ 1496884 w 3592824"/>
                <a:gd name="connsiteY114" fmla="*/ 693061 h 6505980"/>
                <a:gd name="connsiteX115" fmla="*/ 1522975 w 3592824"/>
                <a:gd name="connsiteY115" fmla="*/ 825308 h 6505980"/>
                <a:gd name="connsiteX116" fmla="*/ 1563776 w 3592824"/>
                <a:gd name="connsiteY116" fmla="*/ 957444 h 6505980"/>
                <a:gd name="connsiteX117" fmla="*/ 1623676 w 3592824"/>
                <a:gd name="connsiteY117" fmla="*/ 1089683 h 6505980"/>
                <a:gd name="connsiteX118" fmla="*/ 1701073 w 3592824"/>
                <a:gd name="connsiteY118" fmla="*/ 1219640 h 6505980"/>
                <a:gd name="connsiteX119" fmla="*/ 1784824 w 3592824"/>
                <a:gd name="connsiteY119" fmla="*/ 1340138 h 6505980"/>
                <a:gd name="connsiteX120" fmla="*/ 1839433 w 3592824"/>
                <a:gd name="connsiteY120" fmla="*/ 1402829 h 6505980"/>
                <a:gd name="connsiteX121" fmla="*/ 1879314 w 3592824"/>
                <a:gd name="connsiteY121" fmla="*/ 1462471 h 6505980"/>
                <a:gd name="connsiteX122" fmla="*/ 1923557 w 3592824"/>
                <a:gd name="connsiteY122" fmla="*/ 1509661 h 6505980"/>
                <a:gd name="connsiteX123" fmla="*/ 1968977 w 3592824"/>
                <a:gd name="connsiteY123" fmla="*/ 1553881 h 6505980"/>
                <a:gd name="connsiteX124" fmla="*/ 2023524 w 3592824"/>
                <a:gd name="connsiteY124" fmla="*/ 1583302 h 6505980"/>
                <a:gd name="connsiteX125" fmla="*/ 2159168 w 3592824"/>
                <a:gd name="connsiteY125" fmla="*/ 1357898 h 6505980"/>
                <a:gd name="connsiteX126" fmla="*/ 2301613 w 3592824"/>
                <a:gd name="connsiteY126" fmla="*/ 1152134 h 6505980"/>
                <a:gd name="connsiteX127" fmla="*/ 2456786 w 3592824"/>
                <a:gd name="connsiteY127" fmla="*/ 946442 h 6505980"/>
                <a:gd name="connsiteX128" fmla="*/ 2627883 w 3592824"/>
                <a:gd name="connsiteY128" fmla="*/ 750343 h 6505980"/>
                <a:gd name="connsiteX129" fmla="*/ 2819251 w 3592824"/>
                <a:gd name="connsiteY129" fmla="*/ 546637 h 6505980"/>
                <a:gd name="connsiteX130" fmla="*/ 3033293 w 3592824"/>
                <a:gd name="connsiteY130" fmla="*/ 338904 h 6505980"/>
                <a:gd name="connsiteX131" fmla="*/ 3075801 w 3592824"/>
                <a:gd name="connsiteY131" fmla="*/ 307656 h 6505980"/>
                <a:gd name="connsiteX132" fmla="*/ 3128615 w 3592824"/>
                <a:gd name="connsiteY132" fmla="*/ 255470 h 6505980"/>
                <a:gd name="connsiteX133" fmla="*/ 3193373 w 3592824"/>
                <a:gd name="connsiteY133" fmla="*/ 206920 h 6505980"/>
                <a:gd name="connsiteX134" fmla="*/ 3255727 w 3592824"/>
                <a:gd name="connsiteY134" fmla="*/ 153199 h 6505980"/>
                <a:gd name="connsiteX135" fmla="*/ 3326038 w 3592824"/>
                <a:gd name="connsiteY135" fmla="*/ 98736 h 6505980"/>
                <a:gd name="connsiteX136" fmla="*/ 3396772 w 3592824"/>
                <a:gd name="connsiteY136" fmla="*/ 57544 h 6505980"/>
                <a:gd name="connsiteX137" fmla="*/ 3465132 w 3592824"/>
                <a:gd name="connsiteY137" fmla="*/ 23864 h 6505980"/>
                <a:gd name="connsiteX138" fmla="*/ 3532718 w 3592824"/>
                <a:gd name="connsiteY138" fmla="*/ 3259 h 6505980"/>
                <a:gd name="connsiteX139" fmla="*/ 3587603 w 3592824"/>
                <a:gd name="connsiteY13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1708453 w 3592824"/>
                <a:gd name="connsiteY12" fmla="*/ 2932299 h 6505980"/>
                <a:gd name="connsiteX13" fmla="*/ 1722817 w 3592824"/>
                <a:gd name="connsiteY13" fmla="*/ 3822513 h 6505980"/>
                <a:gd name="connsiteX14" fmla="*/ 1536952 w 3592824"/>
                <a:gd name="connsiteY14" fmla="*/ 3772714 h 6505980"/>
                <a:gd name="connsiteX15" fmla="*/ 1541206 w 3592824"/>
                <a:gd name="connsiteY15" fmla="*/ 4042551 h 6505980"/>
                <a:gd name="connsiteX16" fmla="*/ 1736905 w 3592824"/>
                <a:gd name="connsiteY16" fmla="*/ 4202721 h 6505980"/>
                <a:gd name="connsiteX17" fmla="*/ 1910038 w 3592824"/>
                <a:gd name="connsiteY17" fmla="*/ 4375859 h 6505980"/>
                <a:gd name="connsiteX18" fmla="*/ 2049967 w 3592824"/>
                <a:gd name="connsiteY18" fmla="*/ 4551312 h 6505980"/>
                <a:gd name="connsiteX19" fmla="*/ 2161751 w 3592824"/>
                <a:gd name="connsiteY19" fmla="*/ 4736795 h 6505980"/>
                <a:gd name="connsiteX20" fmla="*/ 2245901 w 3592824"/>
                <a:gd name="connsiteY20" fmla="*/ 4927533 h 6505980"/>
                <a:gd name="connsiteX21" fmla="*/ 2299319 w 3592824"/>
                <a:gd name="connsiteY21" fmla="*/ 5113852 h 6505980"/>
                <a:gd name="connsiteX22" fmla="*/ 2323619 w 3592824"/>
                <a:gd name="connsiteY22" fmla="*/ 5302637 h 6505980"/>
                <a:gd name="connsiteX23" fmla="*/ 2316528 w 3592824"/>
                <a:gd name="connsiteY23" fmla="*/ 5487662 h 6505980"/>
                <a:gd name="connsiteX24" fmla="*/ 2281292 w 3592824"/>
                <a:gd name="connsiteY24" fmla="*/ 5660347 h 6505980"/>
                <a:gd name="connsiteX25" fmla="*/ 2254472 w 3592824"/>
                <a:gd name="connsiteY25" fmla="*/ 5669051 h 6505980"/>
                <a:gd name="connsiteX26" fmla="*/ 2243469 w 3592824"/>
                <a:gd name="connsiteY26" fmla="*/ 5622519 h 6505980"/>
                <a:gd name="connsiteX27" fmla="*/ 2276202 w 3592824"/>
                <a:gd name="connsiteY27" fmla="*/ 5518399 h 6505980"/>
                <a:gd name="connsiteX28" fmla="*/ 2277887 w 3592824"/>
                <a:gd name="connsiteY28" fmla="*/ 5401645 h 6505980"/>
                <a:gd name="connsiteX29" fmla="*/ 2265586 w 3592824"/>
                <a:gd name="connsiteY29" fmla="*/ 5272239 h 6505980"/>
                <a:gd name="connsiteX30" fmla="*/ 2226278 w 3592824"/>
                <a:gd name="connsiteY30" fmla="*/ 5142134 h 6505980"/>
                <a:gd name="connsiteX31" fmla="*/ 2167610 w 3592824"/>
                <a:gd name="connsiteY31" fmla="*/ 5005824 h 6505980"/>
                <a:gd name="connsiteX32" fmla="*/ 2094934 w 3592824"/>
                <a:gd name="connsiteY32" fmla="*/ 4873928 h 6505980"/>
                <a:gd name="connsiteX33" fmla="*/ 2004022 w 3592824"/>
                <a:gd name="connsiteY33" fmla="*/ 4747491 h 6505980"/>
                <a:gd name="connsiteX34" fmla="*/ 1897003 w 3592824"/>
                <a:gd name="connsiteY34" fmla="*/ 4628630 h 6505980"/>
                <a:gd name="connsiteX35" fmla="*/ 1786353 w 3592824"/>
                <a:gd name="connsiteY35" fmla="*/ 4521927 h 6505980"/>
                <a:gd name="connsiteX36" fmla="*/ 1718256 w 3592824"/>
                <a:gd name="connsiteY36" fmla="*/ 4469625 h 6505980"/>
                <a:gd name="connsiteX37" fmla="*/ 1664984 w 3592824"/>
                <a:gd name="connsiteY37" fmla="*/ 4416354 h 6505980"/>
                <a:gd name="connsiteX38" fmla="*/ 1610735 w 3592824"/>
                <a:gd name="connsiteY38" fmla="*/ 4377899 h 6505980"/>
                <a:gd name="connsiteX39" fmla="*/ 1556121 w 3592824"/>
                <a:gd name="connsiteY39" fmla="*/ 4343019 h 6505980"/>
                <a:gd name="connsiteX40" fmla="*/ 1496586 w 3592824"/>
                <a:gd name="connsiteY40" fmla="*/ 4326909 h 6505980"/>
                <a:gd name="connsiteX41" fmla="*/ 1424825 w 3592824"/>
                <a:gd name="connsiteY41" fmla="*/ 4611755 h 6505980"/>
                <a:gd name="connsiteX42" fmla="*/ 1341569 w 3592824"/>
                <a:gd name="connsiteY42" fmla="*/ 4877209 h 6505980"/>
                <a:gd name="connsiteX43" fmla="*/ 1246153 w 3592824"/>
                <a:gd name="connsiteY43" fmla="*/ 5146295 h 6505980"/>
                <a:gd name="connsiteX44" fmla="*/ 1133098 w 3592824"/>
                <a:gd name="connsiteY44" fmla="*/ 5409585 h 6505980"/>
                <a:gd name="connsiteX45" fmla="*/ 1002651 w 3592824"/>
                <a:gd name="connsiteY45" fmla="*/ 5687069 h 6505980"/>
                <a:gd name="connsiteX46" fmla="*/ 851621 w 3592824"/>
                <a:gd name="connsiteY46" fmla="*/ 5975542 h 6505980"/>
                <a:gd name="connsiteX47" fmla="*/ 819067 w 3592824"/>
                <a:gd name="connsiteY47" fmla="*/ 6021945 h 6505980"/>
                <a:gd name="connsiteX48" fmla="*/ 782039 w 3592824"/>
                <a:gd name="connsiteY48" fmla="*/ 6094137 h 6505980"/>
                <a:gd name="connsiteX49" fmla="*/ 732689 w 3592824"/>
                <a:gd name="connsiteY49" fmla="*/ 6165853 h 6505980"/>
                <a:gd name="connsiteX50" fmla="*/ 686953 w 3592824"/>
                <a:gd name="connsiteY50" fmla="*/ 6242495 h 6505980"/>
                <a:gd name="connsiteX51" fmla="*/ 633819 w 3592824"/>
                <a:gd name="connsiteY51" fmla="*/ 6322262 h 6505980"/>
                <a:gd name="connsiteX52" fmla="*/ 576894 w 3592824"/>
                <a:gd name="connsiteY52" fmla="*/ 6387714 h 6505980"/>
                <a:gd name="connsiteX53" fmla="*/ 520310 w 3592824"/>
                <a:gd name="connsiteY53" fmla="*/ 6444298 h 6505980"/>
                <a:gd name="connsiteX54" fmla="*/ 461122 w 3592824"/>
                <a:gd name="connsiteY54" fmla="*/ 6486433 h 6505980"/>
                <a:gd name="connsiteX55" fmla="*/ 409611 w 3592824"/>
                <a:gd name="connsiteY55" fmla="*/ 6505980 h 6505980"/>
                <a:gd name="connsiteX56" fmla="*/ 397795 w 3592824"/>
                <a:gd name="connsiteY56" fmla="*/ 6478382 h 6505980"/>
                <a:gd name="connsiteX57" fmla="*/ 580228 w 3592824"/>
                <a:gd name="connsiteY57" fmla="*/ 6260780 h 6505980"/>
                <a:gd name="connsiteX58" fmla="*/ 740291 w 3592824"/>
                <a:gd name="connsiteY58" fmla="*/ 6020812 h 6505980"/>
                <a:gd name="connsiteX59" fmla="*/ 876161 w 3592824"/>
                <a:gd name="connsiteY59" fmla="*/ 5764542 h 6505980"/>
                <a:gd name="connsiteX60" fmla="*/ 983460 w 3592824"/>
                <a:gd name="connsiteY60" fmla="*/ 5511282 h 6505980"/>
                <a:gd name="connsiteX61" fmla="*/ 1071980 w 3592824"/>
                <a:gd name="connsiteY61" fmla="*/ 5262934 h 6505980"/>
                <a:gd name="connsiteX62" fmla="*/ 1108340 w 3592824"/>
                <a:gd name="connsiteY62" fmla="*/ 5079541 h 6505980"/>
                <a:gd name="connsiteX63" fmla="*/ 1121344 w 3592824"/>
                <a:gd name="connsiteY63" fmla="*/ 5084649 h 6505980"/>
                <a:gd name="connsiteX64" fmla="*/ 1125291 w 3592824"/>
                <a:gd name="connsiteY64" fmla="*/ 5080701 h 6505980"/>
                <a:gd name="connsiteX65" fmla="*/ 1124442 w 3592824"/>
                <a:gd name="connsiteY65" fmla="*/ 5071961 h 6505980"/>
                <a:gd name="connsiteX66" fmla="*/ 1122157 w 3592824"/>
                <a:gd name="connsiteY66" fmla="*/ 5065724 h 6505980"/>
                <a:gd name="connsiteX67" fmla="*/ 1117049 w 3592824"/>
                <a:gd name="connsiteY67" fmla="*/ 5052716 h 6505980"/>
                <a:gd name="connsiteX68" fmla="*/ 1122811 w 3592824"/>
                <a:gd name="connsiteY68" fmla="*/ 5042696 h 6505980"/>
                <a:gd name="connsiteX69" fmla="*/ 1122495 w 3592824"/>
                <a:gd name="connsiteY69" fmla="*/ 5034485 h 6505980"/>
                <a:gd name="connsiteX70" fmla="*/ 1124158 w 3592824"/>
                <a:gd name="connsiteY70" fmla="*/ 5024300 h 6505980"/>
                <a:gd name="connsiteX71" fmla="*/ 1120205 w 3592824"/>
                <a:gd name="connsiteY71" fmla="*/ 5028252 h 6505980"/>
                <a:gd name="connsiteX72" fmla="*/ 1122495 w 3592824"/>
                <a:gd name="connsiteY72" fmla="*/ 5034485 h 6505980"/>
                <a:gd name="connsiteX73" fmla="*/ 1108340 w 3592824"/>
                <a:gd name="connsiteY73" fmla="*/ 5079541 h 6505980"/>
                <a:gd name="connsiteX74" fmla="*/ 1019535 w 3592824"/>
                <a:gd name="connsiteY74" fmla="*/ 5061794 h 6505980"/>
                <a:gd name="connsiteX75" fmla="*/ 907867 w 3592824"/>
                <a:gd name="connsiteY75" fmla="*/ 5071187 h 6505980"/>
                <a:gd name="connsiteX76" fmla="*/ 788983 w 3592824"/>
                <a:gd name="connsiteY76" fmla="*/ 5093104 h 6505980"/>
                <a:gd name="connsiteX77" fmla="*/ 658043 w 3592824"/>
                <a:gd name="connsiteY77" fmla="*/ 5134555 h 6505980"/>
                <a:gd name="connsiteX78" fmla="*/ 522026 w 3592824"/>
                <a:gd name="connsiteY78" fmla="*/ 5190653 h 6505980"/>
                <a:gd name="connsiteX79" fmla="*/ 384200 w 3592824"/>
                <a:gd name="connsiteY79" fmla="*/ 5252843 h 6505980"/>
                <a:gd name="connsiteX80" fmla="*/ 249344 w 3592824"/>
                <a:gd name="connsiteY80" fmla="*/ 5325897 h 6505980"/>
                <a:gd name="connsiteX81" fmla="*/ 120569 w 3592824"/>
                <a:gd name="connsiteY81" fmla="*/ 5397133 h 6505980"/>
                <a:gd name="connsiteX82" fmla="*/ 0 w 3592824"/>
                <a:gd name="connsiteY82" fmla="*/ 5468693 h 6505980"/>
                <a:gd name="connsiteX83" fmla="*/ 124698 w 3592824"/>
                <a:gd name="connsiteY83" fmla="*/ 5335477 h 6505980"/>
                <a:gd name="connsiteX84" fmla="*/ 246734 w 3592824"/>
                <a:gd name="connsiteY84" fmla="*/ 5221959 h 6505980"/>
                <a:gd name="connsiteX85" fmla="*/ 376856 w 3592824"/>
                <a:gd name="connsiteY85" fmla="*/ 5132327 h 6505980"/>
                <a:gd name="connsiteX86" fmla="*/ 515500 w 3592824"/>
                <a:gd name="connsiteY86" fmla="*/ 5051213 h 6505980"/>
                <a:gd name="connsiteX87" fmla="*/ 659408 w 3592824"/>
                <a:gd name="connsiteY87" fmla="*/ 4987219 h 6505980"/>
                <a:gd name="connsiteX88" fmla="*/ 820898 w 3592824"/>
                <a:gd name="connsiteY88" fmla="*/ 4940794 h 6505980"/>
                <a:gd name="connsiteX89" fmla="*/ 1181074 w 3592824"/>
                <a:gd name="connsiteY89" fmla="*/ 4846988 h 6505980"/>
                <a:gd name="connsiteX90" fmla="*/ 1226539 w 3592824"/>
                <a:gd name="connsiteY90" fmla="*/ 4526635 h 6505980"/>
                <a:gd name="connsiteX91" fmla="*/ 1248314 w 3592824"/>
                <a:gd name="connsiteY91" fmla="*/ 4207589 h 6505980"/>
                <a:gd name="connsiteX92" fmla="*/ 1246367 w 3592824"/>
                <a:gd name="connsiteY92" fmla="*/ 3884569 h 6505980"/>
                <a:gd name="connsiteX93" fmla="*/ 1230789 w 3592824"/>
                <a:gd name="connsiteY93" fmla="*/ 3690675 h 6505980"/>
                <a:gd name="connsiteX94" fmla="*/ 1162613 w 3592824"/>
                <a:gd name="connsiteY94" fmla="*/ 3672408 h 6505980"/>
                <a:gd name="connsiteX95" fmla="*/ 1267627 w 3592824"/>
                <a:gd name="connsiteY95" fmla="*/ 3672408 h 6505980"/>
                <a:gd name="connsiteX96" fmla="*/ 1267627 w 3592824"/>
                <a:gd name="connsiteY96" fmla="*/ 2636174 h 6505980"/>
                <a:gd name="connsiteX97" fmla="*/ 1457972 w 3592824"/>
                <a:gd name="connsiteY97" fmla="*/ 2766635 h 6505980"/>
                <a:gd name="connsiteX98" fmla="*/ 1914541 w 3592824"/>
                <a:gd name="connsiteY98" fmla="*/ 1815401 h 6505980"/>
                <a:gd name="connsiteX99" fmla="*/ 1759871 w 3592824"/>
                <a:gd name="connsiteY99" fmla="*/ 1626771 h 6505980"/>
                <a:gd name="connsiteX100" fmla="*/ 1630255 w 3592824"/>
                <a:gd name="connsiteY100" fmla="*/ 1432944 h 6505980"/>
                <a:gd name="connsiteX101" fmla="*/ 1533657 w 3592824"/>
                <a:gd name="connsiteY101" fmla="*/ 1245834 h 6505980"/>
                <a:gd name="connsiteX102" fmla="*/ 1466898 w 3592824"/>
                <a:gd name="connsiteY102" fmla="*/ 1057506 h 6505980"/>
                <a:gd name="connsiteX103" fmla="*/ 1428386 w 3592824"/>
                <a:gd name="connsiteY103" fmla="*/ 871911 h 6505980"/>
                <a:gd name="connsiteX104" fmla="*/ 1418926 w 3592824"/>
                <a:gd name="connsiteY104" fmla="*/ 698165 h 6505980"/>
                <a:gd name="connsiteX105" fmla="*/ 1438518 w 3592824"/>
                <a:gd name="connsiteY105" fmla="*/ 529931 h 6505980"/>
                <a:gd name="connsiteX106" fmla="*/ 1487966 w 3592824"/>
                <a:gd name="connsiteY106" fmla="*/ 373157 h 6505980"/>
                <a:gd name="connsiteX107" fmla="*/ 1562109 w 3592824"/>
                <a:gd name="connsiteY107" fmla="*/ 234344 h 6505980"/>
                <a:gd name="connsiteX108" fmla="*/ 1590347 w 3592824"/>
                <a:gd name="connsiteY108" fmla="*/ 233909 h 6505980"/>
                <a:gd name="connsiteX109" fmla="*/ 1590423 w 3592824"/>
                <a:gd name="connsiteY109" fmla="*/ 276688 h 6505980"/>
                <a:gd name="connsiteX110" fmla="*/ 1534480 w 3592824"/>
                <a:gd name="connsiteY110" fmla="*/ 357380 h 6505980"/>
                <a:gd name="connsiteX111" fmla="*/ 1506010 w 3592824"/>
                <a:gd name="connsiteY111" fmla="*/ 457037 h 6505980"/>
                <a:gd name="connsiteX112" fmla="*/ 1488317 w 3592824"/>
                <a:gd name="connsiteY112" fmla="*/ 571212 h 6505980"/>
                <a:gd name="connsiteX113" fmla="*/ 1496884 w 3592824"/>
                <a:gd name="connsiteY113" fmla="*/ 693061 h 6505980"/>
                <a:gd name="connsiteX114" fmla="*/ 1522975 w 3592824"/>
                <a:gd name="connsiteY114" fmla="*/ 825308 h 6505980"/>
                <a:gd name="connsiteX115" fmla="*/ 1563776 w 3592824"/>
                <a:gd name="connsiteY115" fmla="*/ 957444 h 6505980"/>
                <a:gd name="connsiteX116" fmla="*/ 1623676 w 3592824"/>
                <a:gd name="connsiteY116" fmla="*/ 1089683 h 6505980"/>
                <a:gd name="connsiteX117" fmla="*/ 1701073 w 3592824"/>
                <a:gd name="connsiteY117" fmla="*/ 1219640 h 6505980"/>
                <a:gd name="connsiteX118" fmla="*/ 1784824 w 3592824"/>
                <a:gd name="connsiteY118" fmla="*/ 1340138 h 6505980"/>
                <a:gd name="connsiteX119" fmla="*/ 1839433 w 3592824"/>
                <a:gd name="connsiteY119" fmla="*/ 1402829 h 6505980"/>
                <a:gd name="connsiteX120" fmla="*/ 1879314 w 3592824"/>
                <a:gd name="connsiteY120" fmla="*/ 1462471 h 6505980"/>
                <a:gd name="connsiteX121" fmla="*/ 1923557 w 3592824"/>
                <a:gd name="connsiteY121" fmla="*/ 1509661 h 6505980"/>
                <a:gd name="connsiteX122" fmla="*/ 1968977 w 3592824"/>
                <a:gd name="connsiteY122" fmla="*/ 1553881 h 6505980"/>
                <a:gd name="connsiteX123" fmla="*/ 2023524 w 3592824"/>
                <a:gd name="connsiteY123" fmla="*/ 1583302 h 6505980"/>
                <a:gd name="connsiteX124" fmla="*/ 2159168 w 3592824"/>
                <a:gd name="connsiteY124" fmla="*/ 1357898 h 6505980"/>
                <a:gd name="connsiteX125" fmla="*/ 2301613 w 3592824"/>
                <a:gd name="connsiteY125" fmla="*/ 1152134 h 6505980"/>
                <a:gd name="connsiteX126" fmla="*/ 2456786 w 3592824"/>
                <a:gd name="connsiteY126" fmla="*/ 946442 h 6505980"/>
                <a:gd name="connsiteX127" fmla="*/ 2627883 w 3592824"/>
                <a:gd name="connsiteY127" fmla="*/ 750343 h 6505980"/>
                <a:gd name="connsiteX128" fmla="*/ 2819251 w 3592824"/>
                <a:gd name="connsiteY128" fmla="*/ 546637 h 6505980"/>
                <a:gd name="connsiteX129" fmla="*/ 3033293 w 3592824"/>
                <a:gd name="connsiteY129" fmla="*/ 338904 h 6505980"/>
                <a:gd name="connsiteX130" fmla="*/ 3075801 w 3592824"/>
                <a:gd name="connsiteY130" fmla="*/ 307656 h 6505980"/>
                <a:gd name="connsiteX131" fmla="*/ 3128615 w 3592824"/>
                <a:gd name="connsiteY131" fmla="*/ 255470 h 6505980"/>
                <a:gd name="connsiteX132" fmla="*/ 3193373 w 3592824"/>
                <a:gd name="connsiteY132" fmla="*/ 206920 h 6505980"/>
                <a:gd name="connsiteX133" fmla="*/ 3255727 w 3592824"/>
                <a:gd name="connsiteY133" fmla="*/ 153199 h 6505980"/>
                <a:gd name="connsiteX134" fmla="*/ 3326038 w 3592824"/>
                <a:gd name="connsiteY134" fmla="*/ 98736 h 6505980"/>
                <a:gd name="connsiteX135" fmla="*/ 3396772 w 3592824"/>
                <a:gd name="connsiteY135" fmla="*/ 57544 h 6505980"/>
                <a:gd name="connsiteX136" fmla="*/ 3465132 w 3592824"/>
                <a:gd name="connsiteY136" fmla="*/ 23864 h 6505980"/>
                <a:gd name="connsiteX137" fmla="*/ 3532718 w 3592824"/>
                <a:gd name="connsiteY137" fmla="*/ 3259 h 6505980"/>
                <a:gd name="connsiteX138" fmla="*/ 3587603 w 3592824"/>
                <a:gd name="connsiteY13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1708453 w 3592824"/>
                <a:gd name="connsiteY11" fmla="*/ 2932299 h 6505980"/>
                <a:gd name="connsiteX12" fmla="*/ 1722817 w 3592824"/>
                <a:gd name="connsiteY12" fmla="*/ 3822513 h 6505980"/>
                <a:gd name="connsiteX13" fmla="*/ 1536952 w 3592824"/>
                <a:gd name="connsiteY13" fmla="*/ 3772714 h 6505980"/>
                <a:gd name="connsiteX14" fmla="*/ 1541206 w 3592824"/>
                <a:gd name="connsiteY14" fmla="*/ 4042551 h 6505980"/>
                <a:gd name="connsiteX15" fmla="*/ 1736905 w 3592824"/>
                <a:gd name="connsiteY15" fmla="*/ 4202721 h 6505980"/>
                <a:gd name="connsiteX16" fmla="*/ 1910038 w 3592824"/>
                <a:gd name="connsiteY16" fmla="*/ 4375859 h 6505980"/>
                <a:gd name="connsiteX17" fmla="*/ 2049967 w 3592824"/>
                <a:gd name="connsiteY17" fmla="*/ 4551312 h 6505980"/>
                <a:gd name="connsiteX18" fmla="*/ 2161751 w 3592824"/>
                <a:gd name="connsiteY18" fmla="*/ 4736795 h 6505980"/>
                <a:gd name="connsiteX19" fmla="*/ 2245901 w 3592824"/>
                <a:gd name="connsiteY19" fmla="*/ 4927533 h 6505980"/>
                <a:gd name="connsiteX20" fmla="*/ 2299319 w 3592824"/>
                <a:gd name="connsiteY20" fmla="*/ 5113852 h 6505980"/>
                <a:gd name="connsiteX21" fmla="*/ 2323619 w 3592824"/>
                <a:gd name="connsiteY21" fmla="*/ 5302637 h 6505980"/>
                <a:gd name="connsiteX22" fmla="*/ 2316528 w 3592824"/>
                <a:gd name="connsiteY22" fmla="*/ 5487662 h 6505980"/>
                <a:gd name="connsiteX23" fmla="*/ 2281292 w 3592824"/>
                <a:gd name="connsiteY23" fmla="*/ 5660347 h 6505980"/>
                <a:gd name="connsiteX24" fmla="*/ 2254472 w 3592824"/>
                <a:gd name="connsiteY24" fmla="*/ 5669051 h 6505980"/>
                <a:gd name="connsiteX25" fmla="*/ 2243469 w 3592824"/>
                <a:gd name="connsiteY25" fmla="*/ 5622519 h 6505980"/>
                <a:gd name="connsiteX26" fmla="*/ 2276202 w 3592824"/>
                <a:gd name="connsiteY26" fmla="*/ 5518399 h 6505980"/>
                <a:gd name="connsiteX27" fmla="*/ 2277887 w 3592824"/>
                <a:gd name="connsiteY27" fmla="*/ 5401645 h 6505980"/>
                <a:gd name="connsiteX28" fmla="*/ 2265586 w 3592824"/>
                <a:gd name="connsiteY28" fmla="*/ 5272239 h 6505980"/>
                <a:gd name="connsiteX29" fmla="*/ 2226278 w 3592824"/>
                <a:gd name="connsiteY29" fmla="*/ 5142134 h 6505980"/>
                <a:gd name="connsiteX30" fmla="*/ 2167610 w 3592824"/>
                <a:gd name="connsiteY30" fmla="*/ 5005824 h 6505980"/>
                <a:gd name="connsiteX31" fmla="*/ 2094934 w 3592824"/>
                <a:gd name="connsiteY31" fmla="*/ 4873928 h 6505980"/>
                <a:gd name="connsiteX32" fmla="*/ 2004022 w 3592824"/>
                <a:gd name="connsiteY32" fmla="*/ 4747491 h 6505980"/>
                <a:gd name="connsiteX33" fmla="*/ 1897003 w 3592824"/>
                <a:gd name="connsiteY33" fmla="*/ 4628630 h 6505980"/>
                <a:gd name="connsiteX34" fmla="*/ 1786353 w 3592824"/>
                <a:gd name="connsiteY34" fmla="*/ 4521927 h 6505980"/>
                <a:gd name="connsiteX35" fmla="*/ 1718256 w 3592824"/>
                <a:gd name="connsiteY35" fmla="*/ 4469625 h 6505980"/>
                <a:gd name="connsiteX36" fmla="*/ 1664984 w 3592824"/>
                <a:gd name="connsiteY36" fmla="*/ 4416354 h 6505980"/>
                <a:gd name="connsiteX37" fmla="*/ 1610735 w 3592824"/>
                <a:gd name="connsiteY37" fmla="*/ 4377899 h 6505980"/>
                <a:gd name="connsiteX38" fmla="*/ 1556121 w 3592824"/>
                <a:gd name="connsiteY38" fmla="*/ 4343019 h 6505980"/>
                <a:gd name="connsiteX39" fmla="*/ 1496586 w 3592824"/>
                <a:gd name="connsiteY39" fmla="*/ 4326909 h 6505980"/>
                <a:gd name="connsiteX40" fmla="*/ 1424825 w 3592824"/>
                <a:gd name="connsiteY40" fmla="*/ 4611755 h 6505980"/>
                <a:gd name="connsiteX41" fmla="*/ 1341569 w 3592824"/>
                <a:gd name="connsiteY41" fmla="*/ 4877209 h 6505980"/>
                <a:gd name="connsiteX42" fmla="*/ 1246153 w 3592824"/>
                <a:gd name="connsiteY42" fmla="*/ 5146295 h 6505980"/>
                <a:gd name="connsiteX43" fmla="*/ 1133098 w 3592824"/>
                <a:gd name="connsiteY43" fmla="*/ 5409585 h 6505980"/>
                <a:gd name="connsiteX44" fmla="*/ 1002651 w 3592824"/>
                <a:gd name="connsiteY44" fmla="*/ 5687069 h 6505980"/>
                <a:gd name="connsiteX45" fmla="*/ 851621 w 3592824"/>
                <a:gd name="connsiteY45" fmla="*/ 5975542 h 6505980"/>
                <a:gd name="connsiteX46" fmla="*/ 819067 w 3592824"/>
                <a:gd name="connsiteY46" fmla="*/ 6021945 h 6505980"/>
                <a:gd name="connsiteX47" fmla="*/ 782039 w 3592824"/>
                <a:gd name="connsiteY47" fmla="*/ 6094137 h 6505980"/>
                <a:gd name="connsiteX48" fmla="*/ 732689 w 3592824"/>
                <a:gd name="connsiteY48" fmla="*/ 6165853 h 6505980"/>
                <a:gd name="connsiteX49" fmla="*/ 686953 w 3592824"/>
                <a:gd name="connsiteY49" fmla="*/ 6242495 h 6505980"/>
                <a:gd name="connsiteX50" fmla="*/ 633819 w 3592824"/>
                <a:gd name="connsiteY50" fmla="*/ 6322262 h 6505980"/>
                <a:gd name="connsiteX51" fmla="*/ 576894 w 3592824"/>
                <a:gd name="connsiteY51" fmla="*/ 6387714 h 6505980"/>
                <a:gd name="connsiteX52" fmla="*/ 520310 w 3592824"/>
                <a:gd name="connsiteY52" fmla="*/ 6444298 h 6505980"/>
                <a:gd name="connsiteX53" fmla="*/ 461122 w 3592824"/>
                <a:gd name="connsiteY53" fmla="*/ 6486433 h 6505980"/>
                <a:gd name="connsiteX54" fmla="*/ 409611 w 3592824"/>
                <a:gd name="connsiteY54" fmla="*/ 6505980 h 6505980"/>
                <a:gd name="connsiteX55" fmla="*/ 397795 w 3592824"/>
                <a:gd name="connsiteY55" fmla="*/ 6478382 h 6505980"/>
                <a:gd name="connsiteX56" fmla="*/ 580228 w 3592824"/>
                <a:gd name="connsiteY56" fmla="*/ 6260780 h 6505980"/>
                <a:gd name="connsiteX57" fmla="*/ 740291 w 3592824"/>
                <a:gd name="connsiteY57" fmla="*/ 6020812 h 6505980"/>
                <a:gd name="connsiteX58" fmla="*/ 876161 w 3592824"/>
                <a:gd name="connsiteY58" fmla="*/ 5764542 h 6505980"/>
                <a:gd name="connsiteX59" fmla="*/ 983460 w 3592824"/>
                <a:gd name="connsiteY59" fmla="*/ 5511282 h 6505980"/>
                <a:gd name="connsiteX60" fmla="*/ 1071980 w 3592824"/>
                <a:gd name="connsiteY60" fmla="*/ 5262934 h 6505980"/>
                <a:gd name="connsiteX61" fmla="*/ 1108340 w 3592824"/>
                <a:gd name="connsiteY61" fmla="*/ 5079541 h 6505980"/>
                <a:gd name="connsiteX62" fmla="*/ 1121344 w 3592824"/>
                <a:gd name="connsiteY62" fmla="*/ 5084649 h 6505980"/>
                <a:gd name="connsiteX63" fmla="*/ 1125291 w 3592824"/>
                <a:gd name="connsiteY63" fmla="*/ 5080701 h 6505980"/>
                <a:gd name="connsiteX64" fmla="*/ 1124442 w 3592824"/>
                <a:gd name="connsiteY64" fmla="*/ 5071961 h 6505980"/>
                <a:gd name="connsiteX65" fmla="*/ 1122157 w 3592824"/>
                <a:gd name="connsiteY65" fmla="*/ 5065724 h 6505980"/>
                <a:gd name="connsiteX66" fmla="*/ 1117049 w 3592824"/>
                <a:gd name="connsiteY66" fmla="*/ 5052716 h 6505980"/>
                <a:gd name="connsiteX67" fmla="*/ 1122811 w 3592824"/>
                <a:gd name="connsiteY67" fmla="*/ 5042696 h 6505980"/>
                <a:gd name="connsiteX68" fmla="*/ 1122495 w 3592824"/>
                <a:gd name="connsiteY68" fmla="*/ 5034485 h 6505980"/>
                <a:gd name="connsiteX69" fmla="*/ 1124158 w 3592824"/>
                <a:gd name="connsiteY69" fmla="*/ 5024300 h 6505980"/>
                <a:gd name="connsiteX70" fmla="*/ 1120205 w 3592824"/>
                <a:gd name="connsiteY70" fmla="*/ 5028252 h 6505980"/>
                <a:gd name="connsiteX71" fmla="*/ 1122495 w 3592824"/>
                <a:gd name="connsiteY71" fmla="*/ 5034485 h 6505980"/>
                <a:gd name="connsiteX72" fmla="*/ 1108340 w 3592824"/>
                <a:gd name="connsiteY72" fmla="*/ 5079541 h 6505980"/>
                <a:gd name="connsiteX73" fmla="*/ 1019535 w 3592824"/>
                <a:gd name="connsiteY73" fmla="*/ 5061794 h 6505980"/>
                <a:gd name="connsiteX74" fmla="*/ 907867 w 3592824"/>
                <a:gd name="connsiteY74" fmla="*/ 5071187 h 6505980"/>
                <a:gd name="connsiteX75" fmla="*/ 788983 w 3592824"/>
                <a:gd name="connsiteY75" fmla="*/ 5093104 h 6505980"/>
                <a:gd name="connsiteX76" fmla="*/ 658043 w 3592824"/>
                <a:gd name="connsiteY76" fmla="*/ 5134555 h 6505980"/>
                <a:gd name="connsiteX77" fmla="*/ 522026 w 3592824"/>
                <a:gd name="connsiteY77" fmla="*/ 5190653 h 6505980"/>
                <a:gd name="connsiteX78" fmla="*/ 384200 w 3592824"/>
                <a:gd name="connsiteY78" fmla="*/ 5252843 h 6505980"/>
                <a:gd name="connsiteX79" fmla="*/ 249344 w 3592824"/>
                <a:gd name="connsiteY79" fmla="*/ 5325897 h 6505980"/>
                <a:gd name="connsiteX80" fmla="*/ 120569 w 3592824"/>
                <a:gd name="connsiteY80" fmla="*/ 5397133 h 6505980"/>
                <a:gd name="connsiteX81" fmla="*/ 0 w 3592824"/>
                <a:gd name="connsiteY81" fmla="*/ 5468693 h 6505980"/>
                <a:gd name="connsiteX82" fmla="*/ 124698 w 3592824"/>
                <a:gd name="connsiteY82" fmla="*/ 5335477 h 6505980"/>
                <a:gd name="connsiteX83" fmla="*/ 246734 w 3592824"/>
                <a:gd name="connsiteY83" fmla="*/ 5221959 h 6505980"/>
                <a:gd name="connsiteX84" fmla="*/ 376856 w 3592824"/>
                <a:gd name="connsiteY84" fmla="*/ 5132327 h 6505980"/>
                <a:gd name="connsiteX85" fmla="*/ 515500 w 3592824"/>
                <a:gd name="connsiteY85" fmla="*/ 5051213 h 6505980"/>
                <a:gd name="connsiteX86" fmla="*/ 659408 w 3592824"/>
                <a:gd name="connsiteY86" fmla="*/ 4987219 h 6505980"/>
                <a:gd name="connsiteX87" fmla="*/ 820898 w 3592824"/>
                <a:gd name="connsiteY87" fmla="*/ 4940794 h 6505980"/>
                <a:gd name="connsiteX88" fmla="*/ 1181074 w 3592824"/>
                <a:gd name="connsiteY88" fmla="*/ 4846988 h 6505980"/>
                <a:gd name="connsiteX89" fmla="*/ 1226539 w 3592824"/>
                <a:gd name="connsiteY89" fmla="*/ 4526635 h 6505980"/>
                <a:gd name="connsiteX90" fmla="*/ 1248314 w 3592824"/>
                <a:gd name="connsiteY90" fmla="*/ 4207589 h 6505980"/>
                <a:gd name="connsiteX91" fmla="*/ 1246367 w 3592824"/>
                <a:gd name="connsiteY91" fmla="*/ 3884569 h 6505980"/>
                <a:gd name="connsiteX92" fmla="*/ 1230789 w 3592824"/>
                <a:gd name="connsiteY92" fmla="*/ 3690675 h 6505980"/>
                <a:gd name="connsiteX93" fmla="*/ 1162613 w 3592824"/>
                <a:gd name="connsiteY93" fmla="*/ 3672408 h 6505980"/>
                <a:gd name="connsiteX94" fmla="*/ 1267627 w 3592824"/>
                <a:gd name="connsiteY94" fmla="*/ 3672408 h 6505980"/>
                <a:gd name="connsiteX95" fmla="*/ 1267627 w 3592824"/>
                <a:gd name="connsiteY95" fmla="*/ 2636174 h 6505980"/>
                <a:gd name="connsiteX96" fmla="*/ 1457972 w 3592824"/>
                <a:gd name="connsiteY96" fmla="*/ 2766635 h 6505980"/>
                <a:gd name="connsiteX97" fmla="*/ 1914541 w 3592824"/>
                <a:gd name="connsiteY97" fmla="*/ 1815401 h 6505980"/>
                <a:gd name="connsiteX98" fmla="*/ 1759871 w 3592824"/>
                <a:gd name="connsiteY98" fmla="*/ 1626771 h 6505980"/>
                <a:gd name="connsiteX99" fmla="*/ 1630255 w 3592824"/>
                <a:gd name="connsiteY99" fmla="*/ 1432944 h 6505980"/>
                <a:gd name="connsiteX100" fmla="*/ 1533657 w 3592824"/>
                <a:gd name="connsiteY100" fmla="*/ 1245834 h 6505980"/>
                <a:gd name="connsiteX101" fmla="*/ 1466898 w 3592824"/>
                <a:gd name="connsiteY101" fmla="*/ 1057506 h 6505980"/>
                <a:gd name="connsiteX102" fmla="*/ 1428386 w 3592824"/>
                <a:gd name="connsiteY102" fmla="*/ 871911 h 6505980"/>
                <a:gd name="connsiteX103" fmla="*/ 1418926 w 3592824"/>
                <a:gd name="connsiteY103" fmla="*/ 698165 h 6505980"/>
                <a:gd name="connsiteX104" fmla="*/ 1438518 w 3592824"/>
                <a:gd name="connsiteY104" fmla="*/ 529931 h 6505980"/>
                <a:gd name="connsiteX105" fmla="*/ 1487966 w 3592824"/>
                <a:gd name="connsiteY105" fmla="*/ 373157 h 6505980"/>
                <a:gd name="connsiteX106" fmla="*/ 1562109 w 3592824"/>
                <a:gd name="connsiteY106" fmla="*/ 234344 h 6505980"/>
                <a:gd name="connsiteX107" fmla="*/ 1590347 w 3592824"/>
                <a:gd name="connsiteY107" fmla="*/ 233909 h 6505980"/>
                <a:gd name="connsiteX108" fmla="*/ 1590423 w 3592824"/>
                <a:gd name="connsiteY108" fmla="*/ 276688 h 6505980"/>
                <a:gd name="connsiteX109" fmla="*/ 1534480 w 3592824"/>
                <a:gd name="connsiteY109" fmla="*/ 357380 h 6505980"/>
                <a:gd name="connsiteX110" fmla="*/ 1506010 w 3592824"/>
                <a:gd name="connsiteY110" fmla="*/ 457037 h 6505980"/>
                <a:gd name="connsiteX111" fmla="*/ 1488317 w 3592824"/>
                <a:gd name="connsiteY111" fmla="*/ 571212 h 6505980"/>
                <a:gd name="connsiteX112" fmla="*/ 1496884 w 3592824"/>
                <a:gd name="connsiteY112" fmla="*/ 693061 h 6505980"/>
                <a:gd name="connsiteX113" fmla="*/ 1522975 w 3592824"/>
                <a:gd name="connsiteY113" fmla="*/ 825308 h 6505980"/>
                <a:gd name="connsiteX114" fmla="*/ 1563776 w 3592824"/>
                <a:gd name="connsiteY114" fmla="*/ 957444 h 6505980"/>
                <a:gd name="connsiteX115" fmla="*/ 1623676 w 3592824"/>
                <a:gd name="connsiteY115" fmla="*/ 1089683 h 6505980"/>
                <a:gd name="connsiteX116" fmla="*/ 1701073 w 3592824"/>
                <a:gd name="connsiteY116" fmla="*/ 1219640 h 6505980"/>
                <a:gd name="connsiteX117" fmla="*/ 1784824 w 3592824"/>
                <a:gd name="connsiteY117" fmla="*/ 1340138 h 6505980"/>
                <a:gd name="connsiteX118" fmla="*/ 1839433 w 3592824"/>
                <a:gd name="connsiteY118" fmla="*/ 1402829 h 6505980"/>
                <a:gd name="connsiteX119" fmla="*/ 1879314 w 3592824"/>
                <a:gd name="connsiteY119" fmla="*/ 1462471 h 6505980"/>
                <a:gd name="connsiteX120" fmla="*/ 1923557 w 3592824"/>
                <a:gd name="connsiteY120" fmla="*/ 1509661 h 6505980"/>
                <a:gd name="connsiteX121" fmla="*/ 1968977 w 3592824"/>
                <a:gd name="connsiteY121" fmla="*/ 1553881 h 6505980"/>
                <a:gd name="connsiteX122" fmla="*/ 2023524 w 3592824"/>
                <a:gd name="connsiteY122" fmla="*/ 1583302 h 6505980"/>
                <a:gd name="connsiteX123" fmla="*/ 2159168 w 3592824"/>
                <a:gd name="connsiteY123" fmla="*/ 1357898 h 6505980"/>
                <a:gd name="connsiteX124" fmla="*/ 2301613 w 3592824"/>
                <a:gd name="connsiteY124" fmla="*/ 1152134 h 6505980"/>
                <a:gd name="connsiteX125" fmla="*/ 2456786 w 3592824"/>
                <a:gd name="connsiteY125" fmla="*/ 946442 h 6505980"/>
                <a:gd name="connsiteX126" fmla="*/ 2627883 w 3592824"/>
                <a:gd name="connsiteY126" fmla="*/ 750343 h 6505980"/>
                <a:gd name="connsiteX127" fmla="*/ 2819251 w 3592824"/>
                <a:gd name="connsiteY127" fmla="*/ 546637 h 6505980"/>
                <a:gd name="connsiteX128" fmla="*/ 3033293 w 3592824"/>
                <a:gd name="connsiteY128" fmla="*/ 338904 h 6505980"/>
                <a:gd name="connsiteX129" fmla="*/ 3075801 w 3592824"/>
                <a:gd name="connsiteY129" fmla="*/ 307656 h 6505980"/>
                <a:gd name="connsiteX130" fmla="*/ 3128615 w 3592824"/>
                <a:gd name="connsiteY130" fmla="*/ 255470 h 6505980"/>
                <a:gd name="connsiteX131" fmla="*/ 3193373 w 3592824"/>
                <a:gd name="connsiteY131" fmla="*/ 206920 h 6505980"/>
                <a:gd name="connsiteX132" fmla="*/ 3255727 w 3592824"/>
                <a:gd name="connsiteY132" fmla="*/ 153199 h 6505980"/>
                <a:gd name="connsiteX133" fmla="*/ 3326038 w 3592824"/>
                <a:gd name="connsiteY133" fmla="*/ 98736 h 6505980"/>
                <a:gd name="connsiteX134" fmla="*/ 3396772 w 3592824"/>
                <a:gd name="connsiteY134" fmla="*/ 57544 h 6505980"/>
                <a:gd name="connsiteX135" fmla="*/ 3465132 w 3592824"/>
                <a:gd name="connsiteY135" fmla="*/ 23864 h 6505980"/>
                <a:gd name="connsiteX136" fmla="*/ 3532718 w 3592824"/>
                <a:gd name="connsiteY136" fmla="*/ 3259 h 6505980"/>
                <a:gd name="connsiteX137" fmla="*/ 3587603 w 3592824"/>
                <a:gd name="connsiteY137" fmla="*/ 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136" fmla="*/ 1707343 w 3592824"/>
                <a:gd name="connsiteY136" fmla="*/ 307589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267627 w 3592824"/>
                <a:gd name="connsiteY134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67627 w 3592824"/>
                <a:gd name="connsiteY133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536952 w 3592824"/>
                <a:gd name="connsiteY53" fmla="*/ 3772714 h 6505980"/>
                <a:gd name="connsiteX54" fmla="*/ 1541206 w 3592824"/>
                <a:gd name="connsiteY54" fmla="*/ 4042551 h 6505980"/>
                <a:gd name="connsiteX55" fmla="*/ 1736905 w 3592824"/>
                <a:gd name="connsiteY55" fmla="*/ 4202721 h 6505980"/>
                <a:gd name="connsiteX56" fmla="*/ 1910038 w 3592824"/>
                <a:gd name="connsiteY56" fmla="*/ 4375859 h 6505980"/>
                <a:gd name="connsiteX57" fmla="*/ 2049967 w 3592824"/>
                <a:gd name="connsiteY57" fmla="*/ 4551312 h 6505980"/>
                <a:gd name="connsiteX58" fmla="*/ 2161751 w 3592824"/>
                <a:gd name="connsiteY58" fmla="*/ 4736795 h 6505980"/>
                <a:gd name="connsiteX59" fmla="*/ 2245901 w 3592824"/>
                <a:gd name="connsiteY59" fmla="*/ 4927533 h 6505980"/>
                <a:gd name="connsiteX60" fmla="*/ 2299319 w 3592824"/>
                <a:gd name="connsiteY60" fmla="*/ 5113852 h 6505980"/>
                <a:gd name="connsiteX61" fmla="*/ 2323619 w 3592824"/>
                <a:gd name="connsiteY61" fmla="*/ 5302637 h 6505980"/>
                <a:gd name="connsiteX62" fmla="*/ 2316528 w 3592824"/>
                <a:gd name="connsiteY62" fmla="*/ 5487662 h 6505980"/>
                <a:gd name="connsiteX63" fmla="*/ 2281292 w 3592824"/>
                <a:gd name="connsiteY63" fmla="*/ 5660347 h 6505980"/>
                <a:gd name="connsiteX64" fmla="*/ 2254472 w 3592824"/>
                <a:gd name="connsiteY64" fmla="*/ 5669051 h 6505980"/>
                <a:gd name="connsiteX65" fmla="*/ 2243469 w 3592824"/>
                <a:gd name="connsiteY65" fmla="*/ 5622519 h 6505980"/>
                <a:gd name="connsiteX66" fmla="*/ 2276202 w 3592824"/>
                <a:gd name="connsiteY66" fmla="*/ 5518399 h 6505980"/>
                <a:gd name="connsiteX67" fmla="*/ 2277887 w 3592824"/>
                <a:gd name="connsiteY67" fmla="*/ 5401645 h 6505980"/>
                <a:gd name="connsiteX68" fmla="*/ 2265586 w 3592824"/>
                <a:gd name="connsiteY68" fmla="*/ 5272239 h 6505980"/>
                <a:gd name="connsiteX69" fmla="*/ 2226278 w 3592824"/>
                <a:gd name="connsiteY69" fmla="*/ 5142134 h 6505980"/>
                <a:gd name="connsiteX70" fmla="*/ 2167610 w 3592824"/>
                <a:gd name="connsiteY70" fmla="*/ 5005824 h 6505980"/>
                <a:gd name="connsiteX71" fmla="*/ 2094934 w 3592824"/>
                <a:gd name="connsiteY71" fmla="*/ 4873928 h 6505980"/>
                <a:gd name="connsiteX72" fmla="*/ 2004022 w 3592824"/>
                <a:gd name="connsiteY72" fmla="*/ 4747491 h 6505980"/>
                <a:gd name="connsiteX73" fmla="*/ 1897003 w 3592824"/>
                <a:gd name="connsiteY73" fmla="*/ 4628630 h 6505980"/>
                <a:gd name="connsiteX74" fmla="*/ 1786353 w 3592824"/>
                <a:gd name="connsiteY74" fmla="*/ 4521927 h 6505980"/>
                <a:gd name="connsiteX75" fmla="*/ 1718256 w 3592824"/>
                <a:gd name="connsiteY75" fmla="*/ 4469625 h 6505980"/>
                <a:gd name="connsiteX76" fmla="*/ 1664984 w 3592824"/>
                <a:gd name="connsiteY76" fmla="*/ 4416354 h 6505980"/>
                <a:gd name="connsiteX77" fmla="*/ 1610735 w 3592824"/>
                <a:gd name="connsiteY77" fmla="*/ 4377899 h 6505980"/>
                <a:gd name="connsiteX78" fmla="*/ 1556121 w 3592824"/>
                <a:gd name="connsiteY78" fmla="*/ 4343019 h 6505980"/>
                <a:gd name="connsiteX79" fmla="*/ 1496586 w 3592824"/>
                <a:gd name="connsiteY79" fmla="*/ 4326909 h 6505980"/>
                <a:gd name="connsiteX80" fmla="*/ 1424825 w 3592824"/>
                <a:gd name="connsiteY80" fmla="*/ 4611755 h 6505980"/>
                <a:gd name="connsiteX81" fmla="*/ 1341569 w 3592824"/>
                <a:gd name="connsiteY81" fmla="*/ 4877209 h 6505980"/>
                <a:gd name="connsiteX82" fmla="*/ 1246153 w 3592824"/>
                <a:gd name="connsiteY82" fmla="*/ 5146295 h 6505980"/>
                <a:gd name="connsiteX83" fmla="*/ 1133098 w 3592824"/>
                <a:gd name="connsiteY83" fmla="*/ 5409585 h 6505980"/>
                <a:gd name="connsiteX84" fmla="*/ 1002651 w 3592824"/>
                <a:gd name="connsiteY84" fmla="*/ 5687069 h 6505980"/>
                <a:gd name="connsiteX85" fmla="*/ 851621 w 3592824"/>
                <a:gd name="connsiteY85" fmla="*/ 5975542 h 6505980"/>
                <a:gd name="connsiteX86" fmla="*/ 819067 w 3592824"/>
                <a:gd name="connsiteY86" fmla="*/ 6021945 h 6505980"/>
                <a:gd name="connsiteX87" fmla="*/ 782039 w 3592824"/>
                <a:gd name="connsiteY87" fmla="*/ 6094137 h 6505980"/>
                <a:gd name="connsiteX88" fmla="*/ 732689 w 3592824"/>
                <a:gd name="connsiteY88" fmla="*/ 6165853 h 6505980"/>
                <a:gd name="connsiteX89" fmla="*/ 686953 w 3592824"/>
                <a:gd name="connsiteY89" fmla="*/ 6242495 h 6505980"/>
                <a:gd name="connsiteX90" fmla="*/ 633819 w 3592824"/>
                <a:gd name="connsiteY90" fmla="*/ 6322262 h 6505980"/>
                <a:gd name="connsiteX91" fmla="*/ 576894 w 3592824"/>
                <a:gd name="connsiteY91" fmla="*/ 6387714 h 6505980"/>
                <a:gd name="connsiteX92" fmla="*/ 520310 w 3592824"/>
                <a:gd name="connsiteY92" fmla="*/ 6444298 h 6505980"/>
                <a:gd name="connsiteX93" fmla="*/ 461122 w 3592824"/>
                <a:gd name="connsiteY93" fmla="*/ 6486433 h 6505980"/>
                <a:gd name="connsiteX94" fmla="*/ 409611 w 3592824"/>
                <a:gd name="connsiteY94" fmla="*/ 6505980 h 6505980"/>
                <a:gd name="connsiteX95" fmla="*/ 397795 w 3592824"/>
                <a:gd name="connsiteY95" fmla="*/ 6478382 h 6505980"/>
                <a:gd name="connsiteX96" fmla="*/ 580228 w 3592824"/>
                <a:gd name="connsiteY96" fmla="*/ 6260780 h 6505980"/>
                <a:gd name="connsiteX97" fmla="*/ 740291 w 3592824"/>
                <a:gd name="connsiteY97" fmla="*/ 6020812 h 6505980"/>
                <a:gd name="connsiteX98" fmla="*/ 876161 w 3592824"/>
                <a:gd name="connsiteY98" fmla="*/ 5764542 h 6505980"/>
                <a:gd name="connsiteX99" fmla="*/ 983460 w 3592824"/>
                <a:gd name="connsiteY99" fmla="*/ 5511282 h 6505980"/>
                <a:gd name="connsiteX100" fmla="*/ 1071980 w 3592824"/>
                <a:gd name="connsiteY100" fmla="*/ 5262934 h 6505980"/>
                <a:gd name="connsiteX101" fmla="*/ 1108340 w 3592824"/>
                <a:gd name="connsiteY101" fmla="*/ 5079541 h 6505980"/>
                <a:gd name="connsiteX102" fmla="*/ 1121344 w 3592824"/>
                <a:gd name="connsiteY102" fmla="*/ 5084649 h 6505980"/>
                <a:gd name="connsiteX103" fmla="*/ 1125291 w 3592824"/>
                <a:gd name="connsiteY103" fmla="*/ 5080701 h 6505980"/>
                <a:gd name="connsiteX104" fmla="*/ 1124442 w 3592824"/>
                <a:gd name="connsiteY104" fmla="*/ 5071961 h 6505980"/>
                <a:gd name="connsiteX105" fmla="*/ 1122157 w 3592824"/>
                <a:gd name="connsiteY105" fmla="*/ 5065724 h 6505980"/>
                <a:gd name="connsiteX106" fmla="*/ 1117049 w 3592824"/>
                <a:gd name="connsiteY106" fmla="*/ 5052716 h 6505980"/>
                <a:gd name="connsiteX107" fmla="*/ 1122811 w 3592824"/>
                <a:gd name="connsiteY107" fmla="*/ 5042696 h 6505980"/>
                <a:gd name="connsiteX108" fmla="*/ 1122495 w 3592824"/>
                <a:gd name="connsiteY108" fmla="*/ 5034485 h 6505980"/>
                <a:gd name="connsiteX109" fmla="*/ 1124158 w 3592824"/>
                <a:gd name="connsiteY109" fmla="*/ 5024300 h 6505980"/>
                <a:gd name="connsiteX110" fmla="*/ 1120205 w 3592824"/>
                <a:gd name="connsiteY110" fmla="*/ 5028252 h 6505980"/>
                <a:gd name="connsiteX111" fmla="*/ 1122495 w 3592824"/>
                <a:gd name="connsiteY111" fmla="*/ 5034485 h 6505980"/>
                <a:gd name="connsiteX112" fmla="*/ 1108340 w 3592824"/>
                <a:gd name="connsiteY112" fmla="*/ 5079541 h 6505980"/>
                <a:gd name="connsiteX113" fmla="*/ 1019535 w 3592824"/>
                <a:gd name="connsiteY113" fmla="*/ 5061794 h 6505980"/>
                <a:gd name="connsiteX114" fmla="*/ 907867 w 3592824"/>
                <a:gd name="connsiteY114" fmla="*/ 5071187 h 6505980"/>
                <a:gd name="connsiteX115" fmla="*/ 788983 w 3592824"/>
                <a:gd name="connsiteY115" fmla="*/ 5093104 h 6505980"/>
                <a:gd name="connsiteX116" fmla="*/ 658043 w 3592824"/>
                <a:gd name="connsiteY116" fmla="*/ 5134555 h 6505980"/>
                <a:gd name="connsiteX117" fmla="*/ 522026 w 3592824"/>
                <a:gd name="connsiteY117" fmla="*/ 5190653 h 6505980"/>
                <a:gd name="connsiteX118" fmla="*/ 384200 w 3592824"/>
                <a:gd name="connsiteY118" fmla="*/ 5252843 h 6505980"/>
                <a:gd name="connsiteX119" fmla="*/ 249344 w 3592824"/>
                <a:gd name="connsiteY119" fmla="*/ 5325897 h 6505980"/>
                <a:gd name="connsiteX120" fmla="*/ 120569 w 3592824"/>
                <a:gd name="connsiteY120" fmla="*/ 5397133 h 6505980"/>
                <a:gd name="connsiteX121" fmla="*/ 0 w 3592824"/>
                <a:gd name="connsiteY121" fmla="*/ 5468693 h 6505980"/>
                <a:gd name="connsiteX122" fmla="*/ 124698 w 3592824"/>
                <a:gd name="connsiteY122" fmla="*/ 5335477 h 6505980"/>
                <a:gd name="connsiteX123" fmla="*/ 246734 w 3592824"/>
                <a:gd name="connsiteY123" fmla="*/ 5221959 h 6505980"/>
                <a:gd name="connsiteX124" fmla="*/ 376856 w 3592824"/>
                <a:gd name="connsiteY124" fmla="*/ 5132327 h 6505980"/>
                <a:gd name="connsiteX125" fmla="*/ 515500 w 3592824"/>
                <a:gd name="connsiteY125" fmla="*/ 5051213 h 6505980"/>
                <a:gd name="connsiteX126" fmla="*/ 659408 w 3592824"/>
                <a:gd name="connsiteY126" fmla="*/ 4987219 h 6505980"/>
                <a:gd name="connsiteX127" fmla="*/ 820898 w 3592824"/>
                <a:gd name="connsiteY127" fmla="*/ 4940794 h 6505980"/>
                <a:gd name="connsiteX128" fmla="*/ 1181074 w 3592824"/>
                <a:gd name="connsiteY128" fmla="*/ 4846988 h 6505980"/>
                <a:gd name="connsiteX129" fmla="*/ 1226539 w 3592824"/>
                <a:gd name="connsiteY129" fmla="*/ 4526635 h 6505980"/>
                <a:gd name="connsiteX130" fmla="*/ 1248314 w 3592824"/>
                <a:gd name="connsiteY130" fmla="*/ 4207589 h 6505980"/>
                <a:gd name="connsiteX131" fmla="*/ 1246367 w 3592824"/>
                <a:gd name="connsiteY131" fmla="*/ 3884569 h 6505980"/>
                <a:gd name="connsiteX132" fmla="*/ 1267627 w 3592824"/>
                <a:gd name="connsiteY132" fmla="*/ 3672408 h 650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592824" h="6505980">
                  <a:moveTo>
                    <a:pt x="1457972" y="2766635"/>
                  </a:moveTo>
                  <a:lnTo>
                    <a:pt x="1914541" y="1815401"/>
                  </a:lnTo>
                  <a:lnTo>
                    <a:pt x="1759871" y="1626771"/>
                  </a:lnTo>
                  <a:lnTo>
                    <a:pt x="1630255" y="1432944"/>
                  </a:lnTo>
                  <a:lnTo>
                    <a:pt x="1533657" y="1245834"/>
                  </a:lnTo>
                  <a:lnTo>
                    <a:pt x="1466898" y="1057506"/>
                  </a:lnTo>
                  <a:lnTo>
                    <a:pt x="1428386" y="871911"/>
                  </a:lnTo>
                  <a:lnTo>
                    <a:pt x="1418926" y="698165"/>
                  </a:lnTo>
                  <a:lnTo>
                    <a:pt x="1438518" y="529931"/>
                  </a:lnTo>
                  <a:lnTo>
                    <a:pt x="1487966" y="373157"/>
                  </a:lnTo>
                  <a:lnTo>
                    <a:pt x="1562109" y="234344"/>
                  </a:lnTo>
                  <a:cubicBezTo>
                    <a:pt x="1571654" y="234398"/>
                    <a:pt x="1580803" y="233855"/>
                    <a:pt x="1590347" y="233909"/>
                  </a:cubicBezTo>
                  <a:cubicBezTo>
                    <a:pt x="1590372" y="248169"/>
                    <a:pt x="1590398" y="262428"/>
                    <a:pt x="1590423" y="276688"/>
                  </a:cubicBezTo>
                  <a:cubicBezTo>
                    <a:pt x="1571378" y="303518"/>
                    <a:pt x="1553525" y="330551"/>
                    <a:pt x="1534480" y="357380"/>
                  </a:cubicBezTo>
                  <a:lnTo>
                    <a:pt x="1506010" y="457037"/>
                  </a:lnTo>
                  <a:cubicBezTo>
                    <a:pt x="1499720" y="495024"/>
                    <a:pt x="1494612" y="533221"/>
                    <a:pt x="1488317" y="571212"/>
                  </a:cubicBezTo>
                  <a:lnTo>
                    <a:pt x="1496884" y="693061"/>
                  </a:lnTo>
                  <a:lnTo>
                    <a:pt x="1522975" y="825308"/>
                  </a:lnTo>
                  <a:lnTo>
                    <a:pt x="1563776" y="957444"/>
                  </a:lnTo>
                  <a:lnTo>
                    <a:pt x="1623676" y="1089683"/>
                  </a:lnTo>
                  <a:lnTo>
                    <a:pt x="1701073" y="1219640"/>
                  </a:lnTo>
                  <a:lnTo>
                    <a:pt x="1784824" y="1340138"/>
                  </a:lnTo>
                  <a:lnTo>
                    <a:pt x="1839433" y="1402829"/>
                  </a:lnTo>
                  <a:lnTo>
                    <a:pt x="1879314" y="1462471"/>
                  </a:lnTo>
                  <a:lnTo>
                    <a:pt x="1923557" y="1509661"/>
                  </a:lnTo>
                  <a:lnTo>
                    <a:pt x="1968977" y="1553881"/>
                  </a:lnTo>
                  <a:lnTo>
                    <a:pt x="2023524" y="1583302"/>
                  </a:lnTo>
                  <a:cubicBezTo>
                    <a:pt x="2068345" y="1508100"/>
                    <a:pt x="2114352" y="1433104"/>
                    <a:pt x="2159168" y="1357898"/>
                  </a:cubicBezTo>
                  <a:lnTo>
                    <a:pt x="2301613" y="1152134"/>
                  </a:lnTo>
                  <a:lnTo>
                    <a:pt x="2456786" y="946442"/>
                  </a:lnTo>
                  <a:lnTo>
                    <a:pt x="2627883" y="750343"/>
                  </a:lnTo>
                  <a:lnTo>
                    <a:pt x="2819251" y="546637"/>
                  </a:lnTo>
                  <a:lnTo>
                    <a:pt x="3033293" y="338904"/>
                  </a:lnTo>
                  <a:cubicBezTo>
                    <a:pt x="3047599" y="328693"/>
                    <a:pt x="3061500" y="317872"/>
                    <a:pt x="3075801" y="307656"/>
                  </a:cubicBezTo>
                  <a:lnTo>
                    <a:pt x="3128615" y="255470"/>
                  </a:lnTo>
                  <a:lnTo>
                    <a:pt x="3193373" y="206920"/>
                  </a:lnTo>
                  <a:cubicBezTo>
                    <a:pt x="3214019" y="188813"/>
                    <a:pt x="3235073" y="171302"/>
                    <a:pt x="3255727" y="153199"/>
                  </a:cubicBezTo>
                  <a:cubicBezTo>
                    <a:pt x="3279560" y="135115"/>
                    <a:pt x="3302201" y="116825"/>
                    <a:pt x="3326038" y="98736"/>
                  </a:cubicBezTo>
                  <a:cubicBezTo>
                    <a:pt x="3349484" y="84808"/>
                    <a:pt x="3373330" y="71476"/>
                    <a:pt x="3396772" y="57544"/>
                  </a:cubicBezTo>
                  <a:lnTo>
                    <a:pt x="3465132" y="23864"/>
                  </a:lnTo>
                  <a:cubicBezTo>
                    <a:pt x="3487795" y="16667"/>
                    <a:pt x="3510059" y="10452"/>
                    <a:pt x="3532718" y="3259"/>
                  </a:cubicBezTo>
                  <a:lnTo>
                    <a:pt x="3587603" y="0"/>
                  </a:lnTo>
                  <a:lnTo>
                    <a:pt x="3592826" y="26762"/>
                  </a:lnTo>
                  <a:lnTo>
                    <a:pt x="3364346" y="165500"/>
                  </a:lnTo>
                  <a:lnTo>
                    <a:pt x="3152616" y="329280"/>
                  </a:lnTo>
                  <a:lnTo>
                    <a:pt x="2960808" y="513375"/>
                  </a:lnTo>
                  <a:lnTo>
                    <a:pt x="2797650" y="702384"/>
                  </a:lnTo>
                  <a:lnTo>
                    <a:pt x="2653992" y="892103"/>
                  </a:lnTo>
                  <a:lnTo>
                    <a:pt x="2576278" y="1039803"/>
                  </a:lnTo>
                  <a:cubicBezTo>
                    <a:pt x="2542562" y="1094473"/>
                    <a:pt x="2492139" y="1146278"/>
                    <a:pt x="2451696" y="1220120"/>
                  </a:cubicBezTo>
                  <a:lnTo>
                    <a:pt x="2333617" y="1482858"/>
                  </a:lnTo>
                  <a:lnTo>
                    <a:pt x="2239019" y="1750687"/>
                  </a:lnTo>
                  <a:cubicBezTo>
                    <a:pt x="2062164" y="2144558"/>
                    <a:pt x="1825464" y="2595295"/>
                    <a:pt x="1708453" y="2932299"/>
                  </a:cubicBezTo>
                  <a:cubicBezTo>
                    <a:pt x="1591442" y="3269303"/>
                    <a:pt x="1564826" y="3587672"/>
                    <a:pt x="1536952" y="3772714"/>
                  </a:cubicBezTo>
                  <a:lnTo>
                    <a:pt x="1541206" y="4042551"/>
                  </a:lnTo>
                  <a:lnTo>
                    <a:pt x="1736905" y="4202721"/>
                  </a:lnTo>
                  <a:lnTo>
                    <a:pt x="1910038" y="4375859"/>
                  </a:lnTo>
                  <a:lnTo>
                    <a:pt x="2049967" y="4551312"/>
                  </a:lnTo>
                  <a:lnTo>
                    <a:pt x="2161751" y="4736795"/>
                  </a:lnTo>
                  <a:lnTo>
                    <a:pt x="2245901" y="4927533"/>
                  </a:lnTo>
                  <a:lnTo>
                    <a:pt x="2299319" y="5113852"/>
                  </a:lnTo>
                  <a:lnTo>
                    <a:pt x="2323619" y="5302637"/>
                  </a:lnTo>
                  <a:lnTo>
                    <a:pt x="2316528" y="5487662"/>
                  </a:lnTo>
                  <a:lnTo>
                    <a:pt x="2281292" y="5660347"/>
                  </a:lnTo>
                  <a:cubicBezTo>
                    <a:pt x="2272174" y="5663067"/>
                    <a:pt x="2263590" y="5666330"/>
                    <a:pt x="2254472" y="5669051"/>
                  </a:cubicBezTo>
                  <a:lnTo>
                    <a:pt x="2243469" y="5622519"/>
                  </a:lnTo>
                  <a:cubicBezTo>
                    <a:pt x="2254774" y="5587772"/>
                    <a:pt x="2264897" y="5553146"/>
                    <a:pt x="2276202" y="5518399"/>
                  </a:cubicBezTo>
                  <a:cubicBezTo>
                    <a:pt x="2276767" y="5479478"/>
                    <a:pt x="2277322" y="5440566"/>
                    <a:pt x="2277887" y="5401645"/>
                  </a:cubicBezTo>
                  <a:cubicBezTo>
                    <a:pt x="2274179" y="5358469"/>
                    <a:pt x="2269289" y="5315419"/>
                    <a:pt x="2265586" y="5272239"/>
                  </a:cubicBezTo>
                  <a:lnTo>
                    <a:pt x="2226278" y="5142134"/>
                  </a:lnTo>
                  <a:lnTo>
                    <a:pt x="2167610" y="5005824"/>
                  </a:lnTo>
                  <a:lnTo>
                    <a:pt x="2094934" y="4873928"/>
                  </a:lnTo>
                  <a:lnTo>
                    <a:pt x="2004022" y="4747491"/>
                  </a:lnTo>
                  <a:lnTo>
                    <a:pt x="1897003" y="4628630"/>
                  </a:lnTo>
                  <a:lnTo>
                    <a:pt x="1786353" y="4521927"/>
                  </a:lnTo>
                  <a:lnTo>
                    <a:pt x="1718256" y="4469625"/>
                  </a:lnTo>
                  <a:lnTo>
                    <a:pt x="1664984" y="4416354"/>
                  </a:lnTo>
                  <a:lnTo>
                    <a:pt x="1610735" y="4377899"/>
                  </a:lnTo>
                  <a:lnTo>
                    <a:pt x="1556121" y="4343019"/>
                  </a:lnTo>
                  <a:lnTo>
                    <a:pt x="1496586" y="4326909"/>
                  </a:lnTo>
                  <a:cubicBezTo>
                    <a:pt x="1473064" y="4421813"/>
                    <a:pt x="1448351" y="4516846"/>
                    <a:pt x="1424825" y="4611755"/>
                  </a:cubicBezTo>
                  <a:lnTo>
                    <a:pt x="1341569" y="4877209"/>
                  </a:lnTo>
                  <a:lnTo>
                    <a:pt x="1246153" y="5146295"/>
                  </a:lnTo>
                  <a:lnTo>
                    <a:pt x="1133098" y="5409585"/>
                  </a:lnTo>
                  <a:lnTo>
                    <a:pt x="1002651" y="5687069"/>
                  </a:lnTo>
                  <a:lnTo>
                    <a:pt x="851621" y="5975542"/>
                  </a:lnTo>
                  <a:cubicBezTo>
                    <a:pt x="840588" y="5990831"/>
                    <a:pt x="830096" y="6006657"/>
                    <a:pt x="819067" y="6021945"/>
                  </a:cubicBezTo>
                  <a:cubicBezTo>
                    <a:pt x="806503" y="6046227"/>
                    <a:pt x="794598" y="6069851"/>
                    <a:pt x="782039" y="6094137"/>
                  </a:cubicBezTo>
                  <a:lnTo>
                    <a:pt x="732689" y="6165853"/>
                  </a:lnTo>
                  <a:cubicBezTo>
                    <a:pt x="717623" y="6191575"/>
                    <a:pt x="702023" y="6216768"/>
                    <a:pt x="686953" y="6242495"/>
                  </a:cubicBezTo>
                  <a:cubicBezTo>
                    <a:pt x="668846" y="6269124"/>
                    <a:pt x="651926" y="6295629"/>
                    <a:pt x="633819" y="6322262"/>
                  </a:cubicBezTo>
                  <a:cubicBezTo>
                    <a:pt x="615023" y="6344259"/>
                    <a:pt x="595690" y="6365722"/>
                    <a:pt x="576894" y="6387714"/>
                  </a:cubicBezTo>
                  <a:lnTo>
                    <a:pt x="520310" y="6444298"/>
                  </a:lnTo>
                  <a:cubicBezTo>
                    <a:pt x="500536" y="6458741"/>
                    <a:pt x="480896" y="6471998"/>
                    <a:pt x="461122" y="6486433"/>
                  </a:cubicBezTo>
                  <a:lnTo>
                    <a:pt x="409611" y="6505980"/>
                  </a:lnTo>
                  <a:lnTo>
                    <a:pt x="397795" y="6478382"/>
                  </a:lnTo>
                  <a:lnTo>
                    <a:pt x="580228" y="6260780"/>
                  </a:lnTo>
                  <a:lnTo>
                    <a:pt x="740291" y="6020812"/>
                  </a:lnTo>
                  <a:cubicBezTo>
                    <a:pt x="785187" y="5935426"/>
                    <a:pt x="831274" y="5849924"/>
                    <a:pt x="876161" y="5764542"/>
                  </a:cubicBezTo>
                  <a:cubicBezTo>
                    <a:pt x="911530" y="5680165"/>
                    <a:pt x="948091" y="5595659"/>
                    <a:pt x="983460" y="5511282"/>
                  </a:cubicBezTo>
                  <a:lnTo>
                    <a:pt x="1071980" y="5262934"/>
                  </a:lnTo>
                  <a:lnTo>
                    <a:pt x="1108340" y="5079541"/>
                  </a:lnTo>
                  <a:cubicBezTo>
                    <a:pt x="1112853" y="5081421"/>
                    <a:pt x="1116831" y="5082768"/>
                    <a:pt x="1121344" y="5084649"/>
                  </a:cubicBezTo>
                  <a:lnTo>
                    <a:pt x="1125291" y="5080701"/>
                  </a:lnTo>
                  <a:cubicBezTo>
                    <a:pt x="1125011" y="5077789"/>
                    <a:pt x="1124722" y="5074873"/>
                    <a:pt x="1124442" y="5071961"/>
                  </a:cubicBezTo>
                  <a:cubicBezTo>
                    <a:pt x="1123504" y="5069702"/>
                    <a:pt x="1123095" y="5067982"/>
                    <a:pt x="1122157" y="5065724"/>
                  </a:cubicBezTo>
                  <a:cubicBezTo>
                    <a:pt x="1120272" y="5061211"/>
                    <a:pt x="1118930" y="5057233"/>
                    <a:pt x="1117049" y="5052716"/>
                  </a:cubicBezTo>
                  <a:cubicBezTo>
                    <a:pt x="1119147" y="5049555"/>
                    <a:pt x="1120712" y="5045861"/>
                    <a:pt x="1122811" y="5042696"/>
                  </a:cubicBezTo>
                  <a:cubicBezTo>
                    <a:pt x="1122706" y="5039959"/>
                    <a:pt x="1122600" y="5037222"/>
                    <a:pt x="1122495" y="5034485"/>
                  </a:cubicBezTo>
                  <a:cubicBezTo>
                    <a:pt x="1122868" y="5030910"/>
                    <a:pt x="1123784" y="5027874"/>
                    <a:pt x="1124158" y="5024300"/>
                  </a:cubicBezTo>
                  <a:lnTo>
                    <a:pt x="1120205" y="5028252"/>
                  </a:lnTo>
                  <a:lnTo>
                    <a:pt x="1122495" y="5034485"/>
                  </a:lnTo>
                  <a:cubicBezTo>
                    <a:pt x="1117956" y="5049680"/>
                    <a:pt x="1112884" y="5064346"/>
                    <a:pt x="1108340" y="5079541"/>
                  </a:cubicBezTo>
                  <a:lnTo>
                    <a:pt x="1019535" y="5061794"/>
                  </a:lnTo>
                  <a:lnTo>
                    <a:pt x="907867" y="5071187"/>
                  </a:lnTo>
                  <a:lnTo>
                    <a:pt x="788983" y="5093104"/>
                  </a:lnTo>
                  <a:lnTo>
                    <a:pt x="658043" y="5134555"/>
                  </a:lnTo>
                  <a:lnTo>
                    <a:pt x="522026" y="5190653"/>
                  </a:lnTo>
                  <a:lnTo>
                    <a:pt x="384200" y="5252843"/>
                  </a:lnTo>
                  <a:lnTo>
                    <a:pt x="249344" y="5325897"/>
                  </a:lnTo>
                  <a:lnTo>
                    <a:pt x="120569" y="5397133"/>
                  </a:lnTo>
                  <a:lnTo>
                    <a:pt x="0" y="5468693"/>
                  </a:lnTo>
                  <a:lnTo>
                    <a:pt x="124698" y="5335477"/>
                  </a:lnTo>
                  <a:lnTo>
                    <a:pt x="246734" y="5221959"/>
                  </a:lnTo>
                  <a:lnTo>
                    <a:pt x="376856" y="5132327"/>
                  </a:lnTo>
                  <a:lnTo>
                    <a:pt x="515500" y="5051213"/>
                  </a:lnTo>
                  <a:lnTo>
                    <a:pt x="659408" y="4987219"/>
                  </a:lnTo>
                  <a:lnTo>
                    <a:pt x="820898" y="4940794"/>
                  </a:lnTo>
                  <a:lnTo>
                    <a:pt x="1181074" y="4846988"/>
                  </a:lnTo>
                  <a:lnTo>
                    <a:pt x="1226539" y="4526635"/>
                  </a:lnTo>
                  <a:lnTo>
                    <a:pt x="1248314" y="4207589"/>
                  </a:lnTo>
                  <a:cubicBezTo>
                    <a:pt x="1247665" y="4099917"/>
                    <a:pt x="1247020" y="3992241"/>
                    <a:pt x="1246367" y="3884569"/>
                  </a:cubicBezTo>
                  <a:lnTo>
                    <a:pt x="1267627" y="3672408"/>
                  </a:lnTo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51" name="그룹 350">
              <a:extLst>
                <a:ext uri="{FF2B5EF4-FFF2-40B4-BE49-F238E27FC236}">
                  <a16:creationId xmlns:a16="http://schemas.microsoft.com/office/drawing/2014/main" id="{2463C0B2-8D47-4AAA-A9EB-BAFE5943B9A9}"/>
                </a:ext>
              </a:extLst>
            </p:cNvPr>
            <p:cNvGrpSpPr/>
            <p:nvPr/>
          </p:nvGrpSpPr>
          <p:grpSpPr>
            <a:xfrm>
              <a:off x="4783760" y="5394871"/>
              <a:ext cx="323092" cy="323092"/>
              <a:chOff x="5784686" y="1323855"/>
              <a:chExt cx="1307251" cy="1307251"/>
            </a:xfrm>
          </p:grpSpPr>
          <p:sp>
            <p:nvSpPr>
              <p:cNvPr id="352" name="자유형: 도형 351">
                <a:extLst>
                  <a:ext uri="{FF2B5EF4-FFF2-40B4-BE49-F238E27FC236}">
                    <a16:creationId xmlns:a16="http://schemas.microsoft.com/office/drawing/2014/main" id="{DC4C34A9-254C-4743-B5CC-EFE507DEEBC3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3" name="자유형: 도형 352">
                <a:extLst>
                  <a:ext uri="{FF2B5EF4-FFF2-40B4-BE49-F238E27FC236}">
                    <a16:creationId xmlns:a16="http://schemas.microsoft.com/office/drawing/2014/main" id="{80CB5A18-A078-4242-9D8F-F7FAD53EE56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4" name="자유형: 도형 353">
                <a:extLst>
                  <a:ext uri="{FF2B5EF4-FFF2-40B4-BE49-F238E27FC236}">
                    <a16:creationId xmlns:a16="http://schemas.microsoft.com/office/drawing/2014/main" id="{A8837F21-D752-4F0E-B8A2-42B2DFCFC661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5" name="자유형: 도형 354">
                <a:extLst>
                  <a:ext uri="{FF2B5EF4-FFF2-40B4-BE49-F238E27FC236}">
                    <a16:creationId xmlns:a16="http://schemas.microsoft.com/office/drawing/2014/main" id="{99CBD5D3-B0AC-4D28-AA3D-44DE8577A14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6" name="자유형: 도형 355">
                <a:extLst>
                  <a:ext uri="{FF2B5EF4-FFF2-40B4-BE49-F238E27FC236}">
                    <a16:creationId xmlns:a16="http://schemas.microsoft.com/office/drawing/2014/main" id="{723168CC-3A9B-41C2-BCFF-040E8175164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7" name="자유형: 도형 356">
                <a:extLst>
                  <a:ext uri="{FF2B5EF4-FFF2-40B4-BE49-F238E27FC236}">
                    <a16:creationId xmlns:a16="http://schemas.microsoft.com/office/drawing/2014/main" id="{7378960C-4E32-4880-B0CC-CC28B824F46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58" name="그룹 357">
              <a:extLst>
                <a:ext uri="{FF2B5EF4-FFF2-40B4-BE49-F238E27FC236}">
                  <a16:creationId xmlns:a16="http://schemas.microsoft.com/office/drawing/2014/main" id="{0B327A74-E169-411C-ABE6-927FBAFDBE78}"/>
                </a:ext>
              </a:extLst>
            </p:cNvPr>
            <p:cNvGrpSpPr/>
            <p:nvPr/>
          </p:nvGrpSpPr>
          <p:grpSpPr>
            <a:xfrm>
              <a:off x="4395239" y="5525290"/>
              <a:ext cx="323092" cy="323092"/>
              <a:chOff x="5784686" y="1323855"/>
              <a:chExt cx="1307251" cy="1307251"/>
            </a:xfrm>
          </p:grpSpPr>
          <p:sp>
            <p:nvSpPr>
              <p:cNvPr id="359" name="자유형: 도형 358">
                <a:extLst>
                  <a:ext uri="{FF2B5EF4-FFF2-40B4-BE49-F238E27FC236}">
                    <a16:creationId xmlns:a16="http://schemas.microsoft.com/office/drawing/2014/main" id="{67E31BA6-F2FC-43BC-A462-C112827033C0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0" name="자유형: 도형 359">
                <a:extLst>
                  <a:ext uri="{FF2B5EF4-FFF2-40B4-BE49-F238E27FC236}">
                    <a16:creationId xmlns:a16="http://schemas.microsoft.com/office/drawing/2014/main" id="{06124A2D-E040-434D-BEFC-3B84D948A9CA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1" name="자유형: 도형 360">
                <a:extLst>
                  <a:ext uri="{FF2B5EF4-FFF2-40B4-BE49-F238E27FC236}">
                    <a16:creationId xmlns:a16="http://schemas.microsoft.com/office/drawing/2014/main" id="{6937C927-925A-4AD9-BB42-F3D066C5ACD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2" cy="1035672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2" name="자유형: 도형 361">
                <a:extLst>
                  <a:ext uri="{FF2B5EF4-FFF2-40B4-BE49-F238E27FC236}">
                    <a16:creationId xmlns:a16="http://schemas.microsoft.com/office/drawing/2014/main" id="{62A27605-52AA-4B3C-B832-025090F61700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3" name="자유형: 도형 362">
                <a:extLst>
                  <a:ext uri="{FF2B5EF4-FFF2-40B4-BE49-F238E27FC236}">
                    <a16:creationId xmlns:a16="http://schemas.microsoft.com/office/drawing/2014/main" id="{2E1A04D1-8199-4697-BA3D-69C834DE90D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4" name="자유형: 도형 363">
                <a:extLst>
                  <a:ext uri="{FF2B5EF4-FFF2-40B4-BE49-F238E27FC236}">
                    <a16:creationId xmlns:a16="http://schemas.microsoft.com/office/drawing/2014/main" id="{038EFF24-AFFC-4562-AA66-8DDA717A0DE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cxnSp>
        <p:nvCxnSpPr>
          <p:cNvPr id="365" name="Straight Connector 16">
            <a:extLst>
              <a:ext uri="{FF2B5EF4-FFF2-40B4-BE49-F238E27FC236}">
                <a16:creationId xmlns:a16="http://schemas.microsoft.com/office/drawing/2014/main" id="{4DA89AB8-FF57-4849-A622-0D4260CFCE46}"/>
              </a:ext>
            </a:extLst>
          </p:cNvPr>
          <p:cNvCxnSpPr>
            <a:cxnSpLocks/>
          </p:cNvCxnSpPr>
          <p:nvPr/>
        </p:nvCxnSpPr>
        <p:spPr>
          <a:xfrm flipV="1">
            <a:off x="9685288" y="1603511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53AEA08-5964-4F34-A275-058D2C8BFF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ECE4D-BDF1-4FA3-8B94-811F0FF29D7B}"/>
              </a:ext>
            </a:extLst>
          </p:cNvPr>
          <p:cNvSpPr txBox="1"/>
          <p:nvPr/>
        </p:nvSpPr>
        <p:spPr>
          <a:xfrm>
            <a:off x="2025352" y="314223"/>
            <a:ext cx="233300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06E8F-F07E-4D42-83C0-5B1B81D4FA2B}"/>
              </a:ext>
            </a:extLst>
          </p:cNvPr>
          <p:cNvSpPr txBox="1"/>
          <p:nvPr/>
        </p:nvSpPr>
        <p:spPr>
          <a:xfrm>
            <a:off x="1461330" y="932314"/>
            <a:ext cx="2897025" cy="553998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E210F-F33E-4306-8632-1BD2CA30CC55}"/>
              </a:ext>
            </a:extLst>
          </p:cNvPr>
          <p:cNvSpPr txBox="1"/>
          <p:nvPr/>
        </p:nvSpPr>
        <p:spPr>
          <a:xfrm>
            <a:off x="418744" y="1550405"/>
            <a:ext cx="3939612" cy="553998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87403-FDCF-4FF3-906C-0A79118BA656}"/>
              </a:ext>
            </a:extLst>
          </p:cNvPr>
          <p:cNvSpPr txBox="1"/>
          <p:nvPr/>
        </p:nvSpPr>
        <p:spPr>
          <a:xfrm>
            <a:off x="7422204" y="2699184"/>
            <a:ext cx="42474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850C4-6581-4D6C-90A8-A823FB5F00F2}"/>
              </a:ext>
            </a:extLst>
          </p:cNvPr>
          <p:cNvSpPr txBox="1"/>
          <p:nvPr/>
        </p:nvSpPr>
        <p:spPr>
          <a:xfrm>
            <a:off x="7956126" y="4992885"/>
            <a:ext cx="3713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7EAC8-E5E1-49F8-A845-4638D92DA023}"/>
              </a:ext>
            </a:extLst>
          </p:cNvPr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530B1-3645-44AF-A326-896DA608B478}"/>
              </a:ext>
            </a:extLst>
          </p:cNvPr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2B6F0C3-1091-44DE-AB52-0D684916CFC7}"/>
              </a:ext>
            </a:extLst>
          </p:cNvPr>
          <p:cNvGrpSpPr/>
          <p:nvPr/>
        </p:nvGrpSpPr>
        <p:grpSpPr>
          <a:xfrm>
            <a:off x="7584004" y="1580225"/>
            <a:ext cx="3638573" cy="5060120"/>
            <a:chOff x="3629121" y="0"/>
            <a:chExt cx="4933141" cy="6860462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1655284-A3E8-477E-B218-1367A9576395}"/>
                </a:ext>
              </a:extLst>
            </p:cNvPr>
            <p:cNvSpPr/>
            <p:nvPr/>
          </p:nvSpPr>
          <p:spPr>
            <a:xfrm>
              <a:off x="5273039" y="5557135"/>
              <a:ext cx="1187950" cy="689032"/>
            </a:xfrm>
            <a:custGeom>
              <a:avLst/>
              <a:gdLst>
                <a:gd name="connsiteX0" fmla="*/ 1187951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1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E7BD7AC-3551-41DD-B462-20FBD72EA3E1}"/>
                </a:ext>
              </a:extLst>
            </p:cNvPr>
            <p:cNvSpPr/>
            <p:nvPr/>
          </p:nvSpPr>
          <p:spPr>
            <a:xfrm>
              <a:off x="6335221" y="4964468"/>
              <a:ext cx="1187950" cy="689032"/>
            </a:xfrm>
            <a:custGeom>
              <a:avLst/>
              <a:gdLst>
                <a:gd name="connsiteX0" fmla="*/ 1187951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1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6A3333D-601D-482D-A4FE-472A0E2077F2}"/>
                </a:ext>
              </a:extLst>
            </p:cNvPr>
            <p:cNvSpPr/>
            <p:nvPr/>
          </p:nvSpPr>
          <p:spPr>
            <a:xfrm>
              <a:off x="7374312" y="4356407"/>
              <a:ext cx="1187950" cy="689032"/>
            </a:xfrm>
            <a:custGeom>
              <a:avLst/>
              <a:gdLst>
                <a:gd name="connsiteX0" fmla="*/ 1187950 w 1187950"/>
                <a:gd name="connsiteY0" fmla="*/ 344362 h 689032"/>
                <a:gd name="connsiteX1" fmla="*/ 596515 w 1187950"/>
                <a:gd name="connsiteY1" fmla="*/ 689033 h 689032"/>
                <a:gd name="connsiteX2" fmla="*/ 0 w 1187950"/>
                <a:gd name="connsiteY2" fmla="*/ 344671 h 689032"/>
                <a:gd name="connsiteX3" fmla="*/ 591435 w 1187950"/>
                <a:gd name="connsiteY3" fmla="*/ 0 h 689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032">
                  <a:moveTo>
                    <a:pt x="1187950" y="344362"/>
                  </a:moveTo>
                  <a:lnTo>
                    <a:pt x="596515" y="689033"/>
                  </a:lnTo>
                  <a:lnTo>
                    <a:pt x="0" y="344671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411C6E9E-414A-49D0-90B9-81F14910C2C3}"/>
                </a:ext>
              </a:extLst>
            </p:cNvPr>
            <p:cNvSpPr/>
            <p:nvPr/>
          </p:nvSpPr>
          <p:spPr>
            <a:xfrm>
              <a:off x="4429605" y="4446308"/>
              <a:ext cx="3944697" cy="2287231"/>
            </a:xfrm>
            <a:custGeom>
              <a:avLst/>
              <a:gdLst>
                <a:gd name="connsiteX0" fmla="*/ 3944697 w 3944697"/>
                <a:gd name="connsiteY0" fmla="*/ 123613 h 2287231"/>
                <a:gd name="connsiteX1" fmla="*/ 207818 w 3944697"/>
                <a:gd name="connsiteY1" fmla="*/ 2287232 h 2287231"/>
                <a:gd name="connsiteX2" fmla="*/ 0 w 3944697"/>
                <a:gd name="connsiteY2" fmla="*/ 2163619 h 2287231"/>
                <a:gd name="connsiteX3" fmla="*/ 3736879 w 3944697"/>
                <a:gd name="connsiteY3" fmla="*/ 0 h 22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697" h="2287231">
                  <a:moveTo>
                    <a:pt x="3944697" y="123613"/>
                  </a:moveTo>
                  <a:lnTo>
                    <a:pt x="207818" y="2287232"/>
                  </a:lnTo>
                  <a:lnTo>
                    <a:pt x="0" y="2163619"/>
                  </a:lnTo>
                  <a:lnTo>
                    <a:pt x="373687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87222A0-F8A3-42C0-B2A5-A864C0C7D4B1}"/>
                </a:ext>
              </a:extLst>
            </p:cNvPr>
            <p:cNvSpPr/>
            <p:nvPr/>
          </p:nvSpPr>
          <p:spPr>
            <a:xfrm>
              <a:off x="4254961" y="6171353"/>
              <a:ext cx="1187950" cy="689109"/>
            </a:xfrm>
            <a:custGeom>
              <a:avLst/>
              <a:gdLst>
                <a:gd name="connsiteX0" fmla="*/ 1187950 w 1187950"/>
                <a:gd name="connsiteY0" fmla="*/ 344439 h 689109"/>
                <a:gd name="connsiteX1" fmla="*/ 596515 w 1187950"/>
                <a:gd name="connsiteY1" fmla="*/ 689110 h 689109"/>
                <a:gd name="connsiteX2" fmla="*/ 0 w 1187950"/>
                <a:gd name="connsiteY2" fmla="*/ 344748 h 689109"/>
                <a:gd name="connsiteX3" fmla="*/ 591435 w 1187950"/>
                <a:gd name="connsiteY3" fmla="*/ 0 h 68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950" h="689109">
                  <a:moveTo>
                    <a:pt x="1187950" y="344439"/>
                  </a:moveTo>
                  <a:lnTo>
                    <a:pt x="596515" y="689110"/>
                  </a:lnTo>
                  <a:lnTo>
                    <a:pt x="0" y="344748"/>
                  </a:lnTo>
                  <a:lnTo>
                    <a:pt x="5914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6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D2AF523-797E-4944-8265-58A159B5BBE7}"/>
                </a:ext>
              </a:extLst>
            </p:cNvPr>
            <p:cNvSpPr/>
            <p:nvPr/>
          </p:nvSpPr>
          <p:spPr>
            <a:xfrm>
              <a:off x="4384963" y="5073842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5 h 524625"/>
                <a:gd name="connsiteX2" fmla="*/ 0 w 904394"/>
                <a:gd name="connsiteY2" fmla="*/ 262466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5"/>
                  </a:lnTo>
                  <a:lnTo>
                    <a:pt x="0" y="262466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78B6F4B-EF0E-40E5-A443-A7F02FFC329D}"/>
                </a:ext>
              </a:extLst>
            </p:cNvPr>
            <p:cNvSpPr/>
            <p:nvPr/>
          </p:nvSpPr>
          <p:spPr>
            <a:xfrm>
              <a:off x="3629121" y="0"/>
              <a:ext cx="4441151" cy="5010727"/>
            </a:xfrm>
            <a:custGeom>
              <a:avLst/>
              <a:gdLst>
                <a:gd name="connsiteX0" fmla="*/ 0 w 4441151"/>
                <a:gd name="connsiteY0" fmla="*/ 4926061 h 5010727"/>
                <a:gd name="connsiteX1" fmla="*/ 257156 w 4441151"/>
                <a:gd name="connsiteY1" fmla="*/ 4772583 h 5010727"/>
                <a:gd name="connsiteX2" fmla="*/ 2795925 w 4441151"/>
                <a:gd name="connsiteY2" fmla="*/ 2717107 h 5010727"/>
                <a:gd name="connsiteX3" fmla="*/ 3728413 w 4441151"/>
                <a:gd name="connsiteY3" fmla="*/ 1465657 h 5010727"/>
                <a:gd name="connsiteX4" fmla="*/ 3885123 w 4441151"/>
                <a:gd name="connsiteY4" fmla="*/ 1136535 h 5010727"/>
                <a:gd name="connsiteX5" fmla="*/ 3870884 w 4441151"/>
                <a:gd name="connsiteY5" fmla="*/ 1094586 h 5010727"/>
                <a:gd name="connsiteX6" fmla="*/ 3616653 w 4441151"/>
                <a:gd name="connsiteY6" fmla="*/ 944880 h 5010727"/>
                <a:gd name="connsiteX7" fmla="*/ 4441152 w 4441151"/>
                <a:gd name="connsiteY7" fmla="*/ 0 h 5010727"/>
                <a:gd name="connsiteX8" fmla="*/ 4394431 w 4441151"/>
                <a:gd name="connsiteY8" fmla="*/ 1403773 h 5010727"/>
                <a:gd name="connsiteX9" fmla="*/ 4079087 w 4441151"/>
                <a:gd name="connsiteY9" fmla="*/ 1217661 h 5010727"/>
                <a:gd name="connsiteX10" fmla="*/ 4031519 w 4441151"/>
                <a:gd name="connsiteY10" fmla="*/ 1243446 h 5010727"/>
                <a:gd name="connsiteX11" fmla="*/ 3591945 w 4441151"/>
                <a:gd name="connsiteY11" fmla="*/ 2026535 h 5010727"/>
                <a:gd name="connsiteX12" fmla="*/ 3173769 w 4441151"/>
                <a:gd name="connsiteY12" fmla="*/ 2565708 h 5010727"/>
                <a:gd name="connsiteX13" fmla="*/ 2701329 w 4441151"/>
                <a:gd name="connsiteY13" fmla="*/ 3070937 h 5010727"/>
                <a:gd name="connsiteX14" fmla="*/ 2106430 w 4441151"/>
                <a:gd name="connsiteY14" fmla="*/ 3621809 h 5010727"/>
                <a:gd name="connsiteX15" fmla="*/ 1285394 w 4441151"/>
                <a:gd name="connsiteY15" fmla="*/ 4271818 h 5010727"/>
                <a:gd name="connsiteX16" fmla="*/ 146242 w 4441151"/>
                <a:gd name="connsiteY16" fmla="*/ 5010728 h 5010727"/>
                <a:gd name="connsiteX17" fmla="*/ 0 w 4441151"/>
                <a:gd name="connsiteY17" fmla="*/ 4926061 h 501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1151" h="5010727">
                  <a:moveTo>
                    <a:pt x="0" y="4926061"/>
                  </a:moveTo>
                  <a:cubicBezTo>
                    <a:pt x="85052" y="4873952"/>
                    <a:pt x="172181" y="4824923"/>
                    <a:pt x="257156" y="4772583"/>
                  </a:cubicBezTo>
                  <a:cubicBezTo>
                    <a:pt x="1192107" y="4197004"/>
                    <a:pt x="2044700" y="3519286"/>
                    <a:pt x="2795925" y="2717107"/>
                  </a:cubicBezTo>
                  <a:cubicBezTo>
                    <a:pt x="3153526" y="2335261"/>
                    <a:pt x="3477260" y="1927244"/>
                    <a:pt x="3728413" y="1465657"/>
                  </a:cubicBezTo>
                  <a:cubicBezTo>
                    <a:pt x="3786525" y="1358823"/>
                    <a:pt x="3838402" y="1248833"/>
                    <a:pt x="3885123" y="1136535"/>
                  </a:cubicBezTo>
                  <a:cubicBezTo>
                    <a:pt x="3893744" y="1115830"/>
                    <a:pt x="3890819" y="1105978"/>
                    <a:pt x="3870884" y="1094586"/>
                  </a:cubicBezTo>
                  <a:cubicBezTo>
                    <a:pt x="3786525" y="1046326"/>
                    <a:pt x="3703244" y="996065"/>
                    <a:pt x="3616653" y="944880"/>
                  </a:cubicBezTo>
                  <a:cubicBezTo>
                    <a:pt x="3890665" y="630921"/>
                    <a:pt x="4169064" y="311727"/>
                    <a:pt x="4441152" y="0"/>
                  </a:cubicBezTo>
                  <a:cubicBezTo>
                    <a:pt x="4439844" y="161790"/>
                    <a:pt x="4410364" y="1031394"/>
                    <a:pt x="4394431" y="1403773"/>
                  </a:cubicBezTo>
                  <a:cubicBezTo>
                    <a:pt x="4296988" y="1346893"/>
                    <a:pt x="4176453" y="1274618"/>
                    <a:pt x="4079087" y="1217661"/>
                  </a:cubicBezTo>
                  <a:cubicBezTo>
                    <a:pt x="4056304" y="1208424"/>
                    <a:pt x="4048607" y="1200727"/>
                    <a:pt x="4031519" y="1243446"/>
                  </a:cubicBezTo>
                  <a:cubicBezTo>
                    <a:pt x="3916604" y="1510761"/>
                    <a:pt x="3759508" y="1789315"/>
                    <a:pt x="3591945" y="2026535"/>
                  </a:cubicBezTo>
                  <a:cubicBezTo>
                    <a:pt x="3461713" y="2210878"/>
                    <a:pt x="3321782" y="2395374"/>
                    <a:pt x="3173769" y="2565708"/>
                  </a:cubicBezTo>
                  <a:cubicBezTo>
                    <a:pt x="3088871" y="2663383"/>
                    <a:pt x="2773065" y="2999586"/>
                    <a:pt x="2701329" y="3070937"/>
                  </a:cubicBezTo>
                  <a:cubicBezTo>
                    <a:pt x="2509674" y="3261668"/>
                    <a:pt x="2310246" y="3444086"/>
                    <a:pt x="2106430" y="3621809"/>
                  </a:cubicBezTo>
                  <a:cubicBezTo>
                    <a:pt x="1843501" y="3850948"/>
                    <a:pt x="1566488" y="4065463"/>
                    <a:pt x="1285394" y="4271818"/>
                  </a:cubicBezTo>
                  <a:cubicBezTo>
                    <a:pt x="969818" y="4502728"/>
                    <a:pt x="338667" y="4910667"/>
                    <a:pt x="146242" y="5010728"/>
                  </a:cubicBezTo>
                  <a:cubicBezTo>
                    <a:pt x="92364" y="4979940"/>
                    <a:pt x="69273" y="4964546"/>
                    <a:pt x="0" y="4926061"/>
                  </a:cubicBezTo>
                  <a:close/>
                </a:path>
              </a:pathLst>
            </a:custGeom>
            <a:solidFill>
              <a:schemeClr val="accent6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74B5958-F17D-4602-908F-42EA816E14CA}"/>
                </a:ext>
              </a:extLst>
            </p:cNvPr>
            <p:cNvSpPr/>
            <p:nvPr/>
          </p:nvSpPr>
          <p:spPr>
            <a:xfrm>
              <a:off x="3774978" y="1207296"/>
              <a:ext cx="3956396" cy="3895794"/>
            </a:xfrm>
            <a:custGeom>
              <a:avLst/>
              <a:gdLst>
                <a:gd name="connsiteX0" fmla="*/ 0 w 3956396"/>
                <a:gd name="connsiteY0" fmla="*/ 3804124 h 3895794"/>
                <a:gd name="connsiteX1" fmla="*/ 166947 w 3956396"/>
                <a:gd name="connsiteY1" fmla="*/ 3709528 h 3895794"/>
                <a:gd name="connsiteX2" fmla="*/ 1584498 w 3956396"/>
                <a:gd name="connsiteY2" fmla="*/ 2720237 h 3895794"/>
                <a:gd name="connsiteX3" fmla="*/ 2354195 w 3956396"/>
                <a:gd name="connsiteY3" fmla="*/ 2047598 h 3895794"/>
                <a:gd name="connsiteX4" fmla="*/ 3088794 w 3956396"/>
                <a:gd name="connsiteY4" fmla="*/ 1272052 h 3895794"/>
                <a:gd name="connsiteX5" fmla="*/ 3848331 w 3956396"/>
                <a:gd name="connsiteY5" fmla="*/ 111503 h 3895794"/>
                <a:gd name="connsiteX6" fmla="*/ 3882506 w 3956396"/>
                <a:gd name="connsiteY6" fmla="*/ 30069 h 3895794"/>
                <a:gd name="connsiteX7" fmla="*/ 3936924 w 3956396"/>
                <a:gd name="connsiteY7" fmla="*/ 13597 h 3895794"/>
                <a:gd name="connsiteX8" fmla="*/ 3956397 w 3956396"/>
                <a:gd name="connsiteY8" fmla="*/ 25912 h 3895794"/>
                <a:gd name="connsiteX9" fmla="*/ 3499967 w 3956396"/>
                <a:gd name="connsiteY9" fmla="*/ 842792 h 3895794"/>
                <a:gd name="connsiteX10" fmla="*/ 2380211 w 3956396"/>
                <a:gd name="connsiteY10" fmla="*/ 2117410 h 3895794"/>
                <a:gd name="connsiteX11" fmla="*/ 145396 w 3956396"/>
                <a:gd name="connsiteY11" fmla="*/ 3812052 h 3895794"/>
                <a:gd name="connsiteX12" fmla="*/ 385 w 3956396"/>
                <a:gd name="connsiteY12" fmla="*/ 3895795 h 3895794"/>
                <a:gd name="connsiteX13" fmla="*/ 0 w 3956396"/>
                <a:gd name="connsiteY13" fmla="*/ 3804124 h 389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6396" h="3895794">
                  <a:moveTo>
                    <a:pt x="0" y="3804124"/>
                  </a:moveTo>
                  <a:cubicBezTo>
                    <a:pt x="69658" y="3764946"/>
                    <a:pt x="112145" y="3742471"/>
                    <a:pt x="166947" y="3709528"/>
                  </a:cubicBezTo>
                  <a:cubicBezTo>
                    <a:pt x="662016" y="3412194"/>
                    <a:pt x="1134764" y="3082533"/>
                    <a:pt x="1584498" y="2720237"/>
                  </a:cubicBezTo>
                  <a:cubicBezTo>
                    <a:pt x="1850044" y="2506338"/>
                    <a:pt x="2106122" y="2281663"/>
                    <a:pt x="2354195" y="2047598"/>
                  </a:cubicBezTo>
                  <a:cubicBezTo>
                    <a:pt x="2613737" y="1802758"/>
                    <a:pt x="2859579" y="1545217"/>
                    <a:pt x="3088794" y="1272052"/>
                  </a:cubicBezTo>
                  <a:cubicBezTo>
                    <a:pt x="3387898" y="915528"/>
                    <a:pt x="3656677" y="538607"/>
                    <a:pt x="3848331" y="111503"/>
                  </a:cubicBezTo>
                  <a:cubicBezTo>
                    <a:pt x="3860416" y="84640"/>
                    <a:pt x="3873885" y="58086"/>
                    <a:pt x="3882506" y="30069"/>
                  </a:cubicBezTo>
                  <a:cubicBezTo>
                    <a:pt x="3893435" y="-5337"/>
                    <a:pt x="3910446" y="-7646"/>
                    <a:pt x="3936924" y="13597"/>
                  </a:cubicBezTo>
                  <a:cubicBezTo>
                    <a:pt x="3942850" y="18369"/>
                    <a:pt x="3949854" y="21833"/>
                    <a:pt x="3956397" y="25912"/>
                  </a:cubicBezTo>
                  <a:cubicBezTo>
                    <a:pt x="3834939" y="315395"/>
                    <a:pt x="3679537" y="585867"/>
                    <a:pt x="3499967" y="842792"/>
                  </a:cubicBezTo>
                  <a:cubicBezTo>
                    <a:pt x="3174000" y="1309228"/>
                    <a:pt x="2792307" y="1726866"/>
                    <a:pt x="2380211" y="2117410"/>
                  </a:cubicBezTo>
                  <a:cubicBezTo>
                    <a:pt x="1697567" y="2764263"/>
                    <a:pt x="952577" y="3329298"/>
                    <a:pt x="145396" y="3812052"/>
                  </a:cubicBezTo>
                  <a:cubicBezTo>
                    <a:pt x="100292" y="3838991"/>
                    <a:pt x="45797" y="3869394"/>
                    <a:pt x="385" y="3895795"/>
                  </a:cubicBezTo>
                  <a:cubicBezTo>
                    <a:pt x="385" y="3865007"/>
                    <a:pt x="385" y="3834219"/>
                    <a:pt x="0" y="38041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D31A1E2-CD37-484F-8A95-05576FAB3FC6}"/>
                </a:ext>
              </a:extLst>
            </p:cNvPr>
            <p:cNvSpPr/>
            <p:nvPr/>
          </p:nvSpPr>
          <p:spPr>
            <a:xfrm>
              <a:off x="8023552" y="0"/>
              <a:ext cx="100599" cy="1422078"/>
            </a:xfrm>
            <a:custGeom>
              <a:avLst/>
              <a:gdLst>
                <a:gd name="connsiteX0" fmla="*/ 0 w 100599"/>
                <a:gd name="connsiteY0" fmla="*/ 1403773 h 1422078"/>
                <a:gd name="connsiteX1" fmla="*/ 46721 w 100599"/>
                <a:gd name="connsiteY1" fmla="*/ 0 h 1422078"/>
                <a:gd name="connsiteX2" fmla="*/ 100599 w 100599"/>
                <a:gd name="connsiteY2" fmla="*/ 0 h 1422078"/>
                <a:gd name="connsiteX3" fmla="*/ 61961 w 100599"/>
                <a:gd name="connsiteY3" fmla="*/ 1377296 h 1422078"/>
                <a:gd name="connsiteX4" fmla="*/ 0 w 100599"/>
                <a:gd name="connsiteY4" fmla="*/ 1403773 h 142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99" h="1422078">
                  <a:moveTo>
                    <a:pt x="0" y="1403773"/>
                  </a:moveTo>
                  <a:cubicBezTo>
                    <a:pt x="6543" y="1390688"/>
                    <a:pt x="46721" y="130848"/>
                    <a:pt x="46721" y="0"/>
                  </a:cubicBezTo>
                  <a:cubicBezTo>
                    <a:pt x="85206" y="0"/>
                    <a:pt x="77509" y="0"/>
                    <a:pt x="100599" y="0"/>
                  </a:cubicBezTo>
                  <a:cubicBezTo>
                    <a:pt x="92441" y="245533"/>
                    <a:pt x="67964" y="1181639"/>
                    <a:pt x="61961" y="1377296"/>
                  </a:cubicBezTo>
                  <a:cubicBezTo>
                    <a:pt x="60036" y="1440103"/>
                    <a:pt x="61037" y="1424709"/>
                    <a:pt x="0" y="14037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81B28CF-5613-4885-87B3-01EA02AFEF72}"/>
                </a:ext>
              </a:extLst>
            </p:cNvPr>
            <p:cNvSpPr/>
            <p:nvPr/>
          </p:nvSpPr>
          <p:spPr>
            <a:xfrm>
              <a:off x="4383424" y="5336924"/>
              <a:ext cx="454121" cy="1423939"/>
            </a:xfrm>
            <a:custGeom>
              <a:avLst/>
              <a:gdLst>
                <a:gd name="connsiteX0" fmla="*/ 454121 w 454121"/>
                <a:gd name="connsiteY0" fmla="*/ 1423939 h 1423939"/>
                <a:gd name="connsiteX1" fmla="*/ 0 w 454121"/>
                <a:gd name="connsiteY1" fmla="*/ 1162242 h 1423939"/>
                <a:gd name="connsiteX2" fmla="*/ 0 w 454121"/>
                <a:gd name="connsiteY2" fmla="*/ 0 h 1423939"/>
                <a:gd name="connsiteX3" fmla="*/ 454121 w 454121"/>
                <a:gd name="connsiteY3" fmla="*/ 261697 h 1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423939">
                  <a:moveTo>
                    <a:pt x="454121" y="1423939"/>
                  </a:moveTo>
                  <a:lnTo>
                    <a:pt x="0" y="1162242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2B4444B-6A69-4096-A26F-52EF9D0B36FB}"/>
                </a:ext>
              </a:extLst>
            </p:cNvPr>
            <p:cNvSpPr/>
            <p:nvPr/>
          </p:nvSpPr>
          <p:spPr>
            <a:xfrm>
              <a:off x="4837545" y="5336924"/>
              <a:ext cx="454121" cy="1423939"/>
            </a:xfrm>
            <a:custGeom>
              <a:avLst/>
              <a:gdLst>
                <a:gd name="connsiteX0" fmla="*/ 454121 w 454121"/>
                <a:gd name="connsiteY0" fmla="*/ 0 h 1423939"/>
                <a:gd name="connsiteX1" fmla="*/ 0 w 454121"/>
                <a:gd name="connsiteY1" fmla="*/ 261697 h 1423939"/>
                <a:gd name="connsiteX2" fmla="*/ 0 w 454121"/>
                <a:gd name="connsiteY2" fmla="*/ 1423939 h 1423939"/>
                <a:gd name="connsiteX3" fmla="*/ 454121 w 454121"/>
                <a:gd name="connsiteY3" fmla="*/ 1162242 h 14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423939">
                  <a:moveTo>
                    <a:pt x="454121" y="0"/>
                  </a:moveTo>
                  <a:lnTo>
                    <a:pt x="0" y="261697"/>
                  </a:lnTo>
                  <a:lnTo>
                    <a:pt x="0" y="1423939"/>
                  </a:lnTo>
                  <a:lnTo>
                    <a:pt x="454121" y="1162242"/>
                  </a:lnTo>
                  <a:close/>
                </a:path>
              </a:pathLst>
            </a:custGeom>
            <a:solidFill>
              <a:schemeClr val="accent4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D32BBB8-8C16-4E77-9046-188299D38D05}"/>
                </a:ext>
              </a:extLst>
            </p:cNvPr>
            <p:cNvSpPr/>
            <p:nvPr/>
          </p:nvSpPr>
          <p:spPr>
            <a:xfrm>
              <a:off x="4494029" y="5134263"/>
              <a:ext cx="658167" cy="386003"/>
            </a:xfrm>
            <a:custGeom>
              <a:avLst/>
              <a:gdLst>
                <a:gd name="connsiteX0" fmla="*/ 658168 w 658167"/>
                <a:gd name="connsiteY0" fmla="*/ 123613 h 386003"/>
                <a:gd name="connsiteX1" fmla="*/ 207895 w 658167"/>
                <a:gd name="connsiteY1" fmla="*/ 386003 h 386003"/>
                <a:gd name="connsiteX2" fmla="*/ 0 w 658167"/>
                <a:gd name="connsiteY2" fmla="*/ 262390 h 386003"/>
                <a:gd name="connsiteX3" fmla="*/ 450273 w 658167"/>
                <a:gd name="connsiteY3" fmla="*/ 0 h 38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7" h="386003">
                  <a:moveTo>
                    <a:pt x="658168" y="123613"/>
                  </a:moveTo>
                  <a:lnTo>
                    <a:pt x="207895" y="386003"/>
                  </a:lnTo>
                  <a:lnTo>
                    <a:pt x="0" y="262390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9E8D588-938D-4AF7-AA43-5996121E21D8}"/>
                </a:ext>
              </a:extLst>
            </p:cNvPr>
            <p:cNvSpPr/>
            <p:nvPr/>
          </p:nvSpPr>
          <p:spPr>
            <a:xfrm>
              <a:off x="5431751" y="4099867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6 h 524625"/>
                <a:gd name="connsiteX2" fmla="*/ 0 w 904394"/>
                <a:gd name="connsiteY2" fmla="*/ 262467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6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6DB7F305-7FC8-4C0B-811B-E22FE4002205}"/>
                </a:ext>
              </a:extLst>
            </p:cNvPr>
            <p:cNvSpPr/>
            <p:nvPr/>
          </p:nvSpPr>
          <p:spPr>
            <a:xfrm>
              <a:off x="5430212" y="4362950"/>
              <a:ext cx="454121" cy="1802322"/>
            </a:xfrm>
            <a:custGeom>
              <a:avLst/>
              <a:gdLst>
                <a:gd name="connsiteX0" fmla="*/ 454121 w 454121"/>
                <a:gd name="connsiteY0" fmla="*/ 1802322 h 1802322"/>
                <a:gd name="connsiteX1" fmla="*/ 0 w 454121"/>
                <a:gd name="connsiteY1" fmla="*/ 1539394 h 1802322"/>
                <a:gd name="connsiteX2" fmla="*/ 0 w 454121"/>
                <a:gd name="connsiteY2" fmla="*/ 0 h 1802322"/>
                <a:gd name="connsiteX3" fmla="*/ 454121 w 454121"/>
                <a:gd name="connsiteY3" fmla="*/ 261697 h 180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802322">
                  <a:moveTo>
                    <a:pt x="454121" y="1802322"/>
                  </a:moveTo>
                  <a:lnTo>
                    <a:pt x="0" y="1539394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AAED8FB-5183-4F5A-BD12-0805F099D22F}"/>
                </a:ext>
              </a:extLst>
            </p:cNvPr>
            <p:cNvSpPr/>
            <p:nvPr/>
          </p:nvSpPr>
          <p:spPr>
            <a:xfrm>
              <a:off x="5884333" y="4362950"/>
              <a:ext cx="454121" cy="1801090"/>
            </a:xfrm>
            <a:custGeom>
              <a:avLst/>
              <a:gdLst>
                <a:gd name="connsiteX0" fmla="*/ 454121 w 454121"/>
                <a:gd name="connsiteY0" fmla="*/ 0 h 1801090"/>
                <a:gd name="connsiteX1" fmla="*/ 0 w 454121"/>
                <a:gd name="connsiteY1" fmla="*/ 261697 h 1801090"/>
                <a:gd name="connsiteX2" fmla="*/ 0 w 454121"/>
                <a:gd name="connsiteY2" fmla="*/ 1801091 h 1801090"/>
                <a:gd name="connsiteX3" fmla="*/ 454121 w 454121"/>
                <a:gd name="connsiteY3" fmla="*/ 1539394 h 18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1801090">
                  <a:moveTo>
                    <a:pt x="454121" y="0"/>
                  </a:moveTo>
                  <a:lnTo>
                    <a:pt x="0" y="261697"/>
                  </a:lnTo>
                  <a:lnTo>
                    <a:pt x="0" y="1801091"/>
                  </a:lnTo>
                  <a:lnTo>
                    <a:pt x="454121" y="1539394"/>
                  </a:lnTo>
                  <a:close/>
                </a:path>
              </a:pathLst>
            </a:custGeom>
            <a:solidFill>
              <a:schemeClr val="accent3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C35D99A-E240-425C-B405-8FF3360A8853}"/>
                </a:ext>
              </a:extLst>
            </p:cNvPr>
            <p:cNvSpPr/>
            <p:nvPr/>
          </p:nvSpPr>
          <p:spPr>
            <a:xfrm>
              <a:off x="5540817" y="4160289"/>
              <a:ext cx="658168" cy="386079"/>
            </a:xfrm>
            <a:custGeom>
              <a:avLst/>
              <a:gdLst>
                <a:gd name="connsiteX0" fmla="*/ 658168 w 658168"/>
                <a:gd name="connsiteY0" fmla="*/ 123613 h 386079"/>
                <a:gd name="connsiteX1" fmla="*/ 207895 w 658168"/>
                <a:gd name="connsiteY1" fmla="*/ 386080 h 386079"/>
                <a:gd name="connsiteX2" fmla="*/ 0 w 658168"/>
                <a:gd name="connsiteY2" fmla="*/ 262389 h 386079"/>
                <a:gd name="connsiteX3" fmla="*/ 450273 w 658168"/>
                <a:gd name="connsiteY3" fmla="*/ 0 h 38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8" h="386079">
                  <a:moveTo>
                    <a:pt x="658168" y="123613"/>
                  </a:moveTo>
                  <a:lnTo>
                    <a:pt x="207895" y="386080"/>
                  </a:lnTo>
                  <a:lnTo>
                    <a:pt x="0" y="262389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EA2D3A3-F5CB-496D-9BF4-01ED1DE02281}"/>
                </a:ext>
              </a:extLst>
            </p:cNvPr>
            <p:cNvSpPr/>
            <p:nvPr/>
          </p:nvSpPr>
          <p:spPr>
            <a:xfrm>
              <a:off x="6470842" y="3134744"/>
              <a:ext cx="904394" cy="524625"/>
            </a:xfrm>
            <a:custGeom>
              <a:avLst/>
              <a:gdLst>
                <a:gd name="connsiteX0" fmla="*/ 904394 w 904394"/>
                <a:gd name="connsiteY0" fmla="*/ 262159 h 524625"/>
                <a:gd name="connsiteX1" fmla="*/ 454121 w 904394"/>
                <a:gd name="connsiteY1" fmla="*/ 524626 h 524625"/>
                <a:gd name="connsiteX2" fmla="*/ 0 w 904394"/>
                <a:gd name="connsiteY2" fmla="*/ 262390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159"/>
                  </a:moveTo>
                  <a:lnTo>
                    <a:pt x="454121" y="524626"/>
                  </a:lnTo>
                  <a:lnTo>
                    <a:pt x="0" y="262390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02E158B-3250-4156-BB3E-95859D4E09CE}"/>
                </a:ext>
              </a:extLst>
            </p:cNvPr>
            <p:cNvSpPr/>
            <p:nvPr/>
          </p:nvSpPr>
          <p:spPr>
            <a:xfrm>
              <a:off x="6469303" y="3397750"/>
              <a:ext cx="454121" cy="2167158"/>
            </a:xfrm>
            <a:custGeom>
              <a:avLst/>
              <a:gdLst>
                <a:gd name="connsiteX0" fmla="*/ 454121 w 454121"/>
                <a:gd name="connsiteY0" fmla="*/ 2167159 h 2167158"/>
                <a:gd name="connsiteX1" fmla="*/ 0 w 454121"/>
                <a:gd name="connsiteY1" fmla="*/ 1901152 h 2167158"/>
                <a:gd name="connsiteX2" fmla="*/ 0 w 454121"/>
                <a:gd name="connsiteY2" fmla="*/ 0 h 2167158"/>
                <a:gd name="connsiteX3" fmla="*/ 454121 w 454121"/>
                <a:gd name="connsiteY3" fmla="*/ 261697 h 21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167158">
                  <a:moveTo>
                    <a:pt x="454121" y="2167159"/>
                  </a:moveTo>
                  <a:lnTo>
                    <a:pt x="0" y="1901152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60E4C7E-A598-49E0-BAFE-D1CACB6D5E54}"/>
                </a:ext>
              </a:extLst>
            </p:cNvPr>
            <p:cNvSpPr/>
            <p:nvPr/>
          </p:nvSpPr>
          <p:spPr>
            <a:xfrm>
              <a:off x="6923424" y="3397750"/>
              <a:ext cx="454121" cy="2162848"/>
            </a:xfrm>
            <a:custGeom>
              <a:avLst/>
              <a:gdLst>
                <a:gd name="connsiteX0" fmla="*/ 454121 w 454121"/>
                <a:gd name="connsiteY0" fmla="*/ 0 h 2162848"/>
                <a:gd name="connsiteX1" fmla="*/ 0 w 454121"/>
                <a:gd name="connsiteY1" fmla="*/ 261697 h 2162848"/>
                <a:gd name="connsiteX2" fmla="*/ 0 w 454121"/>
                <a:gd name="connsiteY2" fmla="*/ 2162849 h 2162848"/>
                <a:gd name="connsiteX3" fmla="*/ 454121 w 454121"/>
                <a:gd name="connsiteY3" fmla="*/ 1901152 h 21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162848">
                  <a:moveTo>
                    <a:pt x="454121" y="0"/>
                  </a:moveTo>
                  <a:lnTo>
                    <a:pt x="0" y="261697"/>
                  </a:lnTo>
                  <a:lnTo>
                    <a:pt x="0" y="2162849"/>
                  </a:lnTo>
                  <a:lnTo>
                    <a:pt x="454121" y="1901152"/>
                  </a:lnTo>
                  <a:close/>
                </a:path>
              </a:pathLst>
            </a:custGeom>
            <a:solidFill>
              <a:schemeClr val="accent2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8166E10E-FAFB-4EF8-A386-F83236EC7239}"/>
                </a:ext>
              </a:extLst>
            </p:cNvPr>
            <p:cNvSpPr/>
            <p:nvPr/>
          </p:nvSpPr>
          <p:spPr>
            <a:xfrm>
              <a:off x="6579908" y="3195088"/>
              <a:ext cx="658168" cy="386080"/>
            </a:xfrm>
            <a:custGeom>
              <a:avLst/>
              <a:gdLst>
                <a:gd name="connsiteX0" fmla="*/ 658168 w 658168"/>
                <a:gd name="connsiteY0" fmla="*/ 123690 h 386080"/>
                <a:gd name="connsiteX1" fmla="*/ 207895 w 658168"/>
                <a:gd name="connsiteY1" fmla="*/ 386080 h 386080"/>
                <a:gd name="connsiteX2" fmla="*/ 0 w 658168"/>
                <a:gd name="connsiteY2" fmla="*/ 262467 h 386080"/>
                <a:gd name="connsiteX3" fmla="*/ 450273 w 658168"/>
                <a:gd name="connsiteY3" fmla="*/ 0 h 38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168" h="386080">
                  <a:moveTo>
                    <a:pt x="658168" y="123690"/>
                  </a:moveTo>
                  <a:lnTo>
                    <a:pt x="207895" y="386080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A8F6F42-AD59-4786-8C7C-C077DE0E3129}"/>
                </a:ext>
              </a:extLst>
            </p:cNvPr>
            <p:cNvSpPr/>
            <p:nvPr/>
          </p:nvSpPr>
          <p:spPr>
            <a:xfrm>
              <a:off x="7517630" y="1797781"/>
              <a:ext cx="904394" cy="524625"/>
            </a:xfrm>
            <a:custGeom>
              <a:avLst/>
              <a:gdLst>
                <a:gd name="connsiteX0" fmla="*/ 904394 w 904394"/>
                <a:gd name="connsiteY0" fmla="*/ 262236 h 524625"/>
                <a:gd name="connsiteX1" fmla="*/ 454121 w 904394"/>
                <a:gd name="connsiteY1" fmla="*/ 524626 h 524625"/>
                <a:gd name="connsiteX2" fmla="*/ 0 w 904394"/>
                <a:gd name="connsiteY2" fmla="*/ 262467 h 524625"/>
                <a:gd name="connsiteX3" fmla="*/ 450273 w 904394"/>
                <a:gd name="connsiteY3" fmla="*/ 0 h 5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394" h="524625">
                  <a:moveTo>
                    <a:pt x="904394" y="262236"/>
                  </a:moveTo>
                  <a:lnTo>
                    <a:pt x="454121" y="524626"/>
                  </a:lnTo>
                  <a:lnTo>
                    <a:pt x="0" y="262467"/>
                  </a:lnTo>
                  <a:lnTo>
                    <a:pt x="45027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3F16FA5-67BE-49F1-A6C6-7265CF1E5A5B}"/>
                </a:ext>
              </a:extLst>
            </p:cNvPr>
            <p:cNvSpPr/>
            <p:nvPr/>
          </p:nvSpPr>
          <p:spPr>
            <a:xfrm>
              <a:off x="7516091" y="2060786"/>
              <a:ext cx="454121" cy="2906067"/>
            </a:xfrm>
            <a:custGeom>
              <a:avLst/>
              <a:gdLst>
                <a:gd name="connsiteX0" fmla="*/ 454121 w 454121"/>
                <a:gd name="connsiteY0" fmla="*/ 2906068 h 2906067"/>
                <a:gd name="connsiteX1" fmla="*/ 0 w 454121"/>
                <a:gd name="connsiteY1" fmla="*/ 2640061 h 2906067"/>
                <a:gd name="connsiteX2" fmla="*/ 0 w 454121"/>
                <a:gd name="connsiteY2" fmla="*/ 0 h 2906067"/>
                <a:gd name="connsiteX3" fmla="*/ 454121 w 454121"/>
                <a:gd name="connsiteY3" fmla="*/ 261697 h 290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906067">
                  <a:moveTo>
                    <a:pt x="454121" y="2906068"/>
                  </a:moveTo>
                  <a:lnTo>
                    <a:pt x="0" y="2640061"/>
                  </a:lnTo>
                  <a:lnTo>
                    <a:pt x="0" y="0"/>
                  </a:lnTo>
                  <a:lnTo>
                    <a:pt x="454121" y="2616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C903283-8B04-4E76-AC1A-D1AC5A1333D0}"/>
                </a:ext>
              </a:extLst>
            </p:cNvPr>
            <p:cNvSpPr/>
            <p:nvPr/>
          </p:nvSpPr>
          <p:spPr>
            <a:xfrm>
              <a:off x="7970212" y="2060786"/>
              <a:ext cx="454121" cy="2911455"/>
            </a:xfrm>
            <a:custGeom>
              <a:avLst/>
              <a:gdLst>
                <a:gd name="connsiteX0" fmla="*/ 454121 w 454121"/>
                <a:gd name="connsiteY0" fmla="*/ 0 h 2911455"/>
                <a:gd name="connsiteX1" fmla="*/ 0 w 454121"/>
                <a:gd name="connsiteY1" fmla="*/ 261697 h 2911455"/>
                <a:gd name="connsiteX2" fmla="*/ 0 w 454121"/>
                <a:gd name="connsiteY2" fmla="*/ 2911456 h 2911455"/>
                <a:gd name="connsiteX3" fmla="*/ 454121 w 454121"/>
                <a:gd name="connsiteY3" fmla="*/ 2640061 h 29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21" h="2911455">
                  <a:moveTo>
                    <a:pt x="454121" y="0"/>
                  </a:moveTo>
                  <a:lnTo>
                    <a:pt x="0" y="261697"/>
                  </a:lnTo>
                  <a:lnTo>
                    <a:pt x="0" y="2911456"/>
                  </a:lnTo>
                  <a:lnTo>
                    <a:pt x="454121" y="2640061"/>
                  </a:lnTo>
                  <a:close/>
                </a:path>
              </a:pathLst>
            </a:custGeom>
            <a:solidFill>
              <a:schemeClr val="accent1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C1DEA7D-CD5C-4C40-8B17-FF7ABC7BC574}"/>
                </a:ext>
              </a:extLst>
            </p:cNvPr>
            <p:cNvSpPr/>
            <p:nvPr/>
          </p:nvSpPr>
          <p:spPr>
            <a:xfrm>
              <a:off x="7626696" y="1927475"/>
              <a:ext cx="550410" cy="316730"/>
            </a:xfrm>
            <a:custGeom>
              <a:avLst/>
              <a:gdLst>
                <a:gd name="connsiteX0" fmla="*/ 550410 w 550410"/>
                <a:gd name="connsiteY0" fmla="*/ 123613 h 316730"/>
                <a:gd name="connsiteX1" fmla="*/ 207895 w 550410"/>
                <a:gd name="connsiteY1" fmla="*/ 316730 h 316730"/>
                <a:gd name="connsiteX2" fmla="*/ 0 w 550410"/>
                <a:gd name="connsiteY2" fmla="*/ 193117 h 316730"/>
                <a:gd name="connsiteX3" fmla="*/ 342515 w 550410"/>
                <a:gd name="connsiteY3" fmla="*/ 0 h 31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10" h="316730">
                  <a:moveTo>
                    <a:pt x="550410" y="123613"/>
                  </a:moveTo>
                  <a:lnTo>
                    <a:pt x="207895" y="316730"/>
                  </a:lnTo>
                  <a:lnTo>
                    <a:pt x="0" y="193117"/>
                  </a:lnTo>
                  <a:lnTo>
                    <a:pt x="342515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E3EF59D-024B-4087-9046-A2F734DBB997}"/>
                </a:ext>
              </a:extLst>
            </p:cNvPr>
            <p:cNvSpPr/>
            <p:nvPr/>
          </p:nvSpPr>
          <p:spPr>
            <a:xfrm>
              <a:off x="7798338" y="1895147"/>
              <a:ext cx="456353" cy="263467"/>
            </a:xfrm>
            <a:custGeom>
              <a:avLst/>
              <a:gdLst>
                <a:gd name="connsiteX0" fmla="*/ 371995 w 456353"/>
                <a:gd name="connsiteY0" fmla="*/ 29095 h 263467"/>
                <a:gd name="connsiteX1" fmla="*/ 456354 w 456353"/>
                <a:gd name="connsiteY1" fmla="*/ 263467 h 263467"/>
                <a:gd name="connsiteX2" fmla="*/ 0 w 456353"/>
                <a:gd name="connsiteY2" fmla="*/ 0 h 26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353" h="263467">
                  <a:moveTo>
                    <a:pt x="371995" y="29095"/>
                  </a:moveTo>
                  <a:lnTo>
                    <a:pt x="456354" y="26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87F3FEB-7680-4B11-BE2C-67177F04DE50}"/>
                </a:ext>
              </a:extLst>
            </p:cNvPr>
            <p:cNvSpPr/>
            <p:nvPr/>
          </p:nvSpPr>
          <p:spPr>
            <a:xfrm>
              <a:off x="3629121" y="4926060"/>
              <a:ext cx="146242" cy="177030"/>
            </a:xfrm>
            <a:custGeom>
              <a:avLst/>
              <a:gdLst>
                <a:gd name="connsiteX0" fmla="*/ 146242 w 146242"/>
                <a:gd name="connsiteY0" fmla="*/ 177030 h 177030"/>
                <a:gd name="connsiteX1" fmla="*/ 0 w 146242"/>
                <a:gd name="connsiteY1" fmla="*/ 92364 h 177030"/>
                <a:gd name="connsiteX2" fmla="*/ 0 w 146242"/>
                <a:gd name="connsiteY2" fmla="*/ 0 h 177030"/>
                <a:gd name="connsiteX3" fmla="*/ 146242 w 146242"/>
                <a:gd name="connsiteY3" fmla="*/ 84667 h 17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242" h="177030">
                  <a:moveTo>
                    <a:pt x="146242" y="177030"/>
                  </a:moveTo>
                  <a:lnTo>
                    <a:pt x="0" y="92364"/>
                  </a:lnTo>
                  <a:lnTo>
                    <a:pt x="0" y="0"/>
                  </a:lnTo>
                  <a:lnTo>
                    <a:pt x="146242" y="8466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Oval 26">
            <a:extLst>
              <a:ext uri="{FF2B5EF4-FFF2-40B4-BE49-F238E27FC236}">
                <a16:creationId xmlns:a16="http://schemas.microsoft.com/office/drawing/2014/main" id="{2A38710D-DD4F-4B7A-A5B6-A51780997167}"/>
              </a:ext>
            </a:extLst>
          </p:cNvPr>
          <p:cNvSpPr/>
          <p:nvPr/>
        </p:nvSpPr>
        <p:spPr>
          <a:xfrm>
            <a:off x="994330" y="183903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Oval 27">
            <a:extLst>
              <a:ext uri="{FF2B5EF4-FFF2-40B4-BE49-F238E27FC236}">
                <a16:creationId xmlns:a16="http://schemas.microsoft.com/office/drawing/2014/main" id="{53AAFEFA-6206-4E2A-8067-FE029013970A}"/>
              </a:ext>
            </a:extLst>
          </p:cNvPr>
          <p:cNvSpPr/>
          <p:nvPr/>
        </p:nvSpPr>
        <p:spPr>
          <a:xfrm>
            <a:off x="994330" y="233364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id="{568A116F-A904-4154-9392-98685A608A7E}"/>
              </a:ext>
            </a:extLst>
          </p:cNvPr>
          <p:cNvSpPr/>
          <p:nvPr/>
        </p:nvSpPr>
        <p:spPr>
          <a:xfrm>
            <a:off x="994330" y="282826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Oval 29">
            <a:extLst>
              <a:ext uri="{FF2B5EF4-FFF2-40B4-BE49-F238E27FC236}">
                <a16:creationId xmlns:a16="http://schemas.microsoft.com/office/drawing/2014/main" id="{3B768930-7A73-4B7E-803A-60CFFEEDA3EB}"/>
              </a:ext>
            </a:extLst>
          </p:cNvPr>
          <p:cNvSpPr/>
          <p:nvPr/>
        </p:nvSpPr>
        <p:spPr>
          <a:xfrm>
            <a:off x="994330" y="332287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32683-782A-49BA-ACCB-C5C59CBD1378}"/>
              </a:ext>
            </a:extLst>
          </p:cNvPr>
          <p:cNvSpPr txBox="1"/>
          <p:nvPr/>
        </p:nvSpPr>
        <p:spPr>
          <a:xfrm>
            <a:off x="1173402" y="178710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81803-0125-4CA3-ABAD-4E865F14BAA0}"/>
              </a:ext>
            </a:extLst>
          </p:cNvPr>
          <p:cNvSpPr txBox="1"/>
          <p:nvPr/>
        </p:nvSpPr>
        <p:spPr>
          <a:xfrm>
            <a:off x="1173402" y="228172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CAFFA3-35E1-40F3-9F41-455BC90418E3}"/>
              </a:ext>
            </a:extLst>
          </p:cNvPr>
          <p:cNvSpPr txBox="1"/>
          <p:nvPr/>
        </p:nvSpPr>
        <p:spPr>
          <a:xfrm>
            <a:off x="1173402" y="277633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3FDA42-F09F-465E-812A-CC449B1EE058}"/>
              </a:ext>
            </a:extLst>
          </p:cNvPr>
          <p:cNvSpPr txBox="1"/>
          <p:nvPr/>
        </p:nvSpPr>
        <p:spPr>
          <a:xfrm>
            <a:off x="1173402" y="327095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B57BD-9E95-4DB7-9429-B439834C62F3}"/>
              </a:ext>
            </a:extLst>
          </p:cNvPr>
          <p:cNvSpPr txBox="1"/>
          <p:nvPr/>
        </p:nvSpPr>
        <p:spPr>
          <a:xfrm>
            <a:off x="987919" y="385654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BC3CE6-5C96-41AC-A5D2-5C392C0A8DAA}"/>
              </a:ext>
            </a:extLst>
          </p:cNvPr>
          <p:cNvSpPr txBox="1"/>
          <p:nvPr/>
        </p:nvSpPr>
        <p:spPr>
          <a:xfrm>
            <a:off x="1099768" y="462598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421D4-8A05-49F1-820A-7F531D419A2B}"/>
              </a:ext>
            </a:extLst>
          </p:cNvPr>
          <p:cNvSpPr txBox="1"/>
          <p:nvPr/>
        </p:nvSpPr>
        <p:spPr>
          <a:xfrm>
            <a:off x="2353406" y="370274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1" name="그룹 1">
            <a:extLst>
              <a:ext uri="{FF2B5EF4-FFF2-40B4-BE49-F238E27FC236}">
                <a16:creationId xmlns:a16="http://schemas.microsoft.com/office/drawing/2014/main" id="{3853AC79-9DAD-4320-B5F0-BCC55DA5F5D3}"/>
              </a:ext>
            </a:extLst>
          </p:cNvPr>
          <p:cNvGrpSpPr/>
          <p:nvPr/>
        </p:nvGrpSpPr>
        <p:grpSpPr>
          <a:xfrm>
            <a:off x="913674" y="5449871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B75C4028-CEA7-4637-ABCC-46A5E20DF86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60EADC-2685-44B7-B500-B2E1A337426E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:a16="http://schemas.microsoft.com/office/drawing/2014/main" id="{D5E4A53D-555F-4B1C-A921-5A62113704FF}"/>
              </a:ext>
            </a:extLst>
          </p:cNvPr>
          <p:cNvGrpSpPr/>
          <p:nvPr/>
        </p:nvGrpSpPr>
        <p:grpSpPr>
          <a:xfrm>
            <a:off x="3812803" y="5440806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3FC2D1D3-11D9-45B6-A351-D5A545C5D8DF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1595BF-5DAA-494B-91DE-1D6B990EA913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E042528-73EC-40C9-8D77-ED0E765E0153}"/>
              </a:ext>
            </a:extLst>
          </p:cNvPr>
          <p:cNvSpPr txBox="1"/>
          <p:nvPr/>
        </p:nvSpPr>
        <p:spPr>
          <a:xfrm>
            <a:off x="2184052" y="539542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5B647D-9D00-423E-9170-0699D9C2B911}"/>
              </a:ext>
            </a:extLst>
          </p:cNvPr>
          <p:cNvSpPr txBox="1"/>
          <p:nvPr/>
        </p:nvSpPr>
        <p:spPr>
          <a:xfrm>
            <a:off x="5047814" y="539542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EA2B13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EA2B13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EA2B13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4804</Words>
  <Application>Microsoft Office PowerPoint</Application>
  <PresentationFormat>와이드스크린</PresentationFormat>
  <Paragraphs>533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85</cp:revision>
  <dcterms:created xsi:type="dcterms:W3CDTF">2020-01-20T05:08:25Z</dcterms:created>
  <dcterms:modified xsi:type="dcterms:W3CDTF">2025-11-17T13:43:07Z</dcterms:modified>
</cp:coreProperties>
</file>